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4" r:id="rId2"/>
    <p:sldId id="265" r:id="rId3"/>
    <p:sldId id="386" r:id="rId4"/>
    <p:sldId id="371" r:id="rId5"/>
    <p:sldId id="257" r:id="rId6"/>
    <p:sldId id="366" r:id="rId7"/>
    <p:sldId id="388" r:id="rId8"/>
    <p:sldId id="401" r:id="rId9"/>
    <p:sldId id="389" r:id="rId10"/>
    <p:sldId id="390" r:id="rId11"/>
    <p:sldId id="391" r:id="rId12"/>
    <p:sldId id="392" r:id="rId13"/>
    <p:sldId id="363" r:id="rId14"/>
    <p:sldId id="403" r:id="rId15"/>
    <p:sldId id="407" r:id="rId16"/>
    <p:sldId id="393" r:id="rId17"/>
    <p:sldId id="408" r:id="rId18"/>
    <p:sldId id="394" r:id="rId19"/>
    <p:sldId id="395" r:id="rId20"/>
    <p:sldId id="402" r:id="rId21"/>
    <p:sldId id="396" r:id="rId22"/>
    <p:sldId id="397" r:id="rId23"/>
    <p:sldId id="404" r:id="rId24"/>
    <p:sldId id="405" r:id="rId25"/>
    <p:sldId id="399" r:id="rId26"/>
    <p:sldId id="406" r:id="rId27"/>
    <p:sldId id="40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urthariqa Octaviani" initials="NO" lastIdx="1" clrIdx="0">
    <p:extLst>
      <p:ext uri="{19B8F6BF-5375-455C-9EA6-DF929625EA0E}">
        <p15:presenceInfo xmlns:p15="http://schemas.microsoft.com/office/powerpoint/2012/main" userId="2b4809dfb28b7f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DD9"/>
    <a:srgbClr val="0BD0D9"/>
    <a:srgbClr val="17406D"/>
    <a:srgbClr val="F2F2F2"/>
    <a:srgbClr val="FFC55E"/>
    <a:srgbClr val="FFFFFF"/>
    <a:srgbClr val="A5C249"/>
    <a:srgbClr val="7CCA62"/>
    <a:srgbClr val="10CF9B"/>
    <a:srgbClr val="000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8" autoAdjust="0"/>
    <p:restoredTop sz="94660"/>
  </p:normalViewPr>
  <p:slideViewPr>
    <p:cSldViewPr snapToGrid="0">
      <p:cViewPr varScale="1">
        <p:scale>
          <a:sx n="44" d="100"/>
          <a:sy n="44" d="100"/>
        </p:scale>
        <p:origin x="33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wered Template" userId="b631b3d254ca6644" providerId="Windows Live" clId="Web-{AC393A31-EB3F-40F6-8904-9368432541D8}"/>
    <pc:docChg chg="modSld">
      <pc:chgData name="Powered Template" userId="b631b3d254ca6644" providerId="Windows Live" clId="Web-{AC393A31-EB3F-40F6-8904-9368432541D8}" dt="2022-02-14T20:45:45.570" v="2" actId="1076"/>
      <pc:docMkLst>
        <pc:docMk/>
      </pc:docMkLst>
      <pc:sldChg chg="modSp">
        <pc:chgData name="Powered Template" userId="b631b3d254ca6644" providerId="Windows Live" clId="Web-{AC393A31-EB3F-40F6-8904-9368432541D8}" dt="2022-02-14T20:45:45.570" v="2" actId="1076"/>
        <pc:sldMkLst>
          <pc:docMk/>
          <pc:sldMk cId="3401085750" sldId="379"/>
        </pc:sldMkLst>
        <pc:spChg chg="mod">
          <ac:chgData name="Powered Template" userId="b631b3d254ca6644" providerId="Windows Live" clId="Web-{AC393A31-EB3F-40F6-8904-9368432541D8}" dt="2022-02-14T20:45:40.835" v="0" actId="1076"/>
          <ac:spMkLst>
            <pc:docMk/>
            <pc:sldMk cId="3401085750" sldId="379"/>
            <ac:spMk id="20" creationId="{3B9FB833-334B-4601-B604-2A52CE6250A7}"/>
          </ac:spMkLst>
        </pc:spChg>
        <pc:grpChg chg="mod">
          <ac:chgData name="Powered Template" userId="b631b3d254ca6644" providerId="Windows Live" clId="Web-{AC393A31-EB3F-40F6-8904-9368432541D8}" dt="2022-02-14T20:45:45.570" v="2" actId="1076"/>
          <ac:grpSpMkLst>
            <pc:docMk/>
            <pc:sldMk cId="3401085750" sldId="379"/>
            <ac:grpSpMk id="22" creationId="{A9A3E5D6-BEA5-40A3-A93A-CAE8ADA1B48D}"/>
          </ac:grpSpMkLst>
        </pc:grpChg>
      </pc:sldChg>
    </pc:docChg>
  </pc:docChgLst>
  <pc:docChgLst>
    <pc:chgData clId="Web-{AC393A31-EB3F-40F6-8904-9368432541D8}"/>
    <pc:docChg chg="modSld">
      <pc:chgData name="" userId="" providerId="" clId="Web-{AC393A31-EB3F-40F6-8904-9368432541D8}" dt="2022-02-14T20:45:24.600" v="0"/>
      <pc:docMkLst>
        <pc:docMk/>
      </pc:docMkLst>
      <pc:sldChg chg="delSp">
        <pc:chgData name="" userId="" providerId="" clId="Web-{AC393A31-EB3F-40F6-8904-9368432541D8}" dt="2022-02-14T20:45:24.600" v="0"/>
        <pc:sldMkLst>
          <pc:docMk/>
          <pc:sldMk cId="3401085750" sldId="379"/>
        </pc:sldMkLst>
        <pc:spChg chg="topLvl">
          <ac:chgData name="" userId="" providerId="" clId="Web-{AC393A31-EB3F-40F6-8904-9368432541D8}" dt="2022-02-14T20:45:24.600" v="0"/>
          <ac:spMkLst>
            <pc:docMk/>
            <pc:sldMk cId="3401085750" sldId="379"/>
            <ac:spMk id="18" creationId="{5E35DF84-7779-461A-80EA-1F76042F1885}"/>
          </ac:spMkLst>
        </pc:spChg>
        <pc:spChg chg="topLvl">
          <ac:chgData name="" userId="" providerId="" clId="Web-{AC393A31-EB3F-40F6-8904-9368432541D8}" dt="2022-02-14T20:45:24.600" v="0"/>
          <ac:spMkLst>
            <pc:docMk/>
            <pc:sldMk cId="3401085750" sldId="379"/>
            <ac:spMk id="19" creationId="{F41CCF03-74AF-45B0-BE17-644C6EAC3594}"/>
          </ac:spMkLst>
        </pc:spChg>
        <pc:spChg chg="topLvl">
          <ac:chgData name="" userId="" providerId="" clId="Web-{AC393A31-EB3F-40F6-8904-9368432541D8}" dt="2022-02-14T20:45:24.600" v="0"/>
          <ac:spMkLst>
            <pc:docMk/>
            <pc:sldMk cId="3401085750" sldId="379"/>
            <ac:spMk id="20" creationId="{3B9FB833-334B-4601-B604-2A52CE6250A7}"/>
          </ac:spMkLst>
        </pc:spChg>
        <pc:spChg chg="topLvl">
          <ac:chgData name="" userId="" providerId="" clId="Web-{AC393A31-EB3F-40F6-8904-9368432541D8}" dt="2022-02-14T20:45:24.600" v="0"/>
          <ac:spMkLst>
            <pc:docMk/>
            <pc:sldMk cId="3401085750" sldId="379"/>
            <ac:spMk id="21" creationId="{DEF744C0-6CD0-44E7-A42C-62DBD7B26591}"/>
          </ac:spMkLst>
        </pc:spChg>
        <pc:spChg chg="topLvl">
          <ac:chgData name="" userId="" providerId="" clId="Web-{AC393A31-EB3F-40F6-8904-9368432541D8}" dt="2022-02-14T20:45:24.600" v="0"/>
          <ac:spMkLst>
            <pc:docMk/>
            <pc:sldMk cId="3401085750" sldId="379"/>
            <ac:spMk id="23" creationId="{38CFD984-00F4-4149-B4FB-BB1864C4A8A8}"/>
          </ac:spMkLst>
        </pc:spChg>
        <pc:spChg chg="topLvl">
          <ac:chgData name="" userId="" providerId="" clId="Web-{AC393A31-EB3F-40F6-8904-9368432541D8}" dt="2022-02-14T20:45:24.600" v="0"/>
          <ac:spMkLst>
            <pc:docMk/>
            <pc:sldMk cId="3401085750" sldId="379"/>
            <ac:spMk id="24" creationId="{AB3ABBB7-FF80-4577-B04D-B96E297D178F}"/>
          </ac:spMkLst>
        </pc:spChg>
        <pc:spChg chg="topLvl">
          <ac:chgData name="" userId="" providerId="" clId="Web-{AC393A31-EB3F-40F6-8904-9368432541D8}" dt="2022-02-14T20:45:24.600" v="0"/>
          <ac:spMkLst>
            <pc:docMk/>
            <pc:sldMk cId="3401085750" sldId="379"/>
            <ac:spMk id="25" creationId="{6F05930E-66DF-4333-8CBA-D8A8AEDB20A5}"/>
          </ac:spMkLst>
        </pc:spChg>
        <pc:spChg chg="topLvl">
          <ac:chgData name="" userId="" providerId="" clId="Web-{AC393A31-EB3F-40F6-8904-9368432541D8}" dt="2022-02-14T20:45:24.600" v="0"/>
          <ac:spMkLst>
            <pc:docMk/>
            <pc:sldMk cId="3401085750" sldId="379"/>
            <ac:spMk id="26" creationId="{876FFEFB-F8EF-4DE5-8D29-0B13E4BFBB18}"/>
          </ac:spMkLst>
        </pc:spChg>
        <pc:spChg chg="topLvl">
          <ac:chgData name="" userId="" providerId="" clId="Web-{AC393A31-EB3F-40F6-8904-9368432541D8}" dt="2022-02-14T20:45:24.600" v="0"/>
          <ac:spMkLst>
            <pc:docMk/>
            <pc:sldMk cId="3401085750" sldId="379"/>
            <ac:spMk id="27" creationId="{9D4C537D-1A5A-4841-A81D-1AD6AF58A1B5}"/>
          </ac:spMkLst>
        </pc:spChg>
        <pc:spChg chg="topLvl">
          <ac:chgData name="" userId="" providerId="" clId="Web-{AC393A31-EB3F-40F6-8904-9368432541D8}" dt="2022-02-14T20:45:24.600" v="0"/>
          <ac:spMkLst>
            <pc:docMk/>
            <pc:sldMk cId="3401085750" sldId="379"/>
            <ac:spMk id="28" creationId="{B5E7029C-65C8-4B2B-8D78-197799A72D08}"/>
          </ac:spMkLst>
        </pc:spChg>
        <pc:spChg chg="topLvl">
          <ac:chgData name="" userId="" providerId="" clId="Web-{AC393A31-EB3F-40F6-8904-9368432541D8}" dt="2022-02-14T20:45:24.600" v="0"/>
          <ac:spMkLst>
            <pc:docMk/>
            <pc:sldMk cId="3401085750" sldId="379"/>
            <ac:spMk id="29" creationId="{C813AE2A-05F0-4E83-8031-77D0B7A5B23B}"/>
          </ac:spMkLst>
        </pc:spChg>
        <pc:spChg chg="topLvl">
          <ac:chgData name="" userId="" providerId="" clId="Web-{AC393A31-EB3F-40F6-8904-9368432541D8}" dt="2022-02-14T20:45:24.600" v="0"/>
          <ac:spMkLst>
            <pc:docMk/>
            <pc:sldMk cId="3401085750" sldId="379"/>
            <ac:spMk id="30" creationId="{FE1A211F-30BB-4F30-90FB-A5FDADB25E04}"/>
          </ac:spMkLst>
        </pc:spChg>
        <pc:spChg chg="topLvl">
          <ac:chgData name="" userId="" providerId="" clId="Web-{AC393A31-EB3F-40F6-8904-9368432541D8}" dt="2022-02-14T20:45:24.600" v="0"/>
          <ac:spMkLst>
            <pc:docMk/>
            <pc:sldMk cId="3401085750" sldId="379"/>
            <ac:spMk id="31" creationId="{510C4C40-21A7-4833-900A-5D10E82CA21A}"/>
          </ac:spMkLst>
        </pc:spChg>
        <pc:spChg chg="topLvl">
          <ac:chgData name="" userId="" providerId="" clId="Web-{AC393A31-EB3F-40F6-8904-9368432541D8}" dt="2022-02-14T20:45:24.600" v="0"/>
          <ac:spMkLst>
            <pc:docMk/>
            <pc:sldMk cId="3401085750" sldId="379"/>
            <ac:spMk id="32" creationId="{D94257B4-C759-4DE7-B1F4-29B9B6FAF9F4}"/>
          </ac:spMkLst>
        </pc:spChg>
        <pc:spChg chg="topLvl">
          <ac:chgData name="" userId="" providerId="" clId="Web-{AC393A31-EB3F-40F6-8904-9368432541D8}" dt="2022-02-14T20:45:24.600" v="0"/>
          <ac:spMkLst>
            <pc:docMk/>
            <pc:sldMk cId="3401085750" sldId="379"/>
            <ac:spMk id="33" creationId="{5D3EE6FA-A6D2-4AF5-93A7-68A2C0DC4F2A}"/>
          </ac:spMkLst>
        </pc:spChg>
        <pc:spChg chg="topLvl">
          <ac:chgData name="" userId="" providerId="" clId="Web-{AC393A31-EB3F-40F6-8904-9368432541D8}" dt="2022-02-14T20:45:24.600" v="0"/>
          <ac:spMkLst>
            <pc:docMk/>
            <pc:sldMk cId="3401085750" sldId="379"/>
            <ac:spMk id="34" creationId="{BFD0AE9E-578B-4150-B0D9-ED25F57639FC}"/>
          </ac:spMkLst>
        </pc:spChg>
        <pc:spChg chg="topLvl">
          <ac:chgData name="" userId="" providerId="" clId="Web-{AC393A31-EB3F-40F6-8904-9368432541D8}" dt="2022-02-14T20:45:24.600" v="0"/>
          <ac:spMkLst>
            <pc:docMk/>
            <pc:sldMk cId="3401085750" sldId="379"/>
            <ac:spMk id="35" creationId="{69FFDB9F-3FCD-46D9-BDDC-2AEE77BC9333}"/>
          </ac:spMkLst>
        </pc:spChg>
        <pc:spChg chg="topLvl">
          <ac:chgData name="" userId="" providerId="" clId="Web-{AC393A31-EB3F-40F6-8904-9368432541D8}" dt="2022-02-14T20:45:24.600" v="0"/>
          <ac:spMkLst>
            <pc:docMk/>
            <pc:sldMk cId="3401085750" sldId="379"/>
            <ac:spMk id="36" creationId="{CD9C4E85-8AA1-43A8-A051-328B89E1B467}"/>
          </ac:spMkLst>
        </pc:spChg>
        <pc:spChg chg="topLvl">
          <ac:chgData name="" userId="" providerId="" clId="Web-{AC393A31-EB3F-40F6-8904-9368432541D8}" dt="2022-02-14T20:45:24.600" v="0"/>
          <ac:spMkLst>
            <pc:docMk/>
            <pc:sldMk cId="3401085750" sldId="379"/>
            <ac:spMk id="37" creationId="{FC38BB3D-6160-42B2-B7F9-E589CDE98430}"/>
          </ac:spMkLst>
        </pc:spChg>
        <pc:spChg chg="topLvl">
          <ac:chgData name="" userId="" providerId="" clId="Web-{AC393A31-EB3F-40F6-8904-9368432541D8}" dt="2022-02-14T20:45:24.600" v="0"/>
          <ac:spMkLst>
            <pc:docMk/>
            <pc:sldMk cId="3401085750" sldId="379"/>
            <ac:spMk id="39" creationId="{779D08F5-D541-4FD3-A1C3-1516E3962DE2}"/>
          </ac:spMkLst>
        </pc:spChg>
        <pc:spChg chg="topLvl">
          <ac:chgData name="" userId="" providerId="" clId="Web-{AC393A31-EB3F-40F6-8904-9368432541D8}" dt="2022-02-14T20:45:24.600" v="0"/>
          <ac:spMkLst>
            <pc:docMk/>
            <pc:sldMk cId="3401085750" sldId="379"/>
            <ac:spMk id="40" creationId="{511AB218-C8B4-41F4-B65B-68BD41BF726A}"/>
          </ac:spMkLst>
        </pc:spChg>
        <pc:spChg chg="topLvl">
          <ac:chgData name="" userId="" providerId="" clId="Web-{AC393A31-EB3F-40F6-8904-9368432541D8}" dt="2022-02-14T20:45:24.600" v="0"/>
          <ac:spMkLst>
            <pc:docMk/>
            <pc:sldMk cId="3401085750" sldId="379"/>
            <ac:spMk id="41" creationId="{0C8DE679-59AC-4AA3-A0BA-BD8727FCC3D1}"/>
          </ac:spMkLst>
        </pc:spChg>
        <pc:spChg chg="topLvl">
          <ac:chgData name="" userId="" providerId="" clId="Web-{AC393A31-EB3F-40F6-8904-9368432541D8}" dt="2022-02-14T20:45:24.600" v="0"/>
          <ac:spMkLst>
            <pc:docMk/>
            <pc:sldMk cId="3401085750" sldId="379"/>
            <ac:spMk id="42" creationId="{2811EEE6-B8FA-4CBB-A795-D48DEFEB797B}"/>
          </ac:spMkLst>
        </pc:spChg>
        <pc:spChg chg="topLvl">
          <ac:chgData name="" userId="" providerId="" clId="Web-{AC393A31-EB3F-40F6-8904-9368432541D8}" dt="2022-02-14T20:45:24.600" v="0"/>
          <ac:spMkLst>
            <pc:docMk/>
            <pc:sldMk cId="3401085750" sldId="379"/>
            <ac:spMk id="43" creationId="{EB5DC71E-F809-4AE8-AD37-6B3C0990FE1A}"/>
          </ac:spMkLst>
        </pc:spChg>
        <pc:spChg chg="topLvl">
          <ac:chgData name="" userId="" providerId="" clId="Web-{AC393A31-EB3F-40F6-8904-9368432541D8}" dt="2022-02-14T20:45:24.600" v="0"/>
          <ac:spMkLst>
            <pc:docMk/>
            <pc:sldMk cId="3401085750" sldId="379"/>
            <ac:spMk id="44" creationId="{B27CDED5-0BE9-41A1-ADD6-8A52099E1004}"/>
          </ac:spMkLst>
        </pc:spChg>
        <pc:spChg chg="topLvl">
          <ac:chgData name="" userId="" providerId="" clId="Web-{AC393A31-EB3F-40F6-8904-9368432541D8}" dt="2022-02-14T20:45:24.600" v="0"/>
          <ac:spMkLst>
            <pc:docMk/>
            <pc:sldMk cId="3401085750" sldId="379"/>
            <ac:spMk id="45" creationId="{9E184066-D9CC-4685-B215-C9F2846E18ED}"/>
          </ac:spMkLst>
        </pc:spChg>
        <pc:spChg chg="topLvl">
          <ac:chgData name="" userId="" providerId="" clId="Web-{AC393A31-EB3F-40F6-8904-9368432541D8}" dt="2022-02-14T20:45:24.600" v="0"/>
          <ac:spMkLst>
            <pc:docMk/>
            <pc:sldMk cId="3401085750" sldId="379"/>
            <ac:spMk id="46" creationId="{BDC53800-ACD0-42DC-BA54-93FAAEB5F300}"/>
          </ac:spMkLst>
        </pc:spChg>
        <pc:spChg chg="topLvl">
          <ac:chgData name="" userId="" providerId="" clId="Web-{AC393A31-EB3F-40F6-8904-9368432541D8}" dt="2022-02-14T20:45:24.600" v="0"/>
          <ac:spMkLst>
            <pc:docMk/>
            <pc:sldMk cId="3401085750" sldId="379"/>
            <ac:spMk id="47" creationId="{914D66AC-DA4F-4CBF-AF49-1A39D29975D2}"/>
          </ac:spMkLst>
        </pc:spChg>
        <pc:spChg chg="topLvl">
          <ac:chgData name="" userId="" providerId="" clId="Web-{AC393A31-EB3F-40F6-8904-9368432541D8}" dt="2022-02-14T20:45:24.600" v="0"/>
          <ac:spMkLst>
            <pc:docMk/>
            <pc:sldMk cId="3401085750" sldId="379"/>
            <ac:spMk id="48" creationId="{0D76CADF-8AE4-418D-86ED-44431C92A485}"/>
          </ac:spMkLst>
        </pc:spChg>
        <pc:grpChg chg="del">
          <ac:chgData name="" userId="" providerId="" clId="Web-{AC393A31-EB3F-40F6-8904-9368432541D8}" dt="2022-02-14T20:45:24.600" v="0"/>
          <ac:grpSpMkLst>
            <pc:docMk/>
            <pc:sldMk cId="3401085750" sldId="379"/>
            <ac:grpSpMk id="17" creationId="{620B9A70-716D-48E9-9EAA-D7F2DEF72DD1}"/>
          </ac:grpSpMkLst>
        </pc:grpChg>
        <pc:grpChg chg="topLvl">
          <ac:chgData name="" userId="" providerId="" clId="Web-{AC393A31-EB3F-40F6-8904-9368432541D8}" dt="2022-02-14T20:45:24.600" v="0"/>
          <ac:grpSpMkLst>
            <pc:docMk/>
            <pc:sldMk cId="3401085750" sldId="379"/>
            <ac:grpSpMk id="22" creationId="{A9A3E5D6-BEA5-40A3-A93A-CAE8ADA1B48D}"/>
          </ac:grpSpMkLst>
        </pc:grpChg>
        <pc:grpChg chg="topLvl">
          <ac:chgData name="" userId="" providerId="" clId="Web-{AC393A31-EB3F-40F6-8904-9368432541D8}" dt="2022-02-14T20:45:24.600" v="0"/>
          <ac:grpSpMkLst>
            <pc:docMk/>
            <pc:sldMk cId="3401085750" sldId="379"/>
            <ac:grpSpMk id="38" creationId="{D0ED8B3F-1181-4070-B980-FEC7E64EFE97}"/>
          </ac:grpSpMkLst>
        </pc:grpChg>
        <pc:grpChg chg="topLvl">
          <ac:chgData name="" userId="" providerId="" clId="Web-{AC393A31-EB3F-40F6-8904-9368432541D8}" dt="2022-02-14T20:45:24.600" v="0"/>
          <ac:grpSpMkLst>
            <pc:docMk/>
            <pc:sldMk cId="3401085750" sldId="379"/>
            <ac:grpSpMk id="49" creationId="{E142D2F2-7145-4718-8D23-158B65F37481}"/>
          </ac:grpSpMkLst>
        </pc:grpChg>
        <pc:grpChg chg="topLvl">
          <ac:chgData name="" userId="" providerId="" clId="Web-{AC393A31-EB3F-40F6-8904-9368432541D8}" dt="2022-02-14T20:45:24.600" v="0"/>
          <ac:grpSpMkLst>
            <pc:docMk/>
            <pc:sldMk cId="3401085750" sldId="379"/>
            <ac:grpSpMk id="50" creationId="{35A63F15-1AA2-40D0-A661-A5410481802B}"/>
          </ac:grpSpMkLst>
        </pc:grpChg>
        <pc:grpChg chg="topLvl">
          <ac:chgData name="" userId="" providerId="" clId="Web-{AC393A31-EB3F-40F6-8904-9368432541D8}" dt="2022-02-14T20:45:24.600" v="0"/>
          <ac:grpSpMkLst>
            <pc:docMk/>
            <pc:sldMk cId="3401085750" sldId="379"/>
            <ac:grpSpMk id="51" creationId="{A285DD93-42C7-464D-B642-78D533A95E87}"/>
          </ac:grpSpMkLst>
        </pc:grpChg>
        <pc:grpChg chg="topLvl">
          <ac:chgData name="" userId="" providerId="" clId="Web-{AC393A31-EB3F-40F6-8904-9368432541D8}" dt="2022-02-14T20:45:24.600" v="0"/>
          <ac:grpSpMkLst>
            <pc:docMk/>
            <pc:sldMk cId="3401085750" sldId="379"/>
            <ac:grpSpMk id="52" creationId="{662B9E49-5D34-4877-A74E-695E51D699E1}"/>
          </ac:grpSpMkLst>
        </pc:grpChg>
      </pc:sldChg>
    </pc:docChg>
  </pc:docChgLst>
  <pc:docChgLst>
    <pc:chgData name="Powered Template" userId="b631b3d254ca6644" providerId="Windows Live" clId="Web-{1D0FB735-650A-48D6-AA55-C84C69B361D7}"/>
    <pc:docChg chg="modSld">
      <pc:chgData name="Powered Template" userId="b631b3d254ca6644" providerId="Windows Live" clId="Web-{1D0FB735-650A-48D6-AA55-C84C69B361D7}" dt="2022-02-14T20:44:52.449" v="5" actId="1076"/>
      <pc:docMkLst>
        <pc:docMk/>
      </pc:docMkLst>
      <pc:sldChg chg="addSp delSp modSp">
        <pc:chgData name="Powered Template" userId="b631b3d254ca6644" providerId="Windows Live" clId="Web-{1D0FB735-650A-48D6-AA55-C84C69B361D7}" dt="2022-02-14T20:44:52.449" v="5" actId="1076"/>
        <pc:sldMkLst>
          <pc:docMk/>
          <pc:sldMk cId="3401085750" sldId="379"/>
        </pc:sldMkLst>
        <pc:spChg chg="mod topLvl">
          <ac:chgData name="Powered Template" userId="b631b3d254ca6644" providerId="Windows Live" clId="Web-{1D0FB735-650A-48D6-AA55-C84C69B361D7}" dt="2022-02-14T20:44:35.370" v="1"/>
          <ac:spMkLst>
            <pc:docMk/>
            <pc:sldMk cId="3401085750" sldId="379"/>
            <ac:spMk id="18" creationId="{5E35DF84-7779-461A-80EA-1F76042F1885}"/>
          </ac:spMkLst>
        </pc:spChg>
        <pc:spChg chg="mod topLvl">
          <ac:chgData name="Powered Template" userId="b631b3d254ca6644" providerId="Windows Live" clId="Web-{1D0FB735-650A-48D6-AA55-C84C69B361D7}" dt="2022-02-14T20:44:35.370" v="1"/>
          <ac:spMkLst>
            <pc:docMk/>
            <pc:sldMk cId="3401085750" sldId="379"/>
            <ac:spMk id="19" creationId="{F41CCF03-74AF-45B0-BE17-644C6EAC3594}"/>
          </ac:spMkLst>
        </pc:spChg>
        <pc:spChg chg="mod topLvl">
          <ac:chgData name="Powered Template" userId="b631b3d254ca6644" providerId="Windows Live" clId="Web-{1D0FB735-650A-48D6-AA55-C84C69B361D7}" dt="2022-02-14T20:44:35.370" v="1"/>
          <ac:spMkLst>
            <pc:docMk/>
            <pc:sldMk cId="3401085750" sldId="379"/>
            <ac:spMk id="20" creationId="{3B9FB833-334B-4601-B604-2A52CE6250A7}"/>
          </ac:spMkLst>
        </pc:spChg>
        <pc:spChg chg="mod topLvl">
          <ac:chgData name="Powered Template" userId="b631b3d254ca6644" providerId="Windows Live" clId="Web-{1D0FB735-650A-48D6-AA55-C84C69B361D7}" dt="2022-02-14T20:44:35.370" v="1"/>
          <ac:spMkLst>
            <pc:docMk/>
            <pc:sldMk cId="3401085750" sldId="379"/>
            <ac:spMk id="21" creationId="{DEF744C0-6CD0-44E7-A42C-62DBD7B26591}"/>
          </ac:spMkLst>
        </pc:spChg>
        <pc:spChg chg="mod topLvl">
          <ac:chgData name="Powered Template" userId="b631b3d254ca6644" providerId="Windows Live" clId="Web-{1D0FB735-650A-48D6-AA55-C84C69B361D7}" dt="2022-02-14T20:44:35.370" v="1"/>
          <ac:spMkLst>
            <pc:docMk/>
            <pc:sldMk cId="3401085750" sldId="379"/>
            <ac:spMk id="23" creationId="{38CFD984-00F4-4149-B4FB-BB1864C4A8A8}"/>
          </ac:spMkLst>
        </pc:spChg>
        <pc:spChg chg="mod topLvl">
          <ac:chgData name="Powered Template" userId="b631b3d254ca6644" providerId="Windows Live" clId="Web-{1D0FB735-650A-48D6-AA55-C84C69B361D7}" dt="2022-02-14T20:44:35.370" v="1"/>
          <ac:spMkLst>
            <pc:docMk/>
            <pc:sldMk cId="3401085750" sldId="379"/>
            <ac:spMk id="24" creationId="{AB3ABBB7-FF80-4577-B04D-B96E297D178F}"/>
          </ac:spMkLst>
        </pc:spChg>
        <pc:spChg chg="mod topLvl">
          <ac:chgData name="Powered Template" userId="b631b3d254ca6644" providerId="Windows Live" clId="Web-{1D0FB735-650A-48D6-AA55-C84C69B361D7}" dt="2022-02-14T20:44:35.370" v="1"/>
          <ac:spMkLst>
            <pc:docMk/>
            <pc:sldMk cId="3401085750" sldId="379"/>
            <ac:spMk id="25" creationId="{6F05930E-66DF-4333-8CBA-D8A8AEDB20A5}"/>
          </ac:spMkLst>
        </pc:spChg>
        <pc:spChg chg="mod topLvl">
          <ac:chgData name="Powered Template" userId="b631b3d254ca6644" providerId="Windows Live" clId="Web-{1D0FB735-650A-48D6-AA55-C84C69B361D7}" dt="2022-02-14T20:44:35.370" v="1"/>
          <ac:spMkLst>
            <pc:docMk/>
            <pc:sldMk cId="3401085750" sldId="379"/>
            <ac:spMk id="26" creationId="{876FFEFB-F8EF-4DE5-8D29-0B13E4BFBB18}"/>
          </ac:spMkLst>
        </pc:spChg>
        <pc:spChg chg="mod topLvl">
          <ac:chgData name="Powered Template" userId="b631b3d254ca6644" providerId="Windows Live" clId="Web-{1D0FB735-650A-48D6-AA55-C84C69B361D7}" dt="2022-02-14T20:44:35.370" v="1"/>
          <ac:spMkLst>
            <pc:docMk/>
            <pc:sldMk cId="3401085750" sldId="379"/>
            <ac:spMk id="27" creationId="{9D4C537D-1A5A-4841-A81D-1AD6AF58A1B5}"/>
          </ac:spMkLst>
        </pc:spChg>
        <pc:spChg chg="mod topLvl">
          <ac:chgData name="Powered Template" userId="b631b3d254ca6644" providerId="Windows Live" clId="Web-{1D0FB735-650A-48D6-AA55-C84C69B361D7}" dt="2022-02-14T20:44:35.370" v="1"/>
          <ac:spMkLst>
            <pc:docMk/>
            <pc:sldMk cId="3401085750" sldId="379"/>
            <ac:spMk id="28" creationId="{B5E7029C-65C8-4B2B-8D78-197799A72D08}"/>
          </ac:spMkLst>
        </pc:spChg>
        <pc:spChg chg="mod topLvl">
          <ac:chgData name="Powered Template" userId="b631b3d254ca6644" providerId="Windows Live" clId="Web-{1D0FB735-650A-48D6-AA55-C84C69B361D7}" dt="2022-02-14T20:44:35.370" v="1"/>
          <ac:spMkLst>
            <pc:docMk/>
            <pc:sldMk cId="3401085750" sldId="379"/>
            <ac:spMk id="29" creationId="{C813AE2A-05F0-4E83-8031-77D0B7A5B23B}"/>
          </ac:spMkLst>
        </pc:spChg>
        <pc:spChg chg="mod topLvl">
          <ac:chgData name="Powered Template" userId="b631b3d254ca6644" providerId="Windows Live" clId="Web-{1D0FB735-650A-48D6-AA55-C84C69B361D7}" dt="2022-02-14T20:44:35.370" v="1"/>
          <ac:spMkLst>
            <pc:docMk/>
            <pc:sldMk cId="3401085750" sldId="379"/>
            <ac:spMk id="30" creationId="{FE1A211F-30BB-4F30-90FB-A5FDADB25E04}"/>
          </ac:spMkLst>
        </pc:spChg>
        <pc:spChg chg="mod topLvl">
          <ac:chgData name="Powered Template" userId="b631b3d254ca6644" providerId="Windows Live" clId="Web-{1D0FB735-650A-48D6-AA55-C84C69B361D7}" dt="2022-02-14T20:44:35.370" v="1"/>
          <ac:spMkLst>
            <pc:docMk/>
            <pc:sldMk cId="3401085750" sldId="379"/>
            <ac:spMk id="31" creationId="{510C4C40-21A7-4833-900A-5D10E82CA21A}"/>
          </ac:spMkLst>
        </pc:spChg>
        <pc:spChg chg="mod topLvl">
          <ac:chgData name="Powered Template" userId="b631b3d254ca6644" providerId="Windows Live" clId="Web-{1D0FB735-650A-48D6-AA55-C84C69B361D7}" dt="2022-02-14T20:44:35.370" v="1"/>
          <ac:spMkLst>
            <pc:docMk/>
            <pc:sldMk cId="3401085750" sldId="379"/>
            <ac:spMk id="32" creationId="{D94257B4-C759-4DE7-B1F4-29B9B6FAF9F4}"/>
          </ac:spMkLst>
        </pc:spChg>
        <pc:spChg chg="mod topLvl">
          <ac:chgData name="Powered Template" userId="b631b3d254ca6644" providerId="Windows Live" clId="Web-{1D0FB735-650A-48D6-AA55-C84C69B361D7}" dt="2022-02-14T20:44:35.370" v="1"/>
          <ac:spMkLst>
            <pc:docMk/>
            <pc:sldMk cId="3401085750" sldId="379"/>
            <ac:spMk id="33" creationId="{5D3EE6FA-A6D2-4AF5-93A7-68A2C0DC4F2A}"/>
          </ac:spMkLst>
        </pc:spChg>
        <pc:spChg chg="mod topLvl">
          <ac:chgData name="Powered Template" userId="b631b3d254ca6644" providerId="Windows Live" clId="Web-{1D0FB735-650A-48D6-AA55-C84C69B361D7}" dt="2022-02-14T20:44:35.370" v="1"/>
          <ac:spMkLst>
            <pc:docMk/>
            <pc:sldMk cId="3401085750" sldId="379"/>
            <ac:spMk id="34" creationId="{BFD0AE9E-578B-4150-B0D9-ED25F57639FC}"/>
          </ac:spMkLst>
        </pc:spChg>
        <pc:spChg chg="mod topLvl">
          <ac:chgData name="Powered Template" userId="b631b3d254ca6644" providerId="Windows Live" clId="Web-{1D0FB735-650A-48D6-AA55-C84C69B361D7}" dt="2022-02-14T20:44:35.370" v="1"/>
          <ac:spMkLst>
            <pc:docMk/>
            <pc:sldMk cId="3401085750" sldId="379"/>
            <ac:spMk id="35" creationId="{69FFDB9F-3FCD-46D9-BDDC-2AEE77BC9333}"/>
          </ac:spMkLst>
        </pc:spChg>
        <pc:spChg chg="mod topLvl">
          <ac:chgData name="Powered Template" userId="b631b3d254ca6644" providerId="Windows Live" clId="Web-{1D0FB735-650A-48D6-AA55-C84C69B361D7}" dt="2022-02-14T20:44:35.370" v="1"/>
          <ac:spMkLst>
            <pc:docMk/>
            <pc:sldMk cId="3401085750" sldId="379"/>
            <ac:spMk id="36" creationId="{CD9C4E85-8AA1-43A8-A051-328B89E1B467}"/>
          </ac:spMkLst>
        </pc:spChg>
        <pc:spChg chg="mod topLvl">
          <ac:chgData name="Powered Template" userId="b631b3d254ca6644" providerId="Windows Live" clId="Web-{1D0FB735-650A-48D6-AA55-C84C69B361D7}" dt="2022-02-14T20:44:35.370" v="1"/>
          <ac:spMkLst>
            <pc:docMk/>
            <pc:sldMk cId="3401085750" sldId="379"/>
            <ac:spMk id="37" creationId="{FC38BB3D-6160-42B2-B7F9-E589CDE98430}"/>
          </ac:spMkLst>
        </pc:spChg>
        <pc:spChg chg="mod topLvl">
          <ac:chgData name="Powered Template" userId="b631b3d254ca6644" providerId="Windows Live" clId="Web-{1D0FB735-650A-48D6-AA55-C84C69B361D7}" dt="2022-02-14T20:44:35.370" v="1"/>
          <ac:spMkLst>
            <pc:docMk/>
            <pc:sldMk cId="3401085750" sldId="379"/>
            <ac:spMk id="39" creationId="{779D08F5-D541-4FD3-A1C3-1516E3962DE2}"/>
          </ac:spMkLst>
        </pc:spChg>
        <pc:spChg chg="mod topLvl">
          <ac:chgData name="Powered Template" userId="b631b3d254ca6644" providerId="Windows Live" clId="Web-{1D0FB735-650A-48D6-AA55-C84C69B361D7}" dt="2022-02-14T20:44:35.370" v="1"/>
          <ac:spMkLst>
            <pc:docMk/>
            <pc:sldMk cId="3401085750" sldId="379"/>
            <ac:spMk id="40" creationId="{511AB218-C8B4-41F4-B65B-68BD41BF726A}"/>
          </ac:spMkLst>
        </pc:spChg>
        <pc:spChg chg="mod topLvl">
          <ac:chgData name="Powered Template" userId="b631b3d254ca6644" providerId="Windows Live" clId="Web-{1D0FB735-650A-48D6-AA55-C84C69B361D7}" dt="2022-02-14T20:44:35.370" v="1"/>
          <ac:spMkLst>
            <pc:docMk/>
            <pc:sldMk cId="3401085750" sldId="379"/>
            <ac:spMk id="41" creationId="{0C8DE679-59AC-4AA3-A0BA-BD8727FCC3D1}"/>
          </ac:spMkLst>
        </pc:spChg>
        <pc:spChg chg="mod topLvl">
          <ac:chgData name="Powered Template" userId="b631b3d254ca6644" providerId="Windows Live" clId="Web-{1D0FB735-650A-48D6-AA55-C84C69B361D7}" dt="2022-02-14T20:44:35.370" v="1"/>
          <ac:spMkLst>
            <pc:docMk/>
            <pc:sldMk cId="3401085750" sldId="379"/>
            <ac:spMk id="42" creationId="{2811EEE6-B8FA-4CBB-A795-D48DEFEB797B}"/>
          </ac:spMkLst>
        </pc:spChg>
        <pc:spChg chg="mod topLvl">
          <ac:chgData name="Powered Template" userId="b631b3d254ca6644" providerId="Windows Live" clId="Web-{1D0FB735-650A-48D6-AA55-C84C69B361D7}" dt="2022-02-14T20:44:35.370" v="1"/>
          <ac:spMkLst>
            <pc:docMk/>
            <pc:sldMk cId="3401085750" sldId="379"/>
            <ac:spMk id="43" creationId="{EB5DC71E-F809-4AE8-AD37-6B3C0990FE1A}"/>
          </ac:spMkLst>
        </pc:spChg>
        <pc:spChg chg="mod topLvl">
          <ac:chgData name="Powered Template" userId="b631b3d254ca6644" providerId="Windows Live" clId="Web-{1D0FB735-650A-48D6-AA55-C84C69B361D7}" dt="2022-02-14T20:44:35.370" v="1"/>
          <ac:spMkLst>
            <pc:docMk/>
            <pc:sldMk cId="3401085750" sldId="379"/>
            <ac:spMk id="44" creationId="{B27CDED5-0BE9-41A1-ADD6-8A52099E1004}"/>
          </ac:spMkLst>
        </pc:spChg>
        <pc:spChg chg="mod topLvl">
          <ac:chgData name="Powered Template" userId="b631b3d254ca6644" providerId="Windows Live" clId="Web-{1D0FB735-650A-48D6-AA55-C84C69B361D7}" dt="2022-02-14T20:44:35.370" v="1"/>
          <ac:spMkLst>
            <pc:docMk/>
            <pc:sldMk cId="3401085750" sldId="379"/>
            <ac:spMk id="45" creationId="{9E184066-D9CC-4685-B215-C9F2846E18ED}"/>
          </ac:spMkLst>
        </pc:spChg>
        <pc:spChg chg="mod topLvl">
          <ac:chgData name="Powered Template" userId="b631b3d254ca6644" providerId="Windows Live" clId="Web-{1D0FB735-650A-48D6-AA55-C84C69B361D7}" dt="2022-02-14T20:44:35.370" v="1"/>
          <ac:spMkLst>
            <pc:docMk/>
            <pc:sldMk cId="3401085750" sldId="379"/>
            <ac:spMk id="46" creationId="{BDC53800-ACD0-42DC-BA54-93FAAEB5F300}"/>
          </ac:spMkLst>
        </pc:spChg>
        <pc:spChg chg="mod topLvl">
          <ac:chgData name="Powered Template" userId="b631b3d254ca6644" providerId="Windows Live" clId="Web-{1D0FB735-650A-48D6-AA55-C84C69B361D7}" dt="2022-02-14T20:44:35.370" v="1"/>
          <ac:spMkLst>
            <pc:docMk/>
            <pc:sldMk cId="3401085750" sldId="379"/>
            <ac:spMk id="47" creationId="{914D66AC-DA4F-4CBF-AF49-1A39D29975D2}"/>
          </ac:spMkLst>
        </pc:spChg>
        <pc:spChg chg="mod topLvl">
          <ac:chgData name="Powered Template" userId="b631b3d254ca6644" providerId="Windows Live" clId="Web-{1D0FB735-650A-48D6-AA55-C84C69B361D7}" dt="2022-02-14T20:44:35.370" v="1"/>
          <ac:spMkLst>
            <pc:docMk/>
            <pc:sldMk cId="3401085750" sldId="379"/>
            <ac:spMk id="48" creationId="{0D76CADF-8AE4-418D-86ED-44431C92A485}"/>
          </ac:spMkLst>
        </pc:spChg>
        <pc:grpChg chg="add del mod">
          <ac:chgData name="Powered Template" userId="b631b3d254ca6644" providerId="Windows Live" clId="Web-{1D0FB735-650A-48D6-AA55-C84C69B361D7}" dt="2022-02-14T20:44:52.449" v="5" actId="1076"/>
          <ac:grpSpMkLst>
            <pc:docMk/>
            <pc:sldMk cId="3401085750" sldId="379"/>
            <ac:grpSpMk id="17" creationId="{620B9A70-716D-48E9-9EAA-D7F2DEF72DD1}"/>
          </ac:grpSpMkLst>
        </pc:grpChg>
        <pc:grpChg chg="mod topLvl">
          <ac:chgData name="Powered Template" userId="b631b3d254ca6644" providerId="Windows Live" clId="Web-{1D0FB735-650A-48D6-AA55-C84C69B361D7}" dt="2022-02-14T20:44:35.370" v="1"/>
          <ac:grpSpMkLst>
            <pc:docMk/>
            <pc:sldMk cId="3401085750" sldId="379"/>
            <ac:grpSpMk id="22" creationId="{A9A3E5D6-BEA5-40A3-A93A-CAE8ADA1B48D}"/>
          </ac:grpSpMkLst>
        </pc:grpChg>
        <pc:grpChg chg="mod topLvl">
          <ac:chgData name="Powered Template" userId="b631b3d254ca6644" providerId="Windows Live" clId="Web-{1D0FB735-650A-48D6-AA55-C84C69B361D7}" dt="2022-02-14T20:44:35.370" v="1"/>
          <ac:grpSpMkLst>
            <pc:docMk/>
            <pc:sldMk cId="3401085750" sldId="379"/>
            <ac:grpSpMk id="38" creationId="{D0ED8B3F-1181-4070-B980-FEC7E64EFE97}"/>
          </ac:grpSpMkLst>
        </pc:grpChg>
        <pc:grpChg chg="mod topLvl">
          <ac:chgData name="Powered Template" userId="b631b3d254ca6644" providerId="Windows Live" clId="Web-{1D0FB735-650A-48D6-AA55-C84C69B361D7}" dt="2022-02-14T20:44:35.370" v="1"/>
          <ac:grpSpMkLst>
            <pc:docMk/>
            <pc:sldMk cId="3401085750" sldId="379"/>
            <ac:grpSpMk id="49" creationId="{E142D2F2-7145-4718-8D23-158B65F37481}"/>
          </ac:grpSpMkLst>
        </pc:grpChg>
        <pc:grpChg chg="mod topLvl">
          <ac:chgData name="Powered Template" userId="b631b3d254ca6644" providerId="Windows Live" clId="Web-{1D0FB735-650A-48D6-AA55-C84C69B361D7}" dt="2022-02-14T20:44:35.370" v="1"/>
          <ac:grpSpMkLst>
            <pc:docMk/>
            <pc:sldMk cId="3401085750" sldId="379"/>
            <ac:grpSpMk id="50" creationId="{35A63F15-1AA2-40D0-A661-A5410481802B}"/>
          </ac:grpSpMkLst>
        </pc:grpChg>
        <pc:grpChg chg="mod topLvl">
          <ac:chgData name="Powered Template" userId="b631b3d254ca6644" providerId="Windows Live" clId="Web-{1D0FB735-650A-48D6-AA55-C84C69B361D7}" dt="2022-02-14T20:44:35.370" v="1"/>
          <ac:grpSpMkLst>
            <pc:docMk/>
            <pc:sldMk cId="3401085750" sldId="379"/>
            <ac:grpSpMk id="51" creationId="{A285DD93-42C7-464D-B642-78D533A95E87}"/>
          </ac:grpSpMkLst>
        </pc:grpChg>
        <pc:grpChg chg="mod topLvl">
          <ac:chgData name="Powered Template" userId="b631b3d254ca6644" providerId="Windows Live" clId="Web-{1D0FB735-650A-48D6-AA55-C84C69B361D7}" dt="2022-02-14T20:44:35.370" v="1"/>
          <ac:grpSpMkLst>
            <pc:docMk/>
            <pc:sldMk cId="3401085750" sldId="379"/>
            <ac:grpSpMk id="52" creationId="{662B9E49-5D34-4877-A74E-695E51D699E1}"/>
          </ac:grpSpMkLst>
        </pc:grpChg>
      </pc:sldChg>
    </pc:docChg>
  </pc:docChgLst>
  <pc:docChgLst>
    <pc:chgData name="Yasin Arafat" userId="1bac607883c7da5f" providerId="LiveId" clId="{C1B5A1F5-FCFF-44D3-A283-7C511D0922E9}"/>
    <pc:docChg chg="undo custSel addSld delSld modSld sldOrd modMainMaster">
      <pc:chgData name="Yasin Arafat" userId="1bac607883c7da5f" providerId="LiveId" clId="{C1B5A1F5-FCFF-44D3-A283-7C511D0922E9}" dt="2022-02-19T00:17:30.651" v="557" actId="207"/>
      <pc:docMkLst>
        <pc:docMk/>
      </pc:docMkLst>
      <pc:sldChg chg="delSp modSp add mod">
        <pc:chgData name="Yasin Arafat" userId="1bac607883c7da5f" providerId="LiveId" clId="{C1B5A1F5-FCFF-44D3-A283-7C511D0922E9}" dt="2022-02-18T23:38:35.236" v="83" actId="20577"/>
        <pc:sldMkLst>
          <pc:docMk/>
          <pc:sldMk cId="1208142970" sldId="257"/>
        </pc:sldMkLst>
        <pc:spChg chg="del mod">
          <ac:chgData name="Yasin Arafat" userId="1bac607883c7da5f" providerId="LiveId" clId="{C1B5A1F5-FCFF-44D3-A283-7C511D0922E9}" dt="2022-02-18T23:38:15.748" v="80" actId="478"/>
          <ac:spMkLst>
            <pc:docMk/>
            <pc:sldMk cId="1208142970" sldId="257"/>
            <ac:spMk id="3" creationId="{3E37A5FC-7669-40E8-B62B-13ADB5092DA2}"/>
          </ac:spMkLst>
        </pc:spChg>
        <pc:spChg chg="mod">
          <ac:chgData name="Yasin Arafat" userId="1bac607883c7da5f" providerId="LiveId" clId="{C1B5A1F5-FCFF-44D3-A283-7C511D0922E9}" dt="2022-02-18T23:38:35.236" v="83" actId="20577"/>
          <ac:spMkLst>
            <pc:docMk/>
            <pc:sldMk cId="1208142970" sldId="257"/>
            <ac:spMk id="56" creationId="{95E0D9C7-5A07-40BC-A008-891D80ADF48D}"/>
          </ac:spMkLst>
        </pc:spChg>
      </pc:sldChg>
      <pc:sldChg chg="addSp delSp modSp new mod modClrScheme chgLayout">
        <pc:chgData name="Yasin Arafat" userId="1bac607883c7da5f" providerId="LiveId" clId="{C1B5A1F5-FCFF-44D3-A283-7C511D0922E9}" dt="2022-02-18T23:46:42.758" v="114" actId="255"/>
        <pc:sldMkLst>
          <pc:docMk/>
          <pc:sldMk cId="1013141157" sldId="264"/>
        </pc:sldMkLst>
        <pc:spChg chg="add mod">
          <ac:chgData name="Yasin Arafat" userId="1bac607883c7da5f" providerId="LiveId" clId="{C1B5A1F5-FCFF-44D3-A283-7C511D0922E9}" dt="2022-02-18T23:36:14.890" v="70" actId="1076"/>
          <ac:spMkLst>
            <pc:docMk/>
            <pc:sldMk cId="1013141157" sldId="264"/>
            <ac:spMk id="2" creationId="{62C6BE6D-CFEC-42A2-A7E5-5A76F26EF7C7}"/>
          </ac:spMkLst>
        </pc:spChg>
        <pc:spChg chg="add mod">
          <ac:chgData name="Yasin Arafat" userId="1bac607883c7da5f" providerId="LiveId" clId="{C1B5A1F5-FCFF-44D3-A283-7C511D0922E9}" dt="2022-02-18T23:46:42.758" v="114" actId="255"/>
          <ac:spMkLst>
            <pc:docMk/>
            <pc:sldMk cId="1013141157" sldId="264"/>
            <ac:spMk id="3" creationId="{9A8D8BCA-5519-4E40-A54C-32FF16976495}"/>
          </ac:spMkLst>
        </pc:spChg>
        <pc:spChg chg="mod">
          <ac:chgData name="Yasin Arafat" userId="1bac607883c7da5f" providerId="LiveId" clId="{C1B5A1F5-FCFF-44D3-A283-7C511D0922E9}" dt="2022-02-18T23:30:30.391" v="53" actId="164"/>
          <ac:spMkLst>
            <pc:docMk/>
            <pc:sldMk cId="1013141157" sldId="264"/>
            <ac:spMk id="7" creationId="{18A47C01-1841-457C-806E-1F8D3E8F0854}"/>
          </ac:spMkLst>
        </pc:spChg>
        <pc:spChg chg="mod">
          <ac:chgData name="Yasin Arafat" userId="1bac607883c7da5f" providerId="LiveId" clId="{C1B5A1F5-FCFF-44D3-A283-7C511D0922E9}" dt="2022-02-18T23:27:35.314" v="20" actId="164"/>
          <ac:spMkLst>
            <pc:docMk/>
            <pc:sldMk cId="1013141157" sldId="264"/>
            <ac:spMk id="8" creationId="{5BBA1CA6-637A-45B7-8C88-0065621CAF4A}"/>
          </ac:spMkLst>
        </pc:spChg>
        <pc:spChg chg="mod">
          <ac:chgData name="Yasin Arafat" userId="1bac607883c7da5f" providerId="LiveId" clId="{C1B5A1F5-FCFF-44D3-A283-7C511D0922E9}" dt="2022-02-18T23:27:35.314" v="20" actId="164"/>
          <ac:spMkLst>
            <pc:docMk/>
            <pc:sldMk cId="1013141157" sldId="264"/>
            <ac:spMk id="9" creationId="{30299DC5-0BAB-4C1F-BE09-D4C9430D5447}"/>
          </ac:spMkLst>
        </pc:spChg>
        <pc:spChg chg="mod">
          <ac:chgData name="Yasin Arafat" userId="1bac607883c7da5f" providerId="LiveId" clId="{C1B5A1F5-FCFF-44D3-A283-7C511D0922E9}" dt="2022-02-18T23:27:35.314" v="20" actId="164"/>
          <ac:spMkLst>
            <pc:docMk/>
            <pc:sldMk cId="1013141157" sldId="264"/>
            <ac:spMk id="10" creationId="{04B98C23-4B1F-4BBF-8A2E-0612AEF593B6}"/>
          </ac:spMkLst>
        </pc:spChg>
        <pc:spChg chg="mod">
          <ac:chgData name="Yasin Arafat" userId="1bac607883c7da5f" providerId="LiveId" clId="{C1B5A1F5-FCFF-44D3-A283-7C511D0922E9}" dt="2022-02-18T23:27:35.314" v="20" actId="164"/>
          <ac:spMkLst>
            <pc:docMk/>
            <pc:sldMk cId="1013141157" sldId="264"/>
            <ac:spMk id="11" creationId="{00E3C93B-B9B5-40D4-AF26-41D4A6D34BBF}"/>
          </ac:spMkLst>
        </pc:spChg>
        <pc:spChg chg="mod">
          <ac:chgData name="Yasin Arafat" userId="1bac607883c7da5f" providerId="LiveId" clId="{C1B5A1F5-FCFF-44D3-A283-7C511D0922E9}" dt="2022-02-18T23:27:35.314" v="20" actId="164"/>
          <ac:spMkLst>
            <pc:docMk/>
            <pc:sldMk cId="1013141157" sldId="264"/>
            <ac:spMk id="12" creationId="{79C3FB23-63C7-4E4D-8C0F-7CEC98371263}"/>
          </ac:spMkLst>
        </pc:spChg>
        <pc:spChg chg="mod">
          <ac:chgData name="Yasin Arafat" userId="1bac607883c7da5f" providerId="LiveId" clId="{C1B5A1F5-FCFF-44D3-A283-7C511D0922E9}" dt="2022-02-18T23:27:35.314" v="20" actId="164"/>
          <ac:spMkLst>
            <pc:docMk/>
            <pc:sldMk cId="1013141157" sldId="264"/>
            <ac:spMk id="13" creationId="{7EC3E6F0-BBE7-428A-BFFC-CFB3BE4805BF}"/>
          </ac:spMkLst>
        </pc:spChg>
        <pc:spChg chg="mod">
          <ac:chgData name="Yasin Arafat" userId="1bac607883c7da5f" providerId="LiveId" clId="{C1B5A1F5-FCFF-44D3-A283-7C511D0922E9}" dt="2022-02-18T23:27:35.314" v="20" actId="164"/>
          <ac:spMkLst>
            <pc:docMk/>
            <pc:sldMk cId="1013141157" sldId="264"/>
            <ac:spMk id="14" creationId="{B696FA8A-F7FE-4BEB-9CBA-67017323FE0F}"/>
          </ac:spMkLst>
        </pc:spChg>
        <pc:spChg chg="mod">
          <ac:chgData name="Yasin Arafat" userId="1bac607883c7da5f" providerId="LiveId" clId="{C1B5A1F5-FCFF-44D3-A283-7C511D0922E9}" dt="2022-02-18T23:28:46.281" v="45" actId="207"/>
          <ac:spMkLst>
            <pc:docMk/>
            <pc:sldMk cId="1013141157" sldId="264"/>
            <ac:spMk id="15" creationId="{10445201-5BA6-4FD5-BFDD-92515D9A8106}"/>
          </ac:spMkLst>
        </pc:spChg>
        <pc:spChg chg="mod">
          <ac:chgData name="Yasin Arafat" userId="1bac607883c7da5f" providerId="LiveId" clId="{C1B5A1F5-FCFF-44D3-A283-7C511D0922E9}" dt="2022-02-18T23:28:39.881" v="44" actId="207"/>
          <ac:spMkLst>
            <pc:docMk/>
            <pc:sldMk cId="1013141157" sldId="264"/>
            <ac:spMk id="16" creationId="{FA8788B6-9603-40F1-9B22-81906E02E683}"/>
          </ac:spMkLst>
        </pc:spChg>
        <pc:spChg chg="add mod">
          <ac:chgData name="Yasin Arafat" userId="1bac607883c7da5f" providerId="LiveId" clId="{C1B5A1F5-FCFF-44D3-A283-7C511D0922E9}" dt="2022-02-18T23:36:45.395" v="71"/>
          <ac:spMkLst>
            <pc:docMk/>
            <pc:sldMk cId="1013141157" sldId="264"/>
            <ac:spMk id="19" creationId="{83E2DDEB-CDB0-4865-9186-30B9C391588D}"/>
          </ac:spMkLst>
        </pc:spChg>
        <pc:spChg chg="add mod">
          <ac:chgData name="Yasin Arafat" userId="1bac607883c7da5f" providerId="LiveId" clId="{C1B5A1F5-FCFF-44D3-A283-7C511D0922E9}" dt="2022-02-18T23:36:45.395" v="71"/>
          <ac:spMkLst>
            <pc:docMk/>
            <pc:sldMk cId="1013141157" sldId="264"/>
            <ac:spMk id="20" creationId="{14D6955D-1857-4A16-9371-083C481C68F3}"/>
          </ac:spMkLst>
        </pc:spChg>
        <pc:spChg chg="add mod">
          <ac:chgData name="Yasin Arafat" userId="1bac607883c7da5f" providerId="LiveId" clId="{C1B5A1F5-FCFF-44D3-A283-7C511D0922E9}" dt="2022-02-18T23:36:45.395" v="71"/>
          <ac:spMkLst>
            <pc:docMk/>
            <pc:sldMk cId="1013141157" sldId="264"/>
            <ac:spMk id="21" creationId="{02F4DD8A-71D9-41FA-A6E2-32FBAABF4F20}"/>
          </ac:spMkLst>
        </pc:spChg>
        <pc:grpChg chg="del mod">
          <ac:chgData name="Yasin Arafat" userId="1bac607883c7da5f" providerId="LiveId" clId="{C1B5A1F5-FCFF-44D3-A283-7C511D0922E9}" dt="2022-02-18T23:27:31.395" v="19" actId="27803"/>
          <ac:grpSpMkLst>
            <pc:docMk/>
            <pc:sldMk cId="1013141157" sldId="264"/>
            <ac:grpSpMk id="6" creationId="{9ADDD1D0-FA1A-41A9-9A69-DB51C4CCD428}"/>
          </ac:grpSpMkLst>
        </pc:grpChg>
        <pc:grpChg chg="add mod">
          <ac:chgData name="Yasin Arafat" userId="1bac607883c7da5f" providerId="LiveId" clId="{C1B5A1F5-FCFF-44D3-A283-7C511D0922E9}" dt="2022-02-18T23:30:30.391" v="53" actId="164"/>
          <ac:grpSpMkLst>
            <pc:docMk/>
            <pc:sldMk cId="1013141157" sldId="264"/>
            <ac:grpSpMk id="17" creationId="{78F5FAAD-B902-48B9-9CE1-1B52341412B2}"/>
          </ac:grpSpMkLst>
        </pc:grpChg>
        <pc:grpChg chg="add mod">
          <ac:chgData name="Yasin Arafat" userId="1bac607883c7da5f" providerId="LiveId" clId="{C1B5A1F5-FCFF-44D3-A283-7C511D0922E9}" dt="2022-02-18T23:35:48.534" v="58" actId="1076"/>
          <ac:grpSpMkLst>
            <pc:docMk/>
            <pc:sldMk cId="1013141157" sldId="264"/>
            <ac:grpSpMk id="18" creationId="{D743FBA3-1559-4309-9130-D3BC25D3C96E}"/>
          </ac:grpSpMkLst>
        </pc:grpChg>
        <pc:picChg chg="add del">
          <ac:chgData name="Yasin Arafat" userId="1bac607883c7da5f" providerId="LiveId" clId="{C1B5A1F5-FCFF-44D3-A283-7C511D0922E9}" dt="2022-02-18T23:27:31.395" v="19" actId="27803"/>
          <ac:picMkLst>
            <pc:docMk/>
            <pc:sldMk cId="1013141157" sldId="264"/>
            <ac:picMk id="5" creationId="{37D3BC5E-8453-4460-97F4-97AF87F832B3}"/>
          </ac:picMkLst>
        </pc:picChg>
      </pc:sldChg>
      <pc:sldChg chg="addSp delSp modSp add mod ord modClrScheme chgLayout">
        <pc:chgData name="Yasin Arafat" userId="1bac607883c7da5f" providerId="LiveId" clId="{C1B5A1F5-FCFF-44D3-A283-7C511D0922E9}" dt="2022-02-18T23:48:21.706" v="130" actId="478"/>
        <pc:sldMkLst>
          <pc:docMk/>
          <pc:sldMk cId="2847152209" sldId="265"/>
        </pc:sldMkLst>
        <pc:spChg chg="add del mod ord">
          <ac:chgData name="Yasin Arafat" userId="1bac607883c7da5f" providerId="LiveId" clId="{C1B5A1F5-FCFF-44D3-A283-7C511D0922E9}" dt="2022-02-18T23:48:17.693" v="129" actId="167"/>
          <ac:spMkLst>
            <pc:docMk/>
            <pc:sldMk cId="2847152209" sldId="265"/>
            <ac:spMk id="2" creationId="{62C6BE6D-CFEC-42A2-A7E5-5A76F26EF7C7}"/>
          </ac:spMkLst>
        </pc:spChg>
        <pc:spChg chg="add del mod ord">
          <ac:chgData name="Yasin Arafat" userId="1bac607883c7da5f" providerId="LiveId" clId="{C1B5A1F5-FCFF-44D3-A283-7C511D0922E9}" dt="2022-02-18T23:48:17.693" v="129" actId="167"/>
          <ac:spMkLst>
            <pc:docMk/>
            <pc:sldMk cId="2847152209" sldId="265"/>
            <ac:spMk id="3" creationId="{9A8D8BCA-5519-4E40-A54C-32FF16976495}"/>
          </ac:spMkLst>
        </pc:spChg>
        <pc:spChg chg="mod ord">
          <ac:chgData name="Yasin Arafat" userId="1bac607883c7da5f" providerId="LiveId" clId="{C1B5A1F5-FCFF-44D3-A283-7C511D0922E9}" dt="2022-02-18T23:47:08.236" v="117" actId="700"/>
          <ac:spMkLst>
            <pc:docMk/>
            <pc:sldMk cId="2847152209" sldId="265"/>
            <ac:spMk id="19" creationId="{83E2DDEB-CDB0-4865-9186-30B9C391588D}"/>
          </ac:spMkLst>
        </pc:spChg>
        <pc:spChg chg="mod ord">
          <ac:chgData name="Yasin Arafat" userId="1bac607883c7da5f" providerId="LiveId" clId="{C1B5A1F5-FCFF-44D3-A283-7C511D0922E9}" dt="2022-02-18T23:47:08.236" v="117" actId="700"/>
          <ac:spMkLst>
            <pc:docMk/>
            <pc:sldMk cId="2847152209" sldId="265"/>
            <ac:spMk id="20" creationId="{14D6955D-1857-4A16-9371-083C481C68F3}"/>
          </ac:spMkLst>
        </pc:spChg>
        <pc:spChg chg="mod ord">
          <ac:chgData name="Yasin Arafat" userId="1bac607883c7da5f" providerId="LiveId" clId="{C1B5A1F5-FCFF-44D3-A283-7C511D0922E9}" dt="2022-02-18T23:47:08.236" v="117" actId="700"/>
          <ac:spMkLst>
            <pc:docMk/>
            <pc:sldMk cId="2847152209" sldId="265"/>
            <ac:spMk id="21" creationId="{02F4DD8A-71D9-41FA-A6E2-32FBAABF4F20}"/>
          </ac:spMkLst>
        </pc:spChg>
        <pc:spChg chg="mod">
          <ac:chgData name="Yasin Arafat" userId="1bac607883c7da5f" providerId="LiveId" clId="{C1B5A1F5-FCFF-44D3-A283-7C511D0922E9}" dt="2022-02-18T23:43:34.924" v="89" actId="164"/>
          <ac:spMkLst>
            <pc:docMk/>
            <pc:sldMk cId="2847152209" sldId="265"/>
            <ac:spMk id="22" creationId="{C925CD66-6676-4C6B-8BB4-3FD5F5E7C8C6}"/>
          </ac:spMkLst>
        </pc:spChg>
        <pc:spChg chg="mod">
          <ac:chgData name="Yasin Arafat" userId="1bac607883c7da5f" providerId="LiveId" clId="{C1B5A1F5-FCFF-44D3-A283-7C511D0922E9}" dt="2022-02-18T23:43:34.924" v="89" actId="164"/>
          <ac:spMkLst>
            <pc:docMk/>
            <pc:sldMk cId="2847152209" sldId="265"/>
            <ac:spMk id="23" creationId="{BEDC5AEA-03D9-4B4B-9003-2EAC47CF5FD6}"/>
          </ac:spMkLst>
        </pc:spChg>
        <pc:spChg chg="mod">
          <ac:chgData name="Yasin Arafat" userId="1bac607883c7da5f" providerId="LiveId" clId="{C1B5A1F5-FCFF-44D3-A283-7C511D0922E9}" dt="2022-02-18T23:44:06.165" v="97" actId="164"/>
          <ac:spMkLst>
            <pc:docMk/>
            <pc:sldMk cId="2847152209" sldId="265"/>
            <ac:spMk id="28" creationId="{5ACE8F52-2756-491B-A557-11C4BFA7A3F8}"/>
          </ac:spMkLst>
        </pc:spChg>
        <pc:spChg chg="mod">
          <ac:chgData name="Yasin Arafat" userId="1bac607883c7da5f" providerId="LiveId" clId="{C1B5A1F5-FCFF-44D3-A283-7C511D0922E9}" dt="2022-02-18T23:44:06.165" v="97" actId="164"/>
          <ac:spMkLst>
            <pc:docMk/>
            <pc:sldMk cId="2847152209" sldId="265"/>
            <ac:spMk id="29" creationId="{98B5611D-171F-48A7-9B45-77CFDC45D136}"/>
          </ac:spMkLst>
        </pc:spChg>
        <pc:spChg chg="mod">
          <ac:chgData name="Yasin Arafat" userId="1bac607883c7da5f" providerId="LiveId" clId="{C1B5A1F5-FCFF-44D3-A283-7C511D0922E9}" dt="2022-02-18T23:46:18.658" v="111" actId="1076"/>
          <ac:spMkLst>
            <pc:docMk/>
            <pc:sldMk cId="2847152209" sldId="265"/>
            <ac:spMk id="33" creationId="{C339C6C3-065C-44B9-9796-0D2711D3741A}"/>
          </ac:spMkLst>
        </pc:spChg>
        <pc:spChg chg="add del mod">
          <ac:chgData name="Yasin Arafat" userId="1bac607883c7da5f" providerId="LiveId" clId="{C1B5A1F5-FCFF-44D3-A283-7C511D0922E9}" dt="2022-02-18T23:47:35.610" v="120" actId="21"/>
          <ac:spMkLst>
            <pc:docMk/>
            <pc:sldMk cId="2847152209" sldId="265"/>
            <ac:spMk id="35" creationId="{26B80E1D-9712-428F-941F-6916F4FC1149}"/>
          </ac:spMkLst>
        </pc:spChg>
        <pc:spChg chg="add del mod">
          <ac:chgData name="Yasin Arafat" userId="1bac607883c7da5f" providerId="LiveId" clId="{C1B5A1F5-FCFF-44D3-A283-7C511D0922E9}" dt="2022-02-18T23:47:35.610" v="120" actId="21"/>
          <ac:spMkLst>
            <pc:docMk/>
            <pc:sldMk cId="2847152209" sldId="265"/>
            <ac:spMk id="37" creationId="{B3B780B1-4A6C-429C-AD0A-AF943A3C9604}"/>
          </ac:spMkLst>
        </pc:spChg>
        <pc:spChg chg="add del mod">
          <ac:chgData name="Yasin Arafat" userId="1bac607883c7da5f" providerId="LiveId" clId="{C1B5A1F5-FCFF-44D3-A283-7C511D0922E9}" dt="2022-02-18T23:48:21.706" v="130" actId="478"/>
          <ac:spMkLst>
            <pc:docMk/>
            <pc:sldMk cId="2847152209" sldId="265"/>
            <ac:spMk id="38" creationId="{A68A120A-6F7A-40CE-A966-D4F2B26C6EB4}"/>
          </ac:spMkLst>
        </pc:spChg>
        <pc:spChg chg="add del mod">
          <ac:chgData name="Yasin Arafat" userId="1bac607883c7da5f" providerId="LiveId" clId="{C1B5A1F5-FCFF-44D3-A283-7C511D0922E9}" dt="2022-02-18T23:48:14.333" v="128" actId="21"/>
          <ac:spMkLst>
            <pc:docMk/>
            <pc:sldMk cId="2847152209" sldId="265"/>
            <ac:spMk id="40" creationId="{7B9A757E-8B2C-43BC-81A7-6CC154473E42}"/>
          </ac:spMkLst>
        </pc:spChg>
        <pc:spChg chg="add del mod">
          <ac:chgData name="Yasin Arafat" userId="1bac607883c7da5f" providerId="LiveId" clId="{C1B5A1F5-FCFF-44D3-A283-7C511D0922E9}" dt="2022-02-18T23:48:14.333" v="128" actId="21"/>
          <ac:spMkLst>
            <pc:docMk/>
            <pc:sldMk cId="2847152209" sldId="265"/>
            <ac:spMk id="42" creationId="{4AFC4D82-0618-40A9-99D8-CBEF2E99DF6C}"/>
          </ac:spMkLst>
        </pc:spChg>
        <pc:grpChg chg="del mod">
          <ac:chgData name="Yasin Arafat" userId="1bac607883c7da5f" providerId="LiveId" clId="{C1B5A1F5-FCFF-44D3-A283-7C511D0922E9}" dt="2022-02-18T23:43:33.740" v="88" actId="27803"/>
          <ac:grpSpMkLst>
            <pc:docMk/>
            <pc:sldMk cId="2847152209" sldId="265"/>
            <ac:grpSpMk id="6" creationId="{E10393AB-CA89-47D1-BAC8-6FA6955D1CB2}"/>
          </ac:grpSpMkLst>
        </pc:grpChg>
        <pc:grpChg chg="add mod">
          <ac:chgData name="Yasin Arafat" userId="1bac607883c7da5f" providerId="LiveId" clId="{C1B5A1F5-FCFF-44D3-A283-7C511D0922E9}" dt="2022-02-18T23:44:01.162" v="94" actId="1076"/>
          <ac:grpSpMkLst>
            <pc:docMk/>
            <pc:sldMk cId="2847152209" sldId="265"/>
            <ac:grpSpMk id="24" creationId="{ABB2BB62-EE4B-4F12-9DD3-FEFEB1476E9B}"/>
          </ac:grpSpMkLst>
        </pc:grpChg>
        <pc:grpChg chg="del mod">
          <ac:chgData name="Yasin Arafat" userId="1bac607883c7da5f" providerId="LiveId" clId="{C1B5A1F5-FCFF-44D3-A283-7C511D0922E9}" dt="2022-02-18T23:43:53.477" v="92" actId="27803"/>
          <ac:grpSpMkLst>
            <pc:docMk/>
            <pc:sldMk cId="2847152209" sldId="265"/>
            <ac:grpSpMk id="27" creationId="{92ED87FB-F533-44A2-A2EC-ACF02A0C54F5}"/>
          </ac:grpSpMkLst>
        </pc:grpChg>
        <pc:grpChg chg="add mod">
          <ac:chgData name="Yasin Arafat" userId="1bac607883c7da5f" providerId="LiveId" clId="{C1B5A1F5-FCFF-44D3-A283-7C511D0922E9}" dt="2022-02-18T23:44:09.090" v="98" actId="1076"/>
          <ac:grpSpMkLst>
            <pc:docMk/>
            <pc:sldMk cId="2847152209" sldId="265"/>
            <ac:grpSpMk id="30" creationId="{0E03F29A-E8B1-4865-8949-1B19248A5458}"/>
          </ac:grpSpMkLst>
        </pc:grpChg>
        <pc:picChg chg="add del">
          <ac:chgData name="Yasin Arafat" userId="1bac607883c7da5f" providerId="LiveId" clId="{C1B5A1F5-FCFF-44D3-A283-7C511D0922E9}" dt="2022-02-18T23:43:33.740" v="88" actId="27803"/>
          <ac:picMkLst>
            <pc:docMk/>
            <pc:sldMk cId="2847152209" sldId="265"/>
            <ac:picMk id="5" creationId="{DC6955FC-5E78-4593-A515-81A8FF2C8F4B}"/>
          </ac:picMkLst>
        </pc:picChg>
        <pc:picChg chg="add del">
          <ac:chgData name="Yasin Arafat" userId="1bac607883c7da5f" providerId="LiveId" clId="{C1B5A1F5-FCFF-44D3-A283-7C511D0922E9}" dt="2022-02-18T23:43:53.477" v="92" actId="27803"/>
          <ac:picMkLst>
            <pc:docMk/>
            <pc:sldMk cId="2847152209" sldId="265"/>
            <ac:picMk id="26" creationId="{36F7CBBB-8316-4A62-ABC6-F4B82E3A1D1A}"/>
          </ac:picMkLst>
        </pc:picChg>
        <pc:picChg chg="add del mod">
          <ac:chgData name="Yasin Arafat" userId="1bac607883c7da5f" providerId="LiveId" clId="{C1B5A1F5-FCFF-44D3-A283-7C511D0922E9}" dt="2022-02-18T23:45:29.928" v="102" actId="27803"/>
          <ac:picMkLst>
            <pc:docMk/>
            <pc:sldMk cId="2847152209" sldId="265"/>
            <ac:picMk id="32" creationId="{C339C6C3-065C-44B9-9796-0D2711D3741A}"/>
          </ac:picMkLst>
        </pc:picChg>
      </pc:sldChg>
      <pc:sldChg chg="addSp delSp modSp add mod ord modClrScheme chgLayout">
        <pc:chgData name="Yasin Arafat" userId="1bac607883c7da5f" providerId="LiveId" clId="{C1B5A1F5-FCFF-44D3-A283-7C511D0922E9}" dt="2022-02-18T23:53:09.096" v="178" actId="1076"/>
        <pc:sldMkLst>
          <pc:docMk/>
          <pc:sldMk cId="294639588" sldId="266"/>
        </pc:sldMkLst>
        <pc:spChg chg="mod ord">
          <ac:chgData name="Yasin Arafat" userId="1bac607883c7da5f" providerId="LiveId" clId="{C1B5A1F5-FCFF-44D3-A283-7C511D0922E9}" dt="2022-02-18T23:48:53.870" v="135"/>
          <ac:spMkLst>
            <pc:docMk/>
            <pc:sldMk cId="294639588" sldId="266"/>
            <ac:spMk id="2" creationId="{89398AD8-34FB-42B7-A30E-6C4F4BDC1252}"/>
          </ac:spMkLst>
        </pc:spChg>
        <pc:spChg chg="add del mod ord">
          <ac:chgData name="Yasin Arafat" userId="1bac607883c7da5f" providerId="LiveId" clId="{C1B5A1F5-FCFF-44D3-A283-7C511D0922E9}" dt="2022-02-18T23:49:03.116" v="136" actId="478"/>
          <ac:spMkLst>
            <pc:docMk/>
            <pc:sldMk cId="294639588" sldId="266"/>
            <ac:spMk id="3" creationId="{32F36C40-31F6-4FCE-859A-111F52C66E13}"/>
          </ac:spMkLst>
        </pc:spChg>
        <pc:spChg chg="add del mod">
          <ac:chgData name="Yasin Arafat" userId="1bac607883c7da5f" providerId="LiveId" clId="{C1B5A1F5-FCFF-44D3-A283-7C511D0922E9}" dt="2022-02-18T23:53:05.501" v="177"/>
          <ac:spMkLst>
            <pc:docMk/>
            <pc:sldMk cId="294639588" sldId="266"/>
            <ac:spMk id="5" creationId="{2D785582-2403-44A4-95EF-DBCB63327417}"/>
          </ac:spMkLst>
        </pc:spChg>
        <pc:spChg chg="mod ord">
          <ac:chgData name="Yasin Arafat" userId="1bac607883c7da5f" providerId="LiveId" clId="{C1B5A1F5-FCFF-44D3-A283-7C511D0922E9}" dt="2022-02-18T23:48:42.782" v="134" actId="700"/>
          <ac:spMkLst>
            <pc:docMk/>
            <pc:sldMk cId="294639588" sldId="266"/>
            <ac:spMk id="30" creationId="{3D01A875-CFD8-4BEE-A078-A07BAA2FC736}"/>
          </ac:spMkLst>
        </pc:spChg>
        <pc:spChg chg="mod">
          <ac:chgData name="Yasin Arafat" userId="1bac607883c7da5f" providerId="LiveId" clId="{C1B5A1F5-FCFF-44D3-A283-7C511D0922E9}" dt="2022-02-18T23:49:08.296" v="139" actId="122"/>
          <ac:spMkLst>
            <pc:docMk/>
            <pc:sldMk cId="294639588" sldId="266"/>
            <ac:spMk id="56" creationId="{95E0D9C7-5A07-40BC-A008-891D80ADF48D}"/>
          </ac:spMkLst>
        </pc:spChg>
        <pc:picChg chg="add del mod">
          <ac:chgData name="Yasin Arafat" userId="1bac607883c7da5f" providerId="LiveId" clId="{C1B5A1F5-FCFF-44D3-A283-7C511D0922E9}" dt="2022-02-18T23:53:02.938" v="176"/>
          <ac:picMkLst>
            <pc:docMk/>
            <pc:sldMk cId="294639588" sldId="266"/>
            <ac:picMk id="9" creationId="{EF9F67FF-B6C3-4306-9CD0-034984D2D9BA}"/>
          </ac:picMkLst>
        </pc:picChg>
        <pc:picChg chg="add mod">
          <ac:chgData name="Yasin Arafat" userId="1bac607883c7da5f" providerId="LiveId" clId="{C1B5A1F5-FCFF-44D3-A283-7C511D0922E9}" dt="2022-02-18T23:53:09.096" v="178" actId="1076"/>
          <ac:picMkLst>
            <pc:docMk/>
            <pc:sldMk cId="294639588" sldId="266"/>
            <ac:picMk id="10" creationId="{345F9B0D-DBA7-4688-AD01-FA96BE38B22B}"/>
          </ac:picMkLst>
        </pc:picChg>
        <pc:picChg chg="del mod ord">
          <ac:chgData name="Yasin Arafat" userId="1bac607883c7da5f" providerId="LiveId" clId="{C1B5A1F5-FCFF-44D3-A283-7C511D0922E9}" dt="2022-02-18T23:52:59.703" v="174" actId="478"/>
          <ac:picMkLst>
            <pc:docMk/>
            <pc:sldMk cId="294639588" sldId="266"/>
            <ac:picMk id="65" creationId="{CC4EC2AE-1CDC-450F-81B5-3A1FEE55FD8B}"/>
          </ac:picMkLst>
        </pc:picChg>
      </pc:sldChg>
      <pc:sldChg chg="addSp delSp modSp add mod ord modClrScheme chgLayout">
        <pc:chgData name="Yasin Arafat" userId="1bac607883c7da5f" providerId="LiveId" clId="{C1B5A1F5-FCFF-44D3-A283-7C511D0922E9}" dt="2022-02-18T23:52:20.410" v="169" actId="478"/>
        <pc:sldMkLst>
          <pc:docMk/>
          <pc:sldMk cId="2277804710" sldId="267"/>
        </pc:sldMkLst>
        <pc:spChg chg="mod ord">
          <ac:chgData name="Yasin Arafat" userId="1bac607883c7da5f" providerId="LiveId" clId="{C1B5A1F5-FCFF-44D3-A283-7C511D0922E9}" dt="2022-02-18T23:52:17.563" v="168" actId="167"/>
          <ac:spMkLst>
            <pc:docMk/>
            <pc:sldMk cId="2277804710" sldId="267"/>
            <ac:spMk id="2" creationId="{62C6BE6D-CFEC-42A2-A7E5-5A76F26EF7C7}"/>
          </ac:spMkLst>
        </pc:spChg>
        <pc:spChg chg="mod ord">
          <ac:chgData name="Yasin Arafat" userId="1bac607883c7da5f" providerId="LiveId" clId="{C1B5A1F5-FCFF-44D3-A283-7C511D0922E9}" dt="2022-02-18T23:52:17.563" v="168" actId="167"/>
          <ac:spMkLst>
            <pc:docMk/>
            <pc:sldMk cId="2277804710" sldId="267"/>
            <ac:spMk id="3" creationId="{9A8D8BCA-5519-4E40-A54C-32FF16976495}"/>
          </ac:spMkLst>
        </pc:spChg>
        <pc:spChg chg="del">
          <ac:chgData name="Yasin Arafat" userId="1bac607883c7da5f" providerId="LiveId" clId="{C1B5A1F5-FCFF-44D3-A283-7C511D0922E9}" dt="2022-02-18T23:50:01.246" v="144" actId="478"/>
          <ac:spMkLst>
            <pc:docMk/>
            <pc:sldMk cId="2277804710" sldId="267"/>
            <ac:spMk id="9" creationId="{30299DC5-0BAB-4C1F-BE09-D4C9430D5447}"/>
          </ac:spMkLst>
        </pc:spChg>
        <pc:spChg chg="del">
          <ac:chgData name="Yasin Arafat" userId="1bac607883c7da5f" providerId="LiveId" clId="{C1B5A1F5-FCFF-44D3-A283-7C511D0922E9}" dt="2022-02-18T23:49:58.957" v="143" actId="478"/>
          <ac:spMkLst>
            <pc:docMk/>
            <pc:sldMk cId="2277804710" sldId="267"/>
            <ac:spMk id="10" creationId="{04B98C23-4B1F-4BBF-8A2E-0612AEF593B6}"/>
          </ac:spMkLst>
        </pc:spChg>
        <pc:spChg chg="mod ord">
          <ac:chgData name="Yasin Arafat" userId="1bac607883c7da5f" providerId="LiveId" clId="{C1B5A1F5-FCFF-44D3-A283-7C511D0922E9}" dt="2022-02-18T23:51:47.612" v="164" actId="700"/>
          <ac:spMkLst>
            <pc:docMk/>
            <pc:sldMk cId="2277804710" sldId="267"/>
            <ac:spMk id="19" creationId="{83E2DDEB-CDB0-4865-9186-30B9C391588D}"/>
          </ac:spMkLst>
        </pc:spChg>
        <pc:spChg chg="mod ord">
          <ac:chgData name="Yasin Arafat" userId="1bac607883c7da5f" providerId="LiveId" clId="{C1B5A1F5-FCFF-44D3-A283-7C511D0922E9}" dt="2022-02-18T23:51:47.612" v="164" actId="700"/>
          <ac:spMkLst>
            <pc:docMk/>
            <pc:sldMk cId="2277804710" sldId="267"/>
            <ac:spMk id="20" creationId="{14D6955D-1857-4A16-9371-083C481C68F3}"/>
          </ac:spMkLst>
        </pc:spChg>
        <pc:spChg chg="mod ord">
          <ac:chgData name="Yasin Arafat" userId="1bac607883c7da5f" providerId="LiveId" clId="{C1B5A1F5-FCFF-44D3-A283-7C511D0922E9}" dt="2022-02-18T23:51:47.612" v="164" actId="700"/>
          <ac:spMkLst>
            <pc:docMk/>
            <pc:sldMk cId="2277804710" sldId="267"/>
            <ac:spMk id="21" creationId="{02F4DD8A-71D9-41FA-A6E2-32FBAABF4F20}"/>
          </ac:spMkLst>
        </pc:spChg>
        <pc:spChg chg="add del mod">
          <ac:chgData name="Yasin Arafat" userId="1bac607883c7da5f" providerId="LiveId" clId="{C1B5A1F5-FCFF-44D3-A283-7C511D0922E9}" dt="2022-02-18T23:52:20.410" v="169" actId="478"/>
          <ac:spMkLst>
            <pc:docMk/>
            <pc:sldMk cId="2277804710" sldId="267"/>
            <ac:spMk id="31" creationId="{EC2A8C8B-F876-4D73-A63E-9D45DB62B4B7}"/>
          </ac:spMkLst>
        </pc:spChg>
        <pc:spChg chg="del">
          <ac:chgData name="Yasin Arafat" userId="1bac607883c7da5f" providerId="LiveId" clId="{C1B5A1F5-FCFF-44D3-A283-7C511D0922E9}" dt="2022-02-18T23:50:10.300" v="147" actId="478"/>
          <ac:spMkLst>
            <pc:docMk/>
            <pc:sldMk cId="2277804710" sldId="267"/>
            <ac:spMk id="33" creationId="{C339C6C3-065C-44B9-9796-0D2711D3741A}"/>
          </ac:spMkLst>
        </pc:spChg>
        <pc:grpChg chg="del">
          <ac:chgData name="Yasin Arafat" userId="1bac607883c7da5f" providerId="LiveId" clId="{C1B5A1F5-FCFF-44D3-A283-7C511D0922E9}" dt="2022-02-18T23:50:05.811" v="145" actId="478"/>
          <ac:grpSpMkLst>
            <pc:docMk/>
            <pc:sldMk cId="2277804710" sldId="267"/>
            <ac:grpSpMk id="24" creationId="{ABB2BB62-EE4B-4F12-9DD3-FEFEB1476E9B}"/>
          </ac:grpSpMkLst>
        </pc:grpChg>
        <pc:grpChg chg="del">
          <ac:chgData name="Yasin Arafat" userId="1bac607883c7da5f" providerId="LiveId" clId="{C1B5A1F5-FCFF-44D3-A283-7C511D0922E9}" dt="2022-02-18T23:50:07.943" v="146" actId="478"/>
          <ac:grpSpMkLst>
            <pc:docMk/>
            <pc:sldMk cId="2277804710" sldId="267"/>
            <ac:grpSpMk id="30" creationId="{0E03F29A-E8B1-4865-8949-1B19248A5458}"/>
          </ac:grpSpMkLst>
        </pc:grpChg>
        <pc:picChg chg="add mod">
          <ac:chgData name="Yasin Arafat" userId="1bac607883c7da5f" providerId="LiveId" clId="{C1B5A1F5-FCFF-44D3-A283-7C511D0922E9}" dt="2022-02-18T23:51:02.292" v="157" actId="1037"/>
          <ac:picMkLst>
            <pc:docMk/>
            <pc:sldMk cId="2277804710" sldId="267"/>
            <ac:picMk id="5" creationId="{3ACA6359-9867-440F-9F6A-4FFA6D518FF5}"/>
          </ac:picMkLst>
        </pc:picChg>
      </pc:sldChg>
      <pc:sldChg chg="addSp delSp modSp add mod ord modClrScheme chgLayout">
        <pc:chgData name="Yasin Arafat" userId="1bac607883c7da5f" providerId="LiveId" clId="{C1B5A1F5-FCFF-44D3-A283-7C511D0922E9}" dt="2022-02-18T23:53:52.916" v="186" actId="207"/>
        <pc:sldMkLst>
          <pc:docMk/>
          <pc:sldMk cId="2564864184" sldId="268"/>
        </pc:sldMkLst>
        <pc:spChg chg="mod ord">
          <ac:chgData name="Yasin Arafat" userId="1bac607883c7da5f" providerId="LiveId" clId="{C1B5A1F5-FCFF-44D3-A283-7C511D0922E9}" dt="2022-02-18T23:53:38.514" v="182"/>
          <ac:spMkLst>
            <pc:docMk/>
            <pc:sldMk cId="2564864184" sldId="268"/>
            <ac:spMk id="2" creationId="{89398AD8-34FB-42B7-A30E-6C4F4BDC1252}"/>
          </ac:spMkLst>
        </pc:spChg>
        <pc:spChg chg="add del mod ord">
          <ac:chgData name="Yasin Arafat" userId="1bac607883c7da5f" providerId="LiveId" clId="{C1B5A1F5-FCFF-44D3-A283-7C511D0922E9}" dt="2022-02-18T23:53:47.153" v="183" actId="478"/>
          <ac:spMkLst>
            <pc:docMk/>
            <pc:sldMk cId="2564864184" sldId="268"/>
            <ac:spMk id="3" creationId="{447D3FC2-D1DD-4C7C-8C44-6BEB136194D9}"/>
          </ac:spMkLst>
        </pc:spChg>
        <pc:spChg chg="add del mod">
          <ac:chgData name="Yasin Arafat" userId="1bac607883c7da5f" providerId="LiveId" clId="{C1B5A1F5-FCFF-44D3-A283-7C511D0922E9}" dt="2022-02-18T23:53:25.079" v="180"/>
          <ac:spMkLst>
            <pc:docMk/>
            <pc:sldMk cId="2564864184" sldId="268"/>
            <ac:spMk id="5" creationId="{8F0CAB2C-6167-4629-A20A-DDEDDDF58D30}"/>
          </ac:spMkLst>
        </pc:spChg>
        <pc:spChg chg="mod ord">
          <ac:chgData name="Yasin Arafat" userId="1bac607883c7da5f" providerId="LiveId" clId="{C1B5A1F5-FCFF-44D3-A283-7C511D0922E9}" dt="2022-02-18T23:52:46.219" v="173" actId="700"/>
          <ac:spMkLst>
            <pc:docMk/>
            <pc:sldMk cId="2564864184" sldId="268"/>
            <ac:spMk id="30" creationId="{3D01A875-CFD8-4BEE-A078-A07BAA2FC736}"/>
          </ac:spMkLst>
        </pc:spChg>
        <pc:spChg chg="mod">
          <ac:chgData name="Yasin Arafat" userId="1bac607883c7da5f" providerId="LiveId" clId="{C1B5A1F5-FCFF-44D3-A283-7C511D0922E9}" dt="2022-02-18T23:53:52.916" v="186" actId="207"/>
          <ac:spMkLst>
            <pc:docMk/>
            <pc:sldMk cId="2564864184" sldId="268"/>
            <ac:spMk id="56" creationId="{95E0D9C7-5A07-40BC-A008-891D80ADF48D}"/>
          </ac:spMkLst>
        </pc:spChg>
        <pc:picChg chg="add mod">
          <ac:chgData name="Yasin Arafat" userId="1bac607883c7da5f" providerId="LiveId" clId="{C1B5A1F5-FCFF-44D3-A283-7C511D0922E9}" dt="2022-02-18T23:53:28.200" v="181" actId="1076"/>
          <ac:picMkLst>
            <pc:docMk/>
            <pc:sldMk cId="2564864184" sldId="268"/>
            <ac:picMk id="9" creationId="{07096B21-F508-4853-895A-C928DA202D0E}"/>
          </ac:picMkLst>
        </pc:picChg>
        <pc:picChg chg="del mod ord">
          <ac:chgData name="Yasin Arafat" userId="1bac607883c7da5f" providerId="LiveId" clId="{C1B5A1F5-FCFF-44D3-A283-7C511D0922E9}" dt="2022-02-18T23:53:13.037" v="179" actId="478"/>
          <ac:picMkLst>
            <pc:docMk/>
            <pc:sldMk cId="2564864184" sldId="268"/>
            <ac:picMk id="65" creationId="{CC4EC2AE-1CDC-450F-81B5-3A1FEE55FD8B}"/>
          </ac:picMkLst>
        </pc:picChg>
      </pc:sldChg>
      <pc:sldChg chg="del">
        <pc:chgData name="Yasin Arafat" userId="1bac607883c7da5f" providerId="LiveId" clId="{C1B5A1F5-FCFF-44D3-A283-7C511D0922E9}" dt="2022-02-18T23:11:08.513" v="0" actId="47"/>
        <pc:sldMkLst>
          <pc:docMk/>
          <pc:sldMk cId="3341220516" sldId="362"/>
        </pc:sldMkLst>
      </pc:sldChg>
      <pc:sldChg chg="del">
        <pc:chgData name="Yasin Arafat" userId="1bac607883c7da5f" providerId="LiveId" clId="{C1B5A1F5-FCFF-44D3-A283-7C511D0922E9}" dt="2022-02-18T23:11:08.513" v="0" actId="47"/>
        <pc:sldMkLst>
          <pc:docMk/>
          <pc:sldMk cId="1791639515" sldId="363"/>
        </pc:sldMkLst>
      </pc:sldChg>
      <pc:sldChg chg="add">
        <pc:chgData name="Yasin Arafat" userId="1bac607883c7da5f" providerId="LiveId" clId="{C1B5A1F5-FCFF-44D3-A283-7C511D0922E9}" dt="2022-02-18T23:54:04.215" v="187"/>
        <pc:sldMkLst>
          <pc:docMk/>
          <pc:sldMk cId="2136518913" sldId="363"/>
        </pc:sldMkLst>
      </pc:sldChg>
      <pc:sldChg chg="modSp add mod">
        <pc:chgData name="Yasin Arafat" userId="1bac607883c7da5f" providerId="LiveId" clId="{C1B5A1F5-FCFF-44D3-A283-7C511D0922E9}" dt="2022-02-18T23:54:31.027" v="188" actId="207"/>
        <pc:sldMkLst>
          <pc:docMk/>
          <pc:sldMk cId="456029346" sldId="364"/>
        </pc:sldMkLst>
        <pc:spChg chg="mod">
          <ac:chgData name="Yasin Arafat" userId="1bac607883c7da5f" providerId="LiveId" clId="{C1B5A1F5-FCFF-44D3-A283-7C511D0922E9}" dt="2022-02-18T23:54:31.027" v="188" actId="207"/>
          <ac:spMkLst>
            <pc:docMk/>
            <pc:sldMk cId="456029346" sldId="364"/>
            <ac:spMk id="89" creationId="{C6E7D839-606A-47EF-8E2B-2C911D610D48}"/>
          </ac:spMkLst>
        </pc:spChg>
        <pc:spChg chg="mod">
          <ac:chgData name="Yasin Arafat" userId="1bac607883c7da5f" providerId="LiveId" clId="{C1B5A1F5-FCFF-44D3-A283-7C511D0922E9}" dt="2022-02-18T23:54:31.027" v="188" actId="207"/>
          <ac:spMkLst>
            <pc:docMk/>
            <pc:sldMk cId="456029346" sldId="364"/>
            <ac:spMk id="90" creationId="{2F3CEDE7-261F-46B3-BEBD-129C0FE585CD}"/>
          </ac:spMkLst>
        </pc:spChg>
        <pc:spChg chg="mod">
          <ac:chgData name="Yasin Arafat" userId="1bac607883c7da5f" providerId="LiveId" clId="{C1B5A1F5-FCFF-44D3-A283-7C511D0922E9}" dt="2022-02-18T23:54:31.027" v="188" actId="207"/>
          <ac:spMkLst>
            <pc:docMk/>
            <pc:sldMk cId="456029346" sldId="364"/>
            <ac:spMk id="91" creationId="{6878371D-84A8-49EB-B0D2-8B46A2492D7B}"/>
          </ac:spMkLst>
        </pc:spChg>
        <pc:spChg chg="mod">
          <ac:chgData name="Yasin Arafat" userId="1bac607883c7da5f" providerId="LiveId" clId="{C1B5A1F5-FCFF-44D3-A283-7C511D0922E9}" dt="2022-02-18T23:54:31.027" v="188" actId="207"/>
          <ac:spMkLst>
            <pc:docMk/>
            <pc:sldMk cId="456029346" sldId="364"/>
            <ac:spMk id="92" creationId="{A1BC6196-4294-4A9C-9A38-28BB04252B35}"/>
          </ac:spMkLst>
        </pc:spChg>
        <pc:spChg chg="mod">
          <ac:chgData name="Yasin Arafat" userId="1bac607883c7da5f" providerId="LiveId" clId="{C1B5A1F5-FCFF-44D3-A283-7C511D0922E9}" dt="2022-02-18T23:54:31.027" v="188" actId="207"/>
          <ac:spMkLst>
            <pc:docMk/>
            <pc:sldMk cId="456029346" sldId="364"/>
            <ac:spMk id="93" creationId="{6260BF1E-ACFB-4FCB-B4B9-9C1F6DA28065}"/>
          </ac:spMkLst>
        </pc:spChg>
        <pc:spChg chg="mod">
          <ac:chgData name="Yasin Arafat" userId="1bac607883c7da5f" providerId="LiveId" clId="{C1B5A1F5-FCFF-44D3-A283-7C511D0922E9}" dt="2022-02-18T23:54:31.027" v="188" actId="207"/>
          <ac:spMkLst>
            <pc:docMk/>
            <pc:sldMk cId="456029346" sldId="364"/>
            <ac:spMk id="94" creationId="{3EE760E2-BD4D-4754-9C91-46B4E7FFBE8E}"/>
          </ac:spMkLst>
        </pc:spChg>
      </pc:sldChg>
      <pc:sldChg chg="del">
        <pc:chgData name="Yasin Arafat" userId="1bac607883c7da5f" providerId="LiveId" clId="{C1B5A1F5-FCFF-44D3-A283-7C511D0922E9}" dt="2022-02-18T23:11:08.513" v="0" actId="47"/>
        <pc:sldMkLst>
          <pc:docMk/>
          <pc:sldMk cId="1219287791" sldId="364"/>
        </pc:sldMkLst>
      </pc:sldChg>
      <pc:sldChg chg="modSp add mod">
        <pc:chgData name="Yasin Arafat" userId="1bac607883c7da5f" providerId="LiveId" clId="{C1B5A1F5-FCFF-44D3-A283-7C511D0922E9}" dt="2022-02-18T23:54:50.138" v="190" actId="207"/>
        <pc:sldMkLst>
          <pc:docMk/>
          <pc:sldMk cId="2308417359" sldId="365"/>
        </pc:sldMkLst>
        <pc:spChg chg="mod">
          <ac:chgData name="Yasin Arafat" userId="1bac607883c7da5f" providerId="LiveId" clId="{C1B5A1F5-FCFF-44D3-A283-7C511D0922E9}" dt="2022-02-18T23:54:42.960" v="189" actId="207"/>
          <ac:spMkLst>
            <pc:docMk/>
            <pc:sldMk cId="2308417359" sldId="365"/>
            <ac:spMk id="8" creationId="{185BE399-4D94-45CC-8F75-FE92E89FC1DB}"/>
          </ac:spMkLst>
        </pc:spChg>
        <pc:spChg chg="mod">
          <ac:chgData name="Yasin Arafat" userId="1bac607883c7da5f" providerId="LiveId" clId="{C1B5A1F5-FCFF-44D3-A283-7C511D0922E9}" dt="2022-02-18T23:54:42.960" v="189" actId="207"/>
          <ac:spMkLst>
            <pc:docMk/>
            <pc:sldMk cId="2308417359" sldId="365"/>
            <ac:spMk id="9" creationId="{532A6EC2-7B92-4DEC-A33D-1F41DAC96E72}"/>
          </ac:spMkLst>
        </pc:spChg>
        <pc:spChg chg="mod">
          <ac:chgData name="Yasin Arafat" userId="1bac607883c7da5f" providerId="LiveId" clId="{C1B5A1F5-FCFF-44D3-A283-7C511D0922E9}" dt="2022-02-18T23:54:42.960" v="189" actId="207"/>
          <ac:spMkLst>
            <pc:docMk/>
            <pc:sldMk cId="2308417359" sldId="365"/>
            <ac:spMk id="10" creationId="{1D09DA36-A054-4ECC-9406-5D00D10D6356}"/>
          </ac:spMkLst>
        </pc:spChg>
        <pc:spChg chg="mod">
          <ac:chgData name="Yasin Arafat" userId="1bac607883c7da5f" providerId="LiveId" clId="{C1B5A1F5-FCFF-44D3-A283-7C511D0922E9}" dt="2022-02-18T23:54:42.960" v="189" actId="207"/>
          <ac:spMkLst>
            <pc:docMk/>
            <pc:sldMk cId="2308417359" sldId="365"/>
            <ac:spMk id="11" creationId="{4271D46C-8988-4FF9-BBBF-03528F0F7679}"/>
          </ac:spMkLst>
        </pc:spChg>
        <pc:spChg chg="mod">
          <ac:chgData name="Yasin Arafat" userId="1bac607883c7da5f" providerId="LiveId" clId="{C1B5A1F5-FCFF-44D3-A283-7C511D0922E9}" dt="2022-02-18T23:54:42.960" v="189" actId="207"/>
          <ac:spMkLst>
            <pc:docMk/>
            <pc:sldMk cId="2308417359" sldId="365"/>
            <ac:spMk id="12" creationId="{6666A0CA-F13C-41BB-B2F0-94657BC17EFB}"/>
          </ac:spMkLst>
        </pc:spChg>
        <pc:spChg chg="mod">
          <ac:chgData name="Yasin Arafat" userId="1bac607883c7da5f" providerId="LiveId" clId="{C1B5A1F5-FCFF-44D3-A283-7C511D0922E9}" dt="2022-02-18T23:54:42.960" v="189" actId="207"/>
          <ac:spMkLst>
            <pc:docMk/>
            <pc:sldMk cId="2308417359" sldId="365"/>
            <ac:spMk id="13" creationId="{BBCBA76E-A7E7-499C-AA86-9047C2417249}"/>
          </ac:spMkLst>
        </pc:spChg>
        <pc:spChg chg="mod">
          <ac:chgData name="Yasin Arafat" userId="1bac607883c7da5f" providerId="LiveId" clId="{C1B5A1F5-FCFF-44D3-A283-7C511D0922E9}" dt="2022-02-18T23:54:50.138" v="190" actId="207"/>
          <ac:spMkLst>
            <pc:docMk/>
            <pc:sldMk cId="2308417359" sldId="365"/>
            <ac:spMk id="14" creationId="{9051709B-62DD-4D90-BC67-D70EE6324D6C}"/>
          </ac:spMkLst>
        </pc:spChg>
      </pc:sldChg>
      <pc:sldChg chg="delSp modSp add mod">
        <pc:chgData name="Yasin Arafat" userId="1bac607883c7da5f" providerId="LiveId" clId="{C1B5A1F5-FCFF-44D3-A283-7C511D0922E9}" dt="2022-02-18T23:58:11.720" v="310" actId="478"/>
        <pc:sldMkLst>
          <pc:docMk/>
          <pc:sldMk cId="1495167213" sldId="366"/>
        </pc:sldMkLst>
        <pc:spChg chg="mod">
          <ac:chgData name="Yasin Arafat" userId="1bac607883c7da5f" providerId="LiveId" clId="{C1B5A1F5-FCFF-44D3-A283-7C511D0922E9}" dt="2022-02-18T23:57:31.324" v="302" actId="404"/>
          <ac:spMkLst>
            <pc:docMk/>
            <pc:sldMk cId="1495167213" sldId="366"/>
            <ac:spMk id="130" creationId="{5D5882F9-6EF0-410B-9D17-3F21D5FD7E00}"/>
          </ac:spMkLst>
        </pc:spChg>
        <pc:spChg chg="mod">
          <ac:chgData name="Yasin Arafat" userId="1bac607883c7da5f" providerId="LiveId" clId="{C1B5A1F5-FCFF-44D3-A283-7C511D0922E9}" dt="2022-02-18T23:57:34.075" v="303" actId="403"/>
          <ac:spMkLst>
            <pc:docMk/>
            <pc:sldMk cId="1495167213" sldId="366"/>
            <ac:spMk id="131" creationId="{E0736415-A1F5-48B8-AF05-E752D2479D9D}"/>
          </ac:spMkLst>
        </pc:spChg>
        <pc:spChg chg="mod">
          <ac:chgData name="Yasin Arafat" userId="1bac607883c7da5f" providerId="LiveId" clId="{C1B5A1F5-FCFF-44D3-A283-7C511D0922E9}" dt="2022-02-18T23:57:36.503" v="304" actId="403"/>
          <ac:spMkLst>
            <pc:docMk/>
            <pc:sldMk cId="1495167213" sldId="366"/>
            <ac:spMk id="132" creationId="{22227497-30A7-4FFD-AABE-37B638C1F3D6}"/>
          </ac:spMkLst>
        </pc:spChg>
        <pc:spChg chg="mod">
          <ac:chgData name="Yasin Arafat" userId="1bac607883c7da5f" providerId="LiveId" clId="{C1B5A1F5-FCFF-44D3-A283-7C511D0922E9}" dt="2022-02-18T23:57:39.020" v="305" actId="403"/>
          <ac:spMkLst>
            <pc:docMk/>
            <pc:sldMk cId="1495167213" sldId="366"/>
            <ac:spMk id="133" creationId="{DE8832B2-AAEF-4182-8154-B96FABA30583}"/>
          </ac:spMkLst>
        </pc:spChg>
        <pc:spChg chg="mod">
          <ac:chgData name="Yasin Arafat" userId="1bac607883c7da5f" providerId="LiveId" clId="{C1B5A1F5-FCFF-44D3-A283-7C511D0922E9}" dt="2022-02-18T23:57:41.491" v="306" actId="403"/>
          <ac:spMkLst>
            <pc:docMk/>
            <pc:sldMk cId="1495167213" sldId="366"/>
            <ac:spMk id="134" creationId="{993A7699-3F8C-4FAC-9549-BDF3C5A1E345}"/>
          </ac:spMkLst>
        </pc:spChg>
        <pc:spChg chg="mod">
          <ac:chgData name="Yasin Arafat" userId="1bac607883c7da5f" providerId="LiveId" clId="{C1B5A1F5-FCFF-44D3-A283-7C511D0922E9}" dt="2022-02-18T23:57:44.322" v="307" actId="403"/>
          <ac:spMkLst>
            <pc:docMk/>
            <pc:sldMk cId="1495167213" sldId="366"/>
            <ac:spMk id="135" creationId="{0BF61287-691C-4C1B-B6E4-00602C987182}"/>
          </ac:spMkLst>
        </pc:spChg>
        <pc:spChg chg="mod">
          <ac:chgData name="Yasin Arafat" userId="1bac607883c7da5f" providerId="LiveId" clId="{C1B5A1F5-FCFF-44D3-A283-7C511D0922E9}" dt="2022-02-18T23:57:47.066" v="308" actId="403"/>
          <ac:spMkLst>
            <pc:docMk/>
            <pc:sldMk cId="1495167213" sldId="366"/>
            <ac:spMk id="136" creationId="{CA2A8F6F-C137-4D37-A027-75F217D84975}"/>
          </ac:spMkLst>
        </pc:spChg>
        <pc:spChg chg="mod">
          <ac:chgData name="Yasin Arafat" userId="1bac607883c7da5f" providerId="LiveId" clId="{C1B5A1F5-FCFF-44D3-A283-7C511D0922E9}" dt="2022-02-18T23:58:01.813" v="309" actId="113"/>
          <ac:spMkLst>
            <pc:docMk/>
            <pc:sldMk cId="1495167213" sldId="366"/>
            <ac:spMk id="165" creationId="{E573D9FB-41A8-4695-8337-0138545C9915}"/>
          </ac:spMkLst>
        </pc:spChg>
        <pc:spChg chg="del mod">
          <ac:chgData name="Yasin Arafat" userId="1bac607883c7da5f" providerId="LiveId" clId="{C1B5A1F5-FCFF-44D3-A283-7C511D0922E9}" dt="2022-02-18T23:55:23.792" v="201" actId="478"/>
          <ac:spMkLst>
            <pc:docMk/>
            <pc:sldMk cId="1495167213" sldId="366"/>
            <ac:spMk id="166" creationId="{14F6AD22-0795-4998-8A5D-D4D69300BF87}"/>
          </ac:spMkLst>
        </pc:spChg>
        <pc:spChg chg="del mod">
          <ac:chgData name="Yasin Arafat" userId="1bac607883c7da5f" providerId="LiveId" clId="{C1B5A1F5-FCFF-44D3-A283-7C511D0922E9}" dt="2022-02-18T23:55:10.685" v="192" actId="478"/>
          <ac:spMkLst>
            <pc:docMk/>
            <pc:sldMk cId="1495167213" sldId="366"/>
            <ac:spMk id="167" creationId="{B762EEDC-5B12-45D5-8A42-903043DEBF84}"/>
          </ac:spMkLst>
        </pc:spChg>
        <pc:spChg chg="mod">
          <ac:chgData name="Yasin Arafat" userId="1bac607883c7da5f" providerId="LiveId" clId="{C1B5A1F5-FCFF-44D3-A283-7C511D0922E9}" dt="2022-02-18T23:58:01.813" v="309" actId="113"/>
          <ac:spMkLst>
            <pc:docMk/>
            <pc:sldMk cId="1495167213" sldId="366"/>
            <ac:spMk id="168" creationId="{54D9C86D-2409-4169-BA64-40DC5472B985}"/>
          </ac:spMkLst>
        </pc:spChg>
        <pc:spChg chg="del mod">
          <ac:chgData name="Yasin Arafat" userId="1bac607883c7da5f" providerId="LiveId" clId="{C1B5A1F5-FCFF-44D3-A283-7C511D0922E9}" dt="2022-02-18T23:55:37.754" v="214" actId="478"/>
          <ac:spMkLst>
            <pc:docMk/>
            <pc:sldMk cId="1495167213" sldId="366"/>
            <ac:spMk id="169" creationId="{5324801D-ED7F-4D34-97DE-20AB21BBB576}"/>
          </ac:spMkLst>
        </pc:spChg>
        <pc:spChg chg="del mod">
          <ac:chgData name="Yasin Arafat" userId="1bac607883c7da5f" providerId="LiveId" clId="{C1B5A1F5-FCFF-44D3-A283-7C511D0922E9}" dt="2022-02-18T23:55:31.691" v="205" actId="478"/>
          <ac:spMkLst>
            <pc:docMk/>
            <pc:sldMk cId="1495167213" sldId="366"/>
            <ac:spMk id="170" creationId="{94660F4D-20A4-4128-A6AE-849ED4ED7A76}"/>
          </ac:spMkLst>
        </pc:spChg>
        <pc:spChg chg="mod">
          <ac:chgData name="Yasin Arafat" userId="1bac607883c7da5f" providerId="LiveId" clId="{C1B5A1F5-FCFF-44D3-A283-7C511D0922E9}" dt="2022-02-18T23:58:01.813" v="309" actId="113"/>
          <ac:spMkLst>
            <pc:docMk/>
            <pc:sldMk cId="1495167213" sldId="366"/>
            <ac:spMk id="171" creationId="{03D2E5C2-3726-4769-A844-39AC94336D81}"/>
          </ac:spMkLst>
        </pc:spChg>
        <pc:spChg chg="mod">
          <ac:chgData name="Yasin Arafat" userId="1bac607883c7da5f" providerId="LiveId" clId="{C1B5A1F5-FCFF-44D3-A283-7C511D0922E9}" dt="2022-02-18T23:58:01.813" v="309" actId="113"/>
          <ac:spMkLst>
            <pc:docMk/>
            <pc:sldMk cId="1495167213" sldId="366"/>
            <ac:spMk id="172" creationId="{BDBD8031-2B8A-42BD-8837-B37F07B174CD}"/>
          </ac:spMkLst>
        </pc:spChg>
        <pc:spChg chg="mod">
          <ac:chgData name="Yasin Arafat" userId="1bac607883c7da5f" providerId="LiveId" clId="{C1B5A1F5-FCFF-44D3-A283-7C511D0922E9}" dt="2022-02-18T23:58:01.813" v="309" actId="113"/>
          <ac:spMkLst>
            <pc:docMk/>
            <pc:sldMk cId="1495167213" sldId="366"/>
            <ac:spMk id="173" creationId="{FD4A078F-E8A9-46E6-B09B-5C34DE6AFA0B}"/>
          </ac:spMkLst>
        </pc:spChg>
        <pc:spChg chg="mod">
          <ac:chgData name="Yasin Arafat" userId="1bac607883c7da5f" providerId="LiveId" clId="{C1B5A1F5-FCFF-44D3-A283-7C511D0922E9}" dt="2022-02-18T23:58:01.813" v="309" actId="113"/>
          <ac:spMkLst>
            <pc:docMk/>
            <pc:sldMk cId="1495167213" sldId="366"/>
            <ac:spMk id="174" creationId="{FDEC48F4-0870-4506-9F35-BE1BEF95B756}"/>
          </ac:spMkLst>
        </pc:spChg>
        <pc:spChg chg="mod">
          <ac:chgData name="Yasin Arafat" userId="1bac607883c7da5f" providerId="LiveId" clId="{C1B5A1F5-FCFF-44D3-A283-7C511D0922E9}" dt="2022-02-18T23:58:01.813" v="309" actId="113"/>
          <ac:spMkLst>
            <pc:docMk/>
            <pc:sldMk cId="1495167213" sldId="366"/>
            <ac:spMk id="175" creationId="{32719DCE-1B5C-4F87-9DD6-858B0A2B0F06}"/>
          </ac:spMkLst>
        </pc:spChg>
        <pc:spChg chg="del mod">
          <ac:chgData name="Yasin Arafat" userId="1bac607883c7da5f" providerId="LiveId" clId="{C1B5A1F5-FCFF-44D3-A283-7C511D0922E9}" dt="2022-02-18T23:55:52.512" v="227" actId="478"/>
          <ac:spMkLst>
            <pc:docMk/>
            <pc:sldMk cId="1495167213" sldId="366"/>
            <ac:spMk id="176" creationId="{C52BB0A5-061F-4C53-9269-AFA20296AAC2}"/>
          </ac:spMkLst>
        </pc:spChg>
        <pc:spChg chg="del mod">
          <ac:chgData name="Yasin Arafat" userId="1bac607883c7da5f" providerId="LiveId" clId="{C1B5A1F5-FCFF-44D3-A283-7C511D0922E9}" dt="2022-02-18T23:56:04.890" v="240" actId="478"/>
          <ac:spMkLst>
            <pc:docMk/>
            <pc:sldMk cId="1495167213" sldId="366"/>
            <ac:spMk id="177" creationId="{9B7A214A-7C56-4930-B2AD-0D0488592874}"/>
          </ac:spMkLst>
        </pc:spChg>
        <pc:spChg chg="del mod">
          <ac:chgData name="Yasin Arafat" userId="1bac607883c7da5f" providerId="LiveId" clId="{C1B5A1F5-FCFF-44D3-A283-7C511D0922E9}" dt="2022-02-18T23:56:16.384" v="253" actId="478"/>
          <ac:spMkLst>
            <pc:docMk/>
            <pc:sldMk cId="1495167213" sldId="366"/>
            <ac:spMk id="178" creationId="{35AFE01D-E082-40DB-9768-14B89DEE8FB9}"/>
          </ac:spMkLst>
        </pc:spChg>
        <pc:spChg chg="del mod">
          <ac:chgData name="Yasin Arafat" userId="1bac607883c7da5f" providerId="LiveId" clId="{C1B5A1F5-FCFF-44D3-A283-7C511D0922E9}" dt="2022-02-18T23:56:27.117" v="266" actId="478"/>
          <ac:spMkLst>
            <pc:docMk/>
            <pc:sldMk cId="1495167213" sldId="366"/>
            <ac:spMk id="179" creationId="{3D411B05-949B-411C-A9C6-68C53E183962}"/>
          </ac:spMkLst>
        </pc:spChg>
        <pc:spChg chg="del mod">
          <ac:chgData name="Yasin Arafat" userId="1bac607883c7da5f" providerId="LiveId" clId="{C1B5A1F5-FCFF-44D3-A283-7C511D0922E9}" dt="2022-02-18T23:56:38.513" v="278" actId="478"/>
          <ac:spMkLst>
            <pc:docMk/>
            <pc:sldMk cId="1495167213" sldId="366"/>
            <ac:spMk id="180" creationId="{E1A276F1-3207-4FD4-9E6B-0CF29AE65FEA}"/>
          </ac:spMkLst>
        </pc:spChg>
        <pc:spChg chg="del mod">
          <ac:chgData name="Yasin Arafat" userId="1bac607883c7da5f" providerId="LiveId" clId="{C1B5A1F5-FCFF-44D3-A283-7C511D0922E9}" dt="2022-02-18T23:55:46.378" v="218" actId="478"/>
          <ac:spMkLst>
            <pc:docMk/>
            <pc:sldMk cId="1495167213" sldId="366"/>
            <ac:spMk id="181" creationId="{41A0B0F6-719D-4C75-9045-D3EB0D81BE3B}"/>
          </ac:spMkLst>
        </pc:spChg>
        <pc:spChg chg="del mod">
          <ac:chgData name="Yasin Arafat" userId="1bac607883c7da5f" providerId="LiveId" clId="{C1B5A1F5-FCFF-44D3-A283-7C511D0922E9}" dt="2022-02-18T23:55:57.900" v="231" actId="478"/>
          <ac:spMkLst>
            <pc:docMk/>
            <pc:sldMk cId="1495167213" sldId="366"/>
            <ac:spMk id="182" creationId="{1B61E076-9399-4419-BAC0-9D2B19419159}"/>
          </ac:spMkLst>
        </pc:spChg>
        <pc:spChg chg="del mod">
          <ac:chgData name="Yasin Arafat" userId="1bac607883c7da5f" providerId="LiveId" clId="{C1B5A1F5-FCFF-44D3-A283-7C511D0922E9}" dt="2022-02-18T23:56:10.750" v="244" actId="478"/>
          <ac:spMkLst>
            <pc:docMk/>
            <pc:sldMk cId="1495167213" sldId="366"/>
            <ac:spMk id="183" creationId="{6D72D250-66FD-475D-9D2D-E5DB15C97D5B}"/>
          </ac:spMkLst>
        </pc:spChg>
        <pc:spChg chg="del mod">
          <ac:chgData name="Yasin Arafat" userId="1bac607883c7da5f" providerId="LiveId" clId="{C1B5A1F5-FCFF-44D3-A283-7C511D0922E9}" dt="2022-02-18T23:56:21.734" v="257" actId="478"/>
          <ac:spMkLst>
            <pc:docMk/>
            <pc:sldMk cId="1495167213" sldId="366"/>
            <ac:spMk id="184" creationId="{82840E9E-029F-4C3F-B290-CD165C9E56E3}"/>
          </ac:spMkLst>
        </pc:spChg>
        <pc:spChg chg="del mod">
          <ac:chgData name="Yasin Arafat" userId="1bac607883c7da5f" providerId="LiveId" clId="{C1B5A1F5-FCFF-44D3-A283-7C511D0922E9}" dt="2022-02-18T23:56:32.730" v="270" actId="478"/>
          <ac:spMkLst>
            <pc:docMk/>
            <pc:sldMk cId="1495167213" sldId="366"/>
            <ac:spMk id="185" creationId="{BB5F1291-953B-4B32-827D-E17A527C60A8}"/>
          </ac:spMkLst>
        </pc:spChg>
        <pc:spChg chg="del">
          <ac:chgData name="Yasin Arafat" userId="1bac607883c7da5f" providerId="LiveId" clId="{C1B5A1F5-FCFF-44D3-A283-7C511D0922E9}" dt="2022-02-18T23:58:11.720" v="310" actId="478"/>
          <ac:spMkLst>
            <pc:docMk/>
            <pc:sldMk cId="1495167213" sldId="366"/>
            <ac:spMk id="186" creationId="{1F32AAFE-1317-4008-A25E-AA23078E43AA}"/>
          </ac:spMkLst>
        </pc:spChg>
      </pc:sldChg>
      <pc:sldChg chg="modSp add mod">
        <pc:chgData name="Yasin Arafat" userId="1bac607883c7da5f" providerId="LiveId" clId="{C1B5A1F5-FCFF-44D3-A283-7C511D0922E9}" dt="2022-02-18T23:58:21.711" v="311" actId="207"/>
        <pc:sldMkLst>
          <pc:docMk/>
          <pc:sldMk cId="2903682888" sldId="371"/>
        </pc:sldMkLst>
        <pc:spChg chg="mod">
          <ac:chgData name="Yasin Arafat" userId="1bac607883c7da5f" providerId="LiveId" clId="{C1B5A1F5-FCFF-44D3-A283-7C511D0922E9}" dt="2022-02-18T23:58:21.711" v="311" actId="207"/>
          <ac:spMkLst>
            <pc:docMk/>
            <pc:sldMk cId="2903682888" sldId="371"/>
            <ac:spMk id="5" creationId="{7F6FAE90-A886-4B29-8231-569AA3754915}"/>
          </ac:spMkLst>
        </pc:spChg>
        <pc:spChg chg="mod">
          <ac:chgData name="Yasin Arafat" userId="1bac607883c7da5f" providerId="LiveId" clId="{C1B5A1F5-FCFF-44D3-A283-7C511D0922E9}" dt="2022-02-18T23:58:21.711" v="311" actId="207"/>
          <ac:spMkLst>
            <pc:docMk/>
            <pc:sldMk cId="2903682888" sldId="371"/>
            <ac:spMk id="6" creationId="{41EECD63-E0D0-4944-981D-20C0349AFEB8}"/>
          </ac:spMkLst>
        </pc:spChg>
        <pc:spChg chg="mod">
          <ac:chgData name="Yasin Arafat" userId="1bac607883c7da5f" providerId="LiveId" clId="{C1B5A1F5-FCFF-44D3-A283-7C511D0922E9}" dt="2022-02-18T23:58:21.711" v="311" actId="207"/>
          <ac:spMkLst>
            <pc:docMk/>
            <pc:sldMk cId="2903682888" sldId="371"/>
            <ac:spMk id="7" creationId="{DC3227C3-06FE-4B17-9E4A-CF41B53FDDB5}"/>
          </ac:spMkLst>
        </pc:spChg>
        <pc:spChg chg="mod">
          <ac:chgData name="Yasin Arafat" userId="1bac607883c7da5f" providerId="LiveId" clId="{C1B5A1F5-FCFF-44D3-A283-7C511D0922E9}" dt="2022-02-18T23:58:21.711" v="311" actId="207"/>
          <ac:spMkLst>
            <pc:docMk/>
            <pc:sldMk cId="2903682888" sldId="371"/>
            <ac:spMk id="8" creationId="{A23C8C75-7E42-472E-AD63-4947750986CE}"/>
          </ac:spMkLst>
        </pc:spChg>
        <pc:spChg chg="mod">
          <ac:chgData name="Yasin Arafat" userId="1bac607883c7da5f" providerId="LiveId" clId="{C1B5A1F5-FCFF-44D3-A283-7C511D0922E9}" dt="2022-02-18T23:58:21.711" v="311" actId="207"/>
          <ac:spMkLst>
            <pc:docMk/>
            <pc:sldMk cId="2903682888" sldId="371"/>
            <ac:spMk id="9" creationId="{EC5C5635-0FA4-4845-8CFB-C8EE300D4F08}"/>
          </ac:spMkLst>
        </pc:spChg>
        <pc:spChg chg="mod">
          <ac:chgData name="Yasin Arafat" userId="1bac607883c7da5f" providerId="LiveId" clId="{C1B5A1F5-FCFF-44D3-A283-7C511D0922E9}" dt="2022-02-18T23:58:21.711" v="311" actId="207"/>
          <ac:spMkLst>
            <pc:docMk/>
            <pc:sldMk cId="2903682888" sldId="371"/>
            <ac:spMk id="10" creationId="{480CF2E0-2DE6-4A78-8C37-FFFCDE83A00C}"/>
          </ac:spMkLst>
        </pc:spChg>
        <pc:spChg chg="mod">
          <ac:chgData name="Yasin Arafat" userId="1bac607883c7da5f" providerId="LiveId" clId="{C1B5A1F5-FCFF-44D3-A283-7C511D0922E9}" dt="2022-02-18T23:58:21.711" v="311" actId="207"/>
          <ac:spMkLst>
            <pc:docMk/>
            <pc:sldMk cId="2903682888" sldId="371"/>
            <ac:spMk id="11" creationId="{C211D570-4F66-49CD-B9CC-DD7264EE0D24}"/>
          </ac:spMkLst>
        </pc:spChg>
        <pc:spChg chg="mod">
          <ac:chgData name="Yasin Arafat" userId="1bac607883c7da5f" providerId="LiveId" clId="{C1B5A1F5-FCFF-44D3-A283-7C511D0922E9}" dt="2022-02-18T23:58:21.711" v="311" actId="207"/>
          <ac:spMkLst>
            <pc:docMk/>
            <pc:sldMk cId="2903682888" sldId="371"/>
            <ac:spMk id="48" creationId="{DC4FBA9C-F8EA-4675-A26F-CDC2DD485F90}"/>
          </ac:spMkLst>
        </pc:spChg>
        <pc:spChg chg="mod">
          <ac:chgData name="Yasin Arafat" userId="1bac607883c7da5f" providerId="LiveId" clId="{C1B5A1F5-FCFF-44D3-A283-7C511D0922E9}" dt="2022-02-18T23:58:21.711" v="311" actId="207"/>
          <ac:spMkLst>
            <pc:docMk/>
            <pc:sldMk cId="2903682888" sldId="371"/>
            <ac:spMk id="49" creationId="{3C95DD2E-80CC-45D0-8016-2401A67D9FA9}"/>
          </ac:spMkLst>
        </pc:spChg>
        <pc:spChg chg="mod">
          <ac:chgData name="Yasin Arafat" userId="1bac607883c7da5f" providerId="LiveId" clId="{C1B5A1F5-FCFF-44D3-A283-7C511D0922E9}" dt="2022-02-18T23:58:21.711" v="311" actId="207"/>
          <ac:spMkLst>
            <pc:docMk/>
            <pc:sldMk cId="2903682888" sldId="371"/>
            <ac:spMk id="51" creationId="{75A71283-9D57-49C3-A0AD-270BC48A1B38}"/>
          </ac:spMkLst>
        </pc:spChg>
        <pc:spChg chg="mod">
          <ac:chgData name="Yasin Arafat" userId="1bac607883c7da5f" providerId="LiveId" clId="{C1B5A1F5-FCFF-44D3-A283-7C511D0922E9}" dt="2022-02-18T23:58:21.711" v="311" actId="207"/>
          <ac:spMkLst>
            <pc:docMk/>
            <pc:sldMk cId="2903682888" sldId="371"/>
            <ac:spMk id="52" creationId="{CC4F212F-54FC-4CBF-A0A7-747E976F5B72}"/>
          </ac:spMkLst>
        </pc:spChg>
        <pc:spChg chg="mod">
          <ac:chgData name="Yasin Arafat" userId="1bac607883c7da5f" providerId="LiveId" clId="{C1B5A1F5-FCFF-44D3-A283-7C511D0922E9}" dt="2022-02-18T23:58:21.711" v="311" actId="207"/>
          <ac:spMkLst>
            <pc:docMk/>
            <pc:sldMk cId="2903682888" sldId="371"/>
            <ac:spMk id="54" creationId="{975B5CD0-8A9B-4065-B21B-84BBC8B375E1}"/>
          </ac:spMkLst>
        </pc:spChg>
        <pc:spChg chg="mod">
          <ac:chgData name="Yasin Arafat" userId="1bac607883c7da5f" providerId="LiveId" clId="{C1B5A1F5-FCFF-44D3-A283-7C511D0922E9}" dt="2022-02-18T23:58:21.711" v="311" actId="207"/>
          <ac:spMkLst>
            <pc:docMk/>
            <pc:sldMk cId="2903682888" sldId="371"/>
            <ac:spMk id="56" creationId="{BCB4AEE3-9FFD-44BA-B635-C521A02DE56B}"/>
          </ac:spMkLst>
        </pc:spChg>
        <pc:spChg chg="mod">
          <ac:chgData name="Yasin Arafat" userId="1bac607883c7da5f" providerId="LiveId" clId="{C1B5A1F5-FCFF-44D3-A283-7C511D0922E9}" dt="2022-02-18T23:58:21.711" v="311" actId="207"/>
          <ac:spMkLst>
            <pc:docMk/>
            <pc:sldMk cId="2903682888" sldId="371"/>
            <ac:spMk id="57" creationId="{A604D174-C423-4536-AE1B-AE3E194D7113}"/>
          </ac:spMkLst>
        </pc:spChg>
        <pc:spChg chg="mod">
          <ac:chgData name="Yasin Arafat" userId="1bac607883c7da5f" providerId="LiveId" clId="{C1B5A1F5-FCFF-44D3-A283-7C511D0922E9}" dt="2022-02-18T23:58:21.711" v="311" actId="207"/>
          <ac:spMkLst>
            <pc:docMk/>
            <pc:sldMk cId="2903682888" sldId="371"/>
            <ac:spMk id="59" creationId="{9A4F410F-1E28-4213-BA82-8EE3AC59FD51}"/>
          </ac:spMkLst>
        </pc:spChg>
        <pc:spChg chg="mod">
          <ac:chgData name="Yasin Arafat" userId="1bac607883c7da5f" providerId="LiveId" clId="{C1B5A1F5-FCFF-44D3-A283-7C511D0922E9}" dt="2022-02-18T23:58:21.711" v="311" actId="207"/>
          <ac:spMkLst>
            <pc:docMk/>
            <pc:sldMk cId="2903682888" sldId="371"/>
            <ac:spMk id="60" creationId="{63B189CA-E49E-4AB6-A87F-35640389E4D8}"/>
          </ac:spMkLst>
        </pc:spChg>
        <pc:spChg chg="mod">
          <ac:chgData name="Yasin Arafat" userId="1bac607883c7da5f" providerId="LiveId" clId="{C1B5A1F5-FCFF-44D3-A283-7C511D0922E9}" dt="2022-02-18T23:58:21.711" v="311" actId="207"/>
          <ac:spMkLst>
            <pc:docMk/>
            <pc:sldMk cId="2903682888" sldId="371"/>
            <ac:spMk id="62" creationId="{EA5E9834-4995-4F93-800E-6416E52F4A42}"/>
          </ac:spMkLst>
        </pc:spChg>
        <pc:spChg chg="mod">
          <ac:chgData name="Yasin Arafat" userId="1bac607883c7da5f" providerId="LiveId" clId="{C1B5A1F5-FCFF-44D3-A283-7C511D0922E9}" dt="2022-02-18T23:58:21.711" v="311" actId="207"/>
          <ac:spMkLst>
            <pc:docMk/>
            <pc:sldMk cId="2903682888" sldId="371"/>
            <ac:spMk id="63" creationId="{C6E05223-8BC1-437E-BD0B-37A592B6C390}"/>
          </ac:spMkLst>
        </pc:spChg>
        <pc:spChg chg="mod">
          <ac:chgData name="Yasin Arafat" userId="1bac607883c7da5f" providerId="LiveId" clId="{C1B5A1F5-FCFF-44D3-A283-7C511D0922E9}" dt="2022-02-18T23:58:21.711" v="311" actId="207"/>
          <ac:spMkLst>
            <pc:docMk/>
            <pc:sldMk cId="2903682888" sldId="371"/>
            <ac:spMk id="65" creationId="{A2D117CE-7DA6-4D39-85C5-24E0B5926346}"/>
          </ac:spMkLst>
        </pc:spChg>
        <pc:spChg chg="mod">
          <ac:chgData name="Yasin Arafat" userId="1bac607883c7da5f" providerId="LiveId" clId="{C1B5A1F5-FCFF-44D3-A283-7C511D0922E9}" dt="2022-02-18T23:58:21.711" v="311" actId="207"/>
          <ac:spMkLst>
            <pc:docMk/>
            <pc:sldMk cId="2903682888" sldId="371"/>
            <ac:spMk id="66" creationId="{2E70D998-1A3C-4CBC-BD0E-F48F131B8FB8}"/>
          </ac:spMkLst>
        </pc:spChg>
        <pc:spChg chg="mod">
          <ac:chgData name="Yasin Arafat" userId="1bac607883c7da5f" providerId="LiveId" clId="{C1B5A1F5-FCFF-44D3-A283-7C511D0922E9}" dt="2022-02-18T23:58:21.711" v="311" actId="207"/>
          <ac:spMkLst>
            <pc:docMk/>
            <pc:sldMk cId="2903682888" sldId="371"/>
            <ac:spMk id="68" creationId="{A7DDA68F-5E05-47AC-854E-AF94AF66A650}"/>
          </ac:spMkLst>
        </pc:spChg>
        <pc:spChg chg="mod">
          <ac:chgData name="Yasin Arafat" userId="1bac607883c7da5f" providerId="LiveId" clId="{C1B5A1F5-FCFF-44D3-A283-7C511D0922E9}" dt="2022-02-18T23:58:21.711" v="311" actId="207"/>
          <ac:spMkLst>
            <pc:docMk/>
            <pc:sldMk cId="2903682888" sldId="371"/>
            <ac:spMk id="87" creationId="{FE981C63-0F77-4FF0-85AE-6F4BF9596677}"/>
          </ac:spMkLst>
        </pc:spChg>
      </pc:sldChg>
      <pc:sldChg chg="addSp delSp modSp add mod">
        <pc:chgData name="Yasin Arafat" userId="1bac607883c7da5f" providerId="LiveId" clId="{C1B5A1F5-FCFF-44D3-A283-7C511D0922E9}" dt="2022-02-18T23:59:30.614" v="342" actId="165"/>
        <pc:sldMkLst>
          <pc:docMk/>
          <pc:sldMk cId="2358708831" sldId="372"/>
        </pc:sldMkLst>
        <pc:spChg chg="add del mod topLvl">
          <ac:chgData name="Yasin Arafat" userId="1bac607883c7da5f" providerId="LiveId" clId="{C1B5A1F5-FCFF-44D3-A283-7C511D0922E9}" dt="2022-02-18T23:59:30.614" v="342" actId="165"/>
          <ac:spMkLst>
            <pc:docMk/>
            <pc:sldMk cId="2358708831" sldId="372"/>
            <ac:spMk id="41" creationId="{EB5EBDE1-0BD2-42D5-B62F-F9EFCEE37958}"/>
          </ac:spMkLst>
        </pc:spChg>
        <pc:spChg chg="add del mod topLvl">
          <ac:chgData name="Yasin Arafat" userId="1bac607883c7da5f" providerId="LiveId" clId="{C1B5A1F5-FCFF-44D3-A283-7C511D0922E9}" dt="2022-02-18T23:59:30.614" v="342" actId="165"/>
          <ac:spMkLst>
            <pc:docMk/>
            <pc:sldMk cId="2358708831" sldId="372"/>
            <ac:spMk id="47" creationId="{5737A576-D13B-4AA2-BAE2-4BBC70290326}"/>
          </ac:spMkLst>
        </pc:spChg>
        <pc:spChg chg="add del mod topLvl">
          <ac:chgData name="Yasin Arafat" userId="1bac607883c7da5f" providerId="LiveId" clId="{C1B5A1F5-FCFF-44D3-A283-7C511D0922E9}" dt="2022-02-18T23:59:30.614" v="342" actId="165"/>
          <ac:spMkLst>
            <pc:docMk/>
            <pc:sldMk cId="2358708831" sldId="372"/>
            <ac:spMk id="48" creationId="{5911D2B3-8E78-4680-A901-049FB2AE934E}"/>
          </ac:spMkLst>
        </pc:spChg>
        <pc:spChg chg="mod">
          <ac:chgData name="Yasin Arafat" userId="1bac607883c7da5f" providerId="LiveId" clId="{C1B5A1F5-FCFF-44D3-A283-7C511D0922E9}" dt="2022-02-18T23:59:30.614" v="342" actId="165"/>
          <ac:spMkLst>
            <pc:docMk/>
            <pc:sldMk cId="2358708831" sldId="372"/>
            <ac:spMk id="63" creationId="{5C7FE79A-42E0-41DD-8FE4-D1FBA950A68A}"/>
          </ac:spMkLst>
        </pc:spChg>
        <pc:spChg chg="mod">
          <ac:chgData name="Yasin Arafat" userId="1bac607883c7da5f" providerId="LiveId" clId="{C1B5A1F5-FCFF-44D3-A283-7C511D0922E9}" dt="2022-02-18T23:59:30.614" v="342" actId="165"/>
          <ac:spMkLst>
            <pc:docMk/>
            <pc:sldMk cId="2358708831" sldId="372"/>
            <ac:spMk id="64" creationId="{2962AE21-F04E-4FFB-A70D-9FEDAA2C1C0B}"/>
          </ac:spMkLst>
        </pc:spChg>
        <pc:spChg chg="mod">
          <ac:chgData name="Yasin Arafat" userId="1bac607883c7da5f" providerId="LiveId" clId="{C1B5A1F5-FCFF-44D3-A283-7C511D0922E9}" dt="2022-02-18T23:59:30.614" v="342" actId="165"/>
          <ac:spMkLst>
            <pc:docMk/>
            <pc:sldMk cId="2358708831" sldId="372"/>
            <ac:spMk id="65" creationId="{6265B828-AF4A-4E5F-8B93-4D37A8E40F47}"/>
          </ac:spMkLst>
        </pc:spChg>
        <pc:spChg chg="mod">
          <ac:chgData name="Yasin Arafat" userId="1bac607883c7da5f" providerId="LiveId" clId="{C1B5A1F5-FCFF-44D3-A283-7C511D0922E9}" dt="2022-02-18T23:59:30.614" v="342" actId="165"/>
          <ac:spMkLst>
            <pc:docMk/>
            <pc:sldMk cId="2358708831" sldId="372"/>
            <ac:spMk id="66" creationId="{3B522616-0525-4266-9C3C-19BF5F90B908}"/>
          </ac:spMkLst>
        </pc:spChg>
        <pc:spChg chg="mod">
          <ac:chgData name="Yasin Arafat" userId="1bac607883c7da5f" providerId="LiveId" clId="{C1B5A1F5-FCFF-44D3-A283-7C511D0922E9}" dt="2022-02-18T23:59:30.614" v="342" actId="165"/>
          <ac:spMkLst>
            <pc:docMk/>
            <pc:sldMk cId="2358708831" sldId="372"/>
            <ac:spMk id="67" creationId="{1021283B-3F3D-49F5-B5CB-6025963FF9E7}"/>
          </ac:spMkLst>
        </pc:spChg>
        <pc:spChg chg="mod">
          <ac:chgData name="Yasin Arafat" userId="1bac607883c7da5f" providerId="LiveId" clId="{C1B5A1F5-FCFF-44D3-A283-7C511D0922E9}" dt="2022-02-18T23:59:30.614" v="342" actId="165"/>
          <ac:spMkLst>
            <pc:docMk/>
            <pc:sldMk cId="2358708831" sldId="372"/>
            <ac:spMk id="68" creationId="{CDA8329A-F702-4C33-B2BC-DC3EDB856A74}"/>
          </ac:spMkLst>
        </pc:spChg>
        <pc:spChg chg="mod">
          <ac:chgData name="Yasin Arafat" userId="1bac607883c7da5f" providerId="LiveId" clId="{C1B5A1F5-FCFF-44D3-A283-7C511D0922E9}" dt="2022-02-18T23:59:30.614" v="342" actId="165"/>
          <ac:spMkLst>
            <pc:docMk/>
            <pc:sldMk cId="2358708831" sldId="372"/>
            <ac:spMk id="69" creationId="{B562D0BE-9C5A-43C8-9FAD-0864947615FF}"/>
          </ac:spMkLst>
        </pc:spChg>
        <pc:spChg chg="mod">
          <ac:chgData name="Yasin Arafat" userId="1bac607883c7da5f" providerId="LiveId" clId="{C1B5A1F5-FCFF-44D3-A283-7C511D0922E9}" dt="2022-02-18T23:59:30.614" v="342" actId="165"/>
          <ac:spMkLst>
            <pc:docMk/>
            <pc:sldMk cId="2358708831" sldId="372"/>
            <ac:spMk id="70" creationId="{55091E3E-0B6E-490A-8191-7D0186E344DB}"/>
          </ac:spMkLst>
        </pc:spChg>
        <pc:spChg chg="mod">
          <ac:chgData name="Yasin Arafat" userId="1bac607883c7da5f" providerId="LiveId" clId="{C1B5A1F5-FCFF-44D3-A283-7C511D0922E9}" dt="2022-02-18T23:59:30.614" v="342" actId="165"/>
          <ac:spMkLst>
            <pc:docMk/>
            <pc:sldMk cId="2358708831" sldId="372"/>
            <ac:spMk id="71" creationId="{FFF2679C-9162-4BFD-A2D7-C35336D67812}"/>
          </ac:spMkLst>
        </pc:spChg>
        <pc:spChg chg="mod">
          <ac:chgData name="Yasin Arafat" userId="1bac607883c7da5f" providerId="LiveId" clId="{C1B5A1F5-FCFF-44D3-A283-7C511D0922E9}" dt="2022-02-18T23:59:30.614" v="342" actId="165"/>
          <ac:spMkLst>
            <pc:docMk/>
            <pc:sldMk cId="2358708831" sldId="372"/>
            <ac:spMk id="72" creationId="{D2D38FA0-EEEF-41D4-A357-8D49E1714A5F}"/>
          </ac:spMkLst>
        </pc:spChg>
        <pc:spChg chg="mod">
          <ac:chgData name="Yasin Arafat" userId="1bac607883c7da5f" providerId="LiveId" clId="{C1B5A1F5-FCFF-44D3-A283-7C511D0922E9}" dt="2022-02-18T23:59:30.614" v="342" actId="165"/>
          <ac:spMkLst>
            <pc:docMk/>
            <pc:sldMk cId="2358708831" sldId="372"/>
            <ac:spMk id="75" creationId="{592FECC1-3615-41CA-BE53-53581AA83C30}"/>
          </ac:spMkLst>
        </pc:spChg>
        <pc:spChg chg="mod">
          <ac:chgData name="Yasin Arafat" userId="1bac607883c7da5f" providerId="LiveId" clId="{C1B5A1F5-FCFF-44D3-A283-7C511D0922E9}" dt="2022-02-18T23:59:30.614" v="342" actId="165"/>
          <ac:spMkLst>
            <pc:docMk/>
            <pc:sldMk cId="2358708831" sldId="372"/>
            <ac:spMk id="76" creationId="{E6B2A1BC-7BC3-4A04-AA28-2F0C25CDB5A4}"/>
          </ac:spMkLst>
        </pc:spChg>
        <pc:spChg chg="mod">
          <ac:chgData name="Yasin Arafat" userId="1bac607883c7da5f" providerId="LiveId" clId="{C1B5A1F5-FCFF-44D3-A283-7C511D0922E9}" dt="2022-02-18T23:59:30.614" v="342" actId="165"/>
          <ac:spMkLst>
            <pc:docMk/>
            <pc:sldMk cId="2358708831" sldId="372"/>
            <ac:spMk id="77" creationId="{22586B52-E0FB-4138-B53B-C3484E87595C}"/>
          </ac:spMkLst>
        </pc:spChg>
        <pc:spChg chg="mod">
          <ac:chgData name="Yasin Arafat" userId="1bac607883c7da5f" providerId="LiveId" clId="{C1B5A1F5-FCFF-44D3-A283-7C511D0922E9}" dt="2022-02-18T23:59:30.614" v="342" actId="165"/>
          <ac:spMkLst>
            <pc:docMk/>
            <pc:sldMk cId="2358708831" sldId="372"/>
            <ac:spMk id="78" creationId="{2DFA4025-EF1C-45FA-BC5F-E68E25A9886C}"/>
          </ac:spMkLst>
        </pc:spChg>
        <pc:spChg chg="mod">
          <ac:chgData name="Yasin Arafat" userId="1bac607883c7da5f" providerId="LiveId" clId="{C1B5A1F5-FCFF-44D3-A283-7C511D0922E9}" dt="2022-02-18T23:59:30.614" v="342" actId="165"/>
          <ac:spMkLst>
            <pc:docMk/>
            <pc:sldMk cId="2358708831" sldId="372"/>
            <ac:spMk id="79" creationId="{39BA2A13-D9FA-4B34-8DBB-5CBE307796E3}"/>
          </ac:spMkLst>
        </pc:spChg>
        <pc:spChg chg="mod">
          <ac:chgData name="Yasin Arafat" userId="1bac607883c7da5f" providerId="LiveId" clId="{C1B5A1F5-FCFF-44D3-A283-7C511D0922E9}" dt="2022-02-18T23:59:30.614" v="342" actId="165"/>
          <ac:spMkLst>
            <pc:docMk/>
            <pc:sldMk cId="2358708831" sldId="372"/>
            <ac:spMk id="80" creationId="{720410AB-5512-437C-9AA2-F0894AA82780}"/>
          </ac:spMkLst>
        </pc:spChg>
        <pc:spChg chg="mod">
          <ac:chgData name="Yasin Arafat" userId="1bac607883c7da5f" providerId="LiveId" clId="{C1B5A1F5-FCFF-44D3-A283-7C511D0922E9}" dt="2022-02-18T23:59:30.614" v="342" actId="165"/>
          <ac:spMkLst>
            <pc:docMk/>
            <pc:sldMk cId="2358708831" sldId="372"/>
            <ac:spMk id="81" creationId="{86B718D6-192D-4A07-8B50-7A006C347948}"/>
          </ac:spMkLst>
        </pc:spChg>
        <pc:spChg chg="mod">
          <ac:chgData name="Yasin Arafat" userId="1bac607883c7da5f" providerId="LiveId" clId="{C1B5A1F5-FCFF-44D3-A283-7C511D0922E9}" dt="2022-02-18T23:59:30.614" v="342" actId="165"/>
          <ac:spMkLst>
            <pc:docMk/>
            <pc:sldMk cId="2358708831" sldId="372"/>
            <ac:spMk id="82" creationId="{4F6B3B37-A280-467D-8AA8-032B6BC22113}"/>
          </ac:spMkLst>
        </pc:spChg>
        <pc:spChg chg="mod">
          <ac:chgData name="Yasin Arafat" userId="1bac607883c7da5f" providerId="LiveId" clId="{C1B5A1F5-FCFF-44D3-A283-7C511D0922E9}" dt="2022-02-18T23:59:30.614" v="342" actId="165"/>
          <ac:spMkLst>
            <pc:docMk/>
            <pc:sldMk cId="2358708831" sldId="372"/>
            <ac:spMk id="83" creationId="{CB8F0F38-CEE4-4F72-9663-1E29F22BF6DC}"/>
          </ac:spMkLst>
        </pc:spChg>
        <pc:spChg chg="mod">
          <ac:chgData name="Yasin Arafat" userId="1bac607883c7da5f" providerId="LiveId" clId="{C1B5A1F5-FCFF-44D3-A283-7C511D0922E9}" dt="2022-02-18T23:59:30.614" v="342" actId="165"/>
          <ac:spMkLst>
            <pc:docMk/>
            <pc:sldMk cId="2358708831" sldId="372"/>
            <ac:spMk id="84" creationId="{442CFEC4-8195-4BC0-9CFC-49B636A4AE7A}"/>
          </ac:spMkLst>
        </pc:spChg>
        <pc:spChg chg="mod">
          <ac:chgData name="Yasin Arafat" userId="1bac607883c7da5f" providerId="LiveId" clId="{C1B5A1F5-FCFF-44D3-A283-7C511D0922E9}" dt="2022-02-18T23:59:30.614" v="342" actId="165"/>
          <ac:spMkLst>
            <pc:docMk/>
            <pc:sldMk cId="2358708831" sldId="372"/>
            <ac:spMk id="85" creationId="{1B7C8DEF-67A4-4616-98DF-626C5F7A44D5}"/>
          </ac:spMkLst>
        </pc:spChg>
        <pc:spChg chg="mod">
          <ac:chgData name="Yasin Arafat" userId="1bac607883c7da5f" providerId="LiveId" clId="{C1B5A1F5-FCFF-44D3-A283-7C511D0922E9}" dt="2022-02-18T23:59:30.614" v="342" actId="165"/>
          <ac:spMkLst>
            <pc:docMk/>
            <pc:sldMk cId="2358708831" sldId="372"/>
            <ac:spMk id="86" creationId="{BF37C159-1E97-454A-91BD-5ED7004085EA}"/>
          </ac:spMkLst>
        </pc:spChg>
        <pc:spChg chg="mod">
          <ac:chgData name="Yasin Arafat" userId="1bac607883c7da5f" providerId="LiveId" clId="{C1B5A1F5-FCFF-44D3-A283-7C511D0922E9}" dt="2022-02-18T23:59:30.614" v="342" actId="165"/>
          <ac:spMkLst>
            <pc:docMk/>
            <pc:sldMk cId="2358708831" sldId="372"/>
            <ac:spMk id="87" creationId="{4C1434D1-7C13-4211-96BF-56EA43DBCD25}"/>
          </ac:spMkLst>
        </pc:spChg>
        <pc:spChg chg="mod">
          <ac:chgData name="Yasin Arafat" userId="1bac607883c7da5f" providerId="LiveId" clId="{C1B5A1F5-FCFF-44D3-A283-7C511D0922E9}" dt="2022-02-18T23:59:30.614" v="342" actId="165"/>
          <ac:spMkLst>
            <pc:docMk/>
            <pc:sldMk cId="2358708831" sldId="372"/>
            <ac:spMk id="89" creationId="{661F5064-4A3E-4467-80B9-8C35F5932FA4}"/>
          </ac:spMkLst>
        </pc:spChg>
        <pc:spChg chg="mod">
          <ac:chgData name="Yasin Arafat" userId="1bac607883c7da5f" providerId="LiveId" clId="{C1B5A1F5-FCFF-44D3-A283-7C511D0922E9}" dt="2022-02-18T23:59:30.614" v="342" actId="165"/>
          <ac:spMkLst>
            <pc:docMk/>
            <pc:sldMk cId="2358708831" sldId="372"/>
            <ac:spMk id="90" creationId="{AC74448E-86CF-4185-BAD9-3340321AF994}"/>
          </ac:spMkLst>
        </pc:spChg>
        <pc:spChg chg="mod">
          <ac:chgData name="Yasin Arafat" userId="1bac607883c7da5f" providerId="LiveId" clId="{C1B5A1F5-FCFF-44D3-A283-7C511D0922E9}" dt="2022-02-18T23:59:30.614" v="342" actId="165"/>
          <ac:spMkLst>
            <pc:docMk/>
            <pc:sldMk cId="2358708831" sldId="372"/>
            <ac:spMk id="93" creationId="{2662674C-F0CF-48D5-9B3E-892828F5D492}"/>
          </ac:spMkLst>
        </pc:spChg>
        <pc:spChg chg="mod">
          <ac:chgData name="Yasin Arafat" userId="1bac607883c7da5f" providerId="LiveId" clId="{C1B5A1F5-FCFF-44D3-A283-7C511D0922E9}" dt="2022-02-18T23:59:30.614" v="342" actId="165"/>
          <ac:spMkLst>
            <pc:docMk/>
            <pc:sldMk cId="2358708831" sldId="372"/>
            <ac:spMk id="94" creationId="{FCF34188-B3D0-4077-BB1D-55EFE75E4B56}"/>
          </ac:spMkLst>
        </pc:spChg>
        <pc:spChg chg="mod">
          <ac:chgData name="Yasin Arafat" userId="1bac607883c7da5f" providerId="LiveId" clId="{C1B5A1F5-FCFF-44D3-A283-7C511D0922E9}" dt="2022-02-18T23:59:30.614" v="342" actId="165"/>
          <ac:spMkLst>
            <pc:docMk/>
            <pc:sldMk cId="2358708831" sldId="372"/>
            <ac:spMk id="95" creationId="{9D5C73A8-A3F6-47D3-BC9E-CF34CFBEE8D3}"/>
          </ac:spMkLst>
        </pc:spChg>
        <pc:spChg chg="mod">
          <ac:chgData name="Yasin Arafat" userId="1bac607883c7da5f" providerId="LiveId" clId="{C1B5A1F5-FCFF-44D3-A283-7C511D0922E9}" dt="2022-02-18T23:59:30.614" v="342" actId="165"/>
          <ac:spMkLst>
            <pc:docMk/>
            <pc:sldMk cId="2358708831" sldId="372"/>
            <ac:spMk id="96" creationId="{0798FBBB-32B4-4A9D-AADF-9D9AD4D1D938}"/>
          </ac:spMkLst>
        </pc:spChg>
        <pc:spChg chg="mod">
          <ac:chgData name="Yasin Arafat" userId="1bac607883c7da5f" providerId="LiveId" clId="{C1B5A1F5-FCFF-44D3-A283-7C511D0922E9}" dt="2022-02-18T23:59:30.614" v="342" actId="165"/>
          <ac:spMkLst>
            <pc:docMk/>
            <pc:sldMk cId="2358708831" sldId="372"/>
            <ac:spMk id="97" creationId="{4F67338C-BD24-45D4-9125-0141EF050BC2}"/>
          </ac:spMkLst>
        </pc:spChg>
        <pc:spChg chg="mod">
          <ac:chgData name="Yasin Arafat" userId="1bac607883c7da5f" providerId="LiveId" clId="{C1B5A1F5-FCFF-44D3-A283-7C511D0922E9}" dt="2022-02-18T23:59:30.614" v="342" actId="165"/>
          <ac:spMkLst>
            <pc:docMk/>
            <pc:sldMk cId="2358708831" sldId="372"/>
            <ac:spMk id="98" creationId="{CA9B5492-3E8D-4224-BF11-CC343C3791A3}"/>
          </ac:spMkLst>
        </pc:spChg>
        <pc:spChg chg="mod">
          <ac:chgData name="Yasin Arafat" userId="1bac607883c7da5f" providerId="LiveId" clId="{C1B5A1F5-FCFF-44D3-A283-7C511D0922E9}" dt="2022-02-18T23:59:30.614" v="342" actId="165"/>
          <ac:spMkLst>
            <pc:docMk/>
            <pc:sldMk cId="2358708831" sldId="372"/>
            <ac:spMk id="99" creationId="{BFA5CC8D-C41C-4E22-A7B9-CCBFA6506274}"/>
          </ac:spMkLst>
        </pc:spChg>
        <pc:spChg chg="mod">
          <ac:chgData name="Yasin Arafat" userId="1bac607883c7da5f" providerId="LiveId" clId="{C1B5A1F5-FCFF-44D3-A283-7C511D0922E9}" dt="2022-02-18T23:59:30.614" v="342" actId="165"/>
          <ac:spMkLst>
            <pc:docMk/>
            <pc:sldMk cId="2358708831" sldId="372"/>
            <ac:spMk id="100" creationId="{0E3E48AE-73EE-46C4-9DEA-9528E96B51F0}"/>
          </ac:spMkLst>
        </pc:spChg>
        <pc:spChg chg="mod">
          <ac:chgData name="Yasin Arafat" userId="1bac607883c7da5f" providerId="LiveId" clId="{C1B5A1F5-FCFF-44D3-A283-7C511D0922E9}" dt="2022-02-18T23:59:30.614" v="342" actId="165"/>
          <ac:spMkLst>
            <pc:docMk/>
            <pc:sldMk cId="2358708831" sldId="372"/>
            <ac:spMk id="101" creationId="{46420695-BEEE-4A68-8962-34D6248BD1C3}"/>
          </ac:spMkLst>
        </pc:spChg>
        <pc:spChg chg="mod">
          <ac:chgData name="Yasin Arafat" userId="1bac607883c7da5f" providerId="LiveId" clId="{C1B5A1F5-FCFF-44D3-A283-7C511D0922E9}" dt="2022-02-18T23:59:30.614" v="342" actId="165"/>
          <ac:spMkLst>
            <pc:docMk/>
            <pc:sldMk cId="2358708831" sldId="372"/>
            <ac:spMk id="102" creationId="{0FA47B46-A6C4-48EF-8471-62F3DC8DD813}"/>
          </ac:spMkLst>
        </pc:spChg>
        <pc:spChg chg="mod">
          <ac:chgData name="Yasin Arafat" userId="1bac607883c7da5f" providerId="LiveId" clId="{C1B5A1F5-FCFF-44D3-A283-7C511D0922E9}" dt="2022-02-18T23:59:30.614" v="342" actId="165"/>
          <ac:spMkLst>
            <pc:docMk/>
            <pc:sldMk cId="2358708831" sldId="372"/>
            <ac:spMk id="103" creationId="{C771876E-C830-4E6C-8857-1E3AD1973C35}"/>
          </ac:spMkLst>
        </pc:spChg>
        <pc:spChg chg="mod">
          <ac:chgData name="Yasin Arafat" userId="1bac607883c7da5f" providerId="LiveId" clId="{C1B5A1F5-FCFF-44D3-A283-7C511D0922E9}" dt="2022-02-18T23:59:30.614" v="342" actId="165"/>
          <ac:spMkLst>
            <pc:docMk/>
            <pc:sldMk cId="2358708831" sldId="372"/>
            <ac:spMk id="104" creationId="{3D529A97-27A5-4A46-AC6D-E332D6FCA1DB}"/>
          </ac:spMkLst>
        </pc:spChg>
        <pc:spChg chg="mod">
          <ac:chgData name="Yasin Arafat" userId="1bac607883c7da5f" providerId="LiveId" clId="{C1B5A1F5-FCFF-44D3-A283-7C511D0922E9}" dt="2022-02-18T23:59:30.614" v="342" actId="165"/>
          <ac:spMkLst>
            <pc:docMk/>
            <pc:sldMk cId="2358708831" sldId="372"/>
            <ac:spMk id="105" creationId="{C1991D75-F453-4894-9A85-625D2DDA02FD}"/>
          </ac:spMkLst>
        </pc:spChg>
        <pc:spChg chg="mod">
          <ac:chgData name="Yasin Arafat" userId="1bac607883c7da5f" providerId="LiveId" clId="{C1B5A1F5-FCFF-44D3-A283-7C511D0922E9}" dt="2022-02-18T23:59:30.614" v="342" actId="165"/>
          <ac:spMkLst>
            <pc:docMk/>
            <pc:sldMk cId="2358708831" sldId="372"/>
            <ac:spMk id="106" creationId="{DE2AB18A-7A0E-4D5A-9C19-8EFACE3B8488}"/>
          </ac:spMkLst>
        </pc:spChg>
        <pc:spChg chg="mod">
          <ac:chgData name="Yasin Arafat" userId="1bac607883c7da5f" providerId="LiveId" clId="{C1B5A1F5-FCFF-44D3-A283-7C511D0922E9}" dt="2022-02-18T23:59:30.614" v="342" actId="165"/>
          <ac:spMkLst>
            <pc:docMk/>
            <pc:sldMk cId="2358708831" sldId="372"/>
            <ac:spMk id="107" creationId="{FD423479-DE7A-4326-BC12-CF322CAD24E0}"/>
          </ac:spMkLst>
        </pc:spChg>
        <pc:spChg chg="mod">
          <ac:chgData name="Yasin Arafat" userId="1bac607883c7da5f" providerId="LiveId" clId="{C1B5A1F5-FCFF-44D3-A283-7C511D0922E9}" dt="2022-02-18T23:59:30.614" v="342" actId="165"/>
          <ac:spMkLst>
            <pc:docMk/>
            <pc:sldMk cId="2358708831" sldId="372"/>
            <ac:spMk id="108" creationId="{2CFC34A1-2EFF-4A21-86D8-5164E2A0D243}"/>
          </ac:spMkLst>
        </pc:spChg>
        <pc:spChg chg="mod">
          <ac:chgData name="Yasin Arafat" userId="1bac607883c7da5f" providerId="LiveId" clId="{C1B5A1F5-FCFF-44D3-A283-7C511D0922E9}" dt="2022-02-18T23:59:30.614" v="342" actId="165"/>
          <ac:spMkLst>
            <pc:docMk/>
            <pc:sldMk cId="2358708831" sldId="372"/>
            <ac:spMk id="109" creationId="{37C52011-CFE4-4CFC-8DDA-4CD69BC4E2E5}"/>
          </ac:spMkLst>
        </pc:spChg>
        <pc:spChg chg="mod">
          <ac:chgData name="Yasin Arafat" userId="1bac607883c7da5f" providerId="LiveId" clId="{C1B5A1F5-FCFF-44D3-A283-7C511D0922E9}" dt="2022-02-18T23:59:30.614" v="342" actId="165"/>
          <ac:spMkLst>
            <pc:docMk/>
            <pc:sldMk cId="2358708831" sldId="372"/>
            <ac:spMk id="110" creationId="{004F9DAF-E298-491E-8EA1-1F6C6DF5BFA9}"/>
          </ac:spMkLst>
        </pc:spChg>
        <pc:spChg chg="mod">
          <ac:chgData name="Yasin Arafat" userId="1bac607883c7da5f" providerId="LiveId" clId="{C1B5A1F5-FCFF-44D3-A283-7C511D0922E9}" dt="2022-02-18T23:59:30.614" v="342" actId="165"/>
          <ac:spMkLst>
            <pc:docMk/>
            <pc:sldMk cId="2358708831" sldId="372"/>
            <ac:spMk id="111" creationId="{E1A36CB6-87C5-44A3-8EFD-B5478F52FCB8}"/>
          </ac:spMkLst>
        </pc:spChg>
        <pc:spChg chg="mod">
          <ac:chgData name="Yasin Arafat" userId="1bac607883c7da5f" providerId="LiveId" clId="{C1B5A1F5-FCFF-44D3-A283-7C511D0922E9}" dt="2022-02-18T23:59:30.614" v="342" actId="165"/>
          <ac:spMkLst>
            <pc:docMk/>
            <pc:sldMk cId="2358708831" sldId="372"/>
            <ac:spMk id="112" creationId="{94B937BB-4D35-4B30-8B73-DFD59FE3DC7C}"/>
          </ac:spMkLst>
        </pc:spChg>
        <pc:spChg chg="mod">
          <ac:chgData name="Yasin Arafat" userId="1bac607883c7da5f" providerId="LiveId" clId="{C1B5A1F5-FCFF-44D3-A283-7C511D0922E9}" dt="2022-02-18T23:59:30.614" v="342" actId="165"/>
          <ac:spMkLst>
            <pc:docMk/>
            <pc:sldMk cId="2358708831" sldId="372"/>
            <ac:spMk id="113" creationId="{DA31C29D-01C0-410D-9D6C-F8A47A1D0E99}"/>
          </ac:spMkLst>
        </pc:spChg>
        <pc:spChg chg="mod">
          <ac:chgData name="Yasin Arafat" userId="1bac607883c7da5f" providerId="LiveId" clId="{C1B5A1F5-FCFF-44D3-A283-7C511D0922E9}" dt="2022-02-18T23:59:30.614" v="342" actId="165"/>
          <ac:spMkLst>
            <pc:docMk/>
            <pc:sldMk cId="2358708831" sldId="372"/>
            <ac:spMk id="114" creationId="{5C7DD3FA-212F-443C-B0B2-8FE033CF65CF}"/>
          </ac:spMkLst>
        </pc:spChg>
        <pc:spChg chg="mod">
          <ac:chgData name="Yasin Arafat" userId="1bac607883c7da5f" providerId="LiveId" clId="{C1B5A1F5-FCFF-44D3-A283-7C511D0922E9}" dt="2022-02-18T23:59:30.614" v="342" actId="165"/>
          <ac:spMkLst>
            <pc:docMk/>
            <pc:sldMk cId="2358708831" sldId="372"/>
            <ac:spMk id="115" creationId="{07B4D7BD-EAB0-4318-8E66-6A2C3EA5CBD5}"/>
          </ac:spMkLst>
        </pc:spChg>
        <pc:spChg chg="mod">
          <ac:chgData name="Yasin Arafat" userId="1bac607883c7da5f" providerId="LiveId" clId="{C1B5A1F5-FCFF-44D3-A283-7C511D0922E9}" dt="2022-02-18T23:59:30.614" v="342" actId="165"/>
          <ac:spMkLst>
            <pc:docMk/>
            <pc:sldMk cId="2358708831" sldId="372"/>
            <ac:spMk id="116" creationId="{1F2493B0-10AE-4BA8-8563-C2B8FB3F8DC5}"/>
          </ac:spMkLst>
        </pc:spChg>
        <pc:spChg chg="mod">
          <ac:chgData name="Yasin Arafat" userId="1bac607883c7da5f" providerId="LiveId" clId="{C1B5A1F5-FCFF-44D3-A283-7C511D0922E9}" dt="2022-02-18T23:59:30.614" v="342" actId="165"/>
          <ac:spMkLst>
            <pc:docMk/>
            <pc:sldMk cId="2358708831" sldId="372"/>
            <ac:spMk id="117" creationId="{88CC6BF2-DD47-43F1-AD64-4C82CD1D2A91}"/>
          </ac:spMkLst>
        </pc:spChg>
        <pc:spChg chg="mod">
          <ac:chgData name="Yasin Arafat" userId="1bac607883c7da5f" providerId="LiveId" clId="{C1B5A1F5-FCFF-44D3-A283-7C511D0922E9}" dt="2022-02-18T23:59:30.614" v="342" actId="165"/>
          <ac:spMkLst>
            <pc:docMk/>
            <pc:sldMk cId="2358708831" sldId="372"/>
            <ac:spMk id="118" creationId="{F7C1AED7-3F7A-4F46-B6E5-0D763D51FC82}"/>
          </ac:spMkLst>
        </pc:spChg>
        <pc:spChg chg="mod">
          <ac:chgData name="Yasin Arafat" userId="1bac607883c7da5f" providerId="LiveId" clId="{C1B5A1F5-FCFF-44D3-A283-7C511D0922E9}" dt="2022-02-18T23:59:30.614" v="342" actId="165"/>
          <ac:spMkLst>
            <pc:docMk/>
            <pc:sldMk cId="2358708831" sldId="372"/>
            <ac:spMk id="119" creationId="{A8AD73DB-E55D-49BC-B5E6-6849D83D8A3D}"/>
          </ac:spMkLst>
        </pc:spChg>
        <pc:spChg chg="mod">
          <ac:chgData name="Yasin Arafat" userId="1bac607883c7da5f" providerId="LiveId" clId="{C1B5A1F5-FCFF-44D3-A283-7C511D0922E9}" dt="2022-02-18T23:59:30.614" v="342" actId="165"/>
          <ac:spMkLst>
            <pc:docMk/>
            <pc:sldMk cId="2358708831" sldId="372"/>
            <ac:spMk id="120" creationId="{A1463175-5E70-469A-84E0-69B20E37D9F6}"/>
          </ac:spMkLst>
        </pc:spChg>
        <pc:spChg chg="mod">
          <ac:chgData name="Yasin Arafat" userId="1bac607883c7da5f" providerId="LiveId" clId="{C1B5A1F5-FCFF-44D3-A283-7C511D0922E9}" dt="2022-02-18T23:59:30.614" v="342" actId="165"/>
          <ac:spMkLst>
            <pc:docMk/>
            <pc:sldMk cId="2358708831" sldId="372"/>
            <ac:spMk id="121" creationId="{C96879E8-9C58-485D-9EC7-4AEB470DC80C}"/>
          </ac:spMkLst>
        </pc:spChg>
        <pc:spChg chg="mod">
          <ac:chgData name="Yasin Arafat" userId="1bac607883c7da5f" providerId="LiveId" clId="{C1B5A1F5-FCFF-44D3-A283-7C511D0922E9}" dt="2022-02-18T23:59:30.614" v="342" actId="165"/>
          <ac:spMkLst>
            <pc:docMk/>
            <pc:sldMk cId="2358708831" sldId="372"/>
            <ac:spMk id="122" creationId="{1DCCB708-7989-403C-AD3E-27C48765BD23}"/>
          </ac:spMkLst>
        </pc:spChg>
        <pc:spChg chg="mod">
          <ac:chgData name="Yasin Arafat" userId="1bac607883c7da5f" providerId="LiveId" clId="{C1B5A1F5-FCFF-44D3-A283-7C511D0922E9}" dt="2022-02-18T23:59:30.614" v="342" actId="165"/>
          <ac:spMkLst>
            <pc:docMk/>
            <pc:sldMk cId="2358708831" sldId="372"/>
            <ac:spMk id="123" creationId="{A2AC3028-6966-4A4D-B5D1-728187E76826}"/>
          </ac:spMkLst>
        </pc:spChg>
        <pc:spChg chg="mod">
          <ac:chgData name="Yasin Arafat" userId="1bac607883c7da5f" providerId="LiveId" clId="{C1B5A1F5-FCFF-44D3-A283-7C511D0922E9}" dt="2022-02-18T23:59:30.614" v="342" actId="165"/>
          <ac:spMkLst>
            <pc:docMk/>
            <pc:sldMk cId="2358708831" sldId="372"/>
            <ac:spMk id="124" creationId="{E05CF606-EF25-46A0-B408-630970505A4D}"/>
          </ac:spMkLst>
        </pc:spChg>
        <pc:spChg chg="del mod">
          <ac:chgData name="Yasin Arafat" userId="1bac607883c7da5f" providerId="LiveId" clId="{C1B5A1F5-FCFF-44D3-A283-7C511D0922E9}" dt="2022-02-18T23:58:39.234" v="313" actId="478"/>
          <ac:spMkLst>
            <pc:docMk/>
            <pc:sldMk cId="2358708831" sldId="372"/>
            <ac:spMk id="127" creationId="{BB429D05-72C5-4E54-B6CD-53AE03808A23}"/>
          </ac:spMkLst>
        </pc:spChg>
        <pc:spChg chg="del mod">
          <ac:chgData name="Yasin Arafat" userId="1bac607883c7da5f" providerId="LiveId" clId="{C1B5A1F5-FCFF-44D3-A283-7C511D0922E9}" dt="2022-02-18T23:59:06.254" v="333" actId="478"/>
          <ac:spMkLst>
            <pc:docMk/>
            <pc:sldMk cId="2358708831" sldId="372"/>
            <ac:spMk id="128" creationId="{4E61B028-ADC5-423E-ACD1-B778242DF0C2}"/>
          </ac:spMkLst>
        </pc:spChg>
        <pc:spChg chg="del mod">
          <ac:chgData name="Yasin Arafat" userId="1bac607883c7da5f" providerId="LiveId" clId="{C1B5A1F5-FCFF-44D3-A283-7C511D0922E9}" dt="2022-02-18T23:58:45.065" v="317" actId="478"/>
          <ac:spMkLst>
            <pc:docMk/>
            <pc:sldMk cId="2358708831" sldId="372"/>
            <ac:spMk id="129" creationId="{B959972C-8E30-4109-806B-D2DFB769FDBE}"/>
          </ac:spMkLst>
        </pc:spChg>
        <pc:spChg chg="del mod">
          <ac:chgData name="Yasin Arafat" userId="1bac607883c7da5f" providerId="LiveId" clId="{C1B5A1F5-FCFF-44D3-A283-7C511D0922E9}" dt="2022-02-18T23:59:00.039" v="329" actId="478"/>
          <ac:spMkLst>
            <pc:docMk/>
            <pc:sldMk cId="2358708831" sldId="372"/>
            <ac:spMk id="145" creationId="{2B587491-266A-462B-945F-1C51CE4A73D3}"/>
          </ac:spMkLst>
        </pc:spChg>
        <pc:spChg chg="del mod">
          <ac:chgData name="Yasin Arafat" userId="1bac607883c7da5f" providerId="LiveId" clId="{C1B5A1F5-FCFF-44D3-A283-7C511D0922E9}" dt="2022-02-18T23:58:55.465" v="325" actId="478"/>
          <ac:spMkLst>
            <pc:docMk/>
            <pc:sldMk cId="2358708831" sldId="372"/>
            <ac:spMk id="146" creationId="{4729D4F6-BFAE-4846-84B4-A827A1AE8722}"/>
          </ac:spMkLst>
        </pc:spChg>
        <pc:spChg chg="del mod">
          <ac:chgData name="Yasin Arafat" userId="1bac607883c7da5f" providerId="LiveId" clId="{C1B5A1F5-FCFF-44D3-A283-7C511D0922E9}" dt="2022-02-18T23:58:50.628" v="321" actId="478"/>
          <ac:spMkLst>
            <pc:docMk/>
            <pc:sldMk cId="2358708831" sldId="372"/>
            <ac:spMk id="147" creationId="{BB5C7699-B8A6-48E2-B359-29D1B1B65F92}"/>
          </ac:spMkLst>
        </pc:spChg>
        <pc:grpChg chg="add del mod">
          <ac:chgData name="Yasin Arafat" userId="1bac607883c7da5f" providerId="LiveId" clId="{C1B5A1F5-FCFF-44D3-A283-7C511D0922E9}" dt="2022-02-18T23:59:30.614" v="342" actId="165"/>
          <ac:grpSpMkLst>
            <pc:docMk/>
            <pc:sldMk cId="2358708831" sldId="372"/>
            <ac:grpSpMk id="4" creationId="{E4105644-6DF6-4D9A-8C60-6DBF41BB6E8F}"/>
          </ac:grpSpMkLst>
        </pc:grpChg>
        <pc:grpChg chg="add del mod topLvl">
          <ac:chgData name="Yasin Arafat" userId="1bac607883c7da5f" providerId="LiveId" clId="{C1B5A1F5-FCFF-44D3-A283-7C511D0922E9}" dt="2022-02-18T23:59:30.614" v="342" actId="165"/>
          <ac:grpSpMkLst>
            <pc:docMk/>
            <pc:sldMk cId="2358708831" sldId="372"/>
            <ac:grpSpMk id="42" creationId="{C6AA9DE8-E245-41E1-989B-3ABFF6DEFA6C}"/>
          </ac:grpSpMkLst>
        </pc:grpChg>
        <pc:grpChg chg="add del mod topLvl">
          <ac:chgData name="Yasin Arafat" userId="1bac607883c7da5f" providerId="LiveId" clId="{C1B5A1F5-FCFF-44D3-A283-7C511D0922E9}" dt="2022-02-18T23:59:30.614" v="342" actId="165"/>
          <ac:grpSpMkLst>
            <pc:docMk/>
            <pc:sldMk cId="2358708831" sldId="372"/>
            <ac:grpSpMk id="43" creationId="{0D0D71BE-871E-4518-92A7-E671F2668716}"/>
          </ac:grpSpMkLst>
        </pc:grpChg>
        <pc:grpChg chg="add del mod topLvl">
          <ac:chgData name="Yasin Arafat" userId="1bac607883c7da5f" providerId="LiveId" clId="{C1B5A1F5-FCFF-44D3-A283-7C511D0922E9}" dt="2022-02-18T23:59:30.614" v="342" actId="165"/>
          <ac:grpSpMkLst>
            <pc:docMk/>
            <pc:sldMk cId="2358708831" sldId="372"/>
            <ac:grpSpMk id="44" creationId="{A98187CF-06AE-4153-889F-FE08EB20C65C}"/>
          </ac:grpSpMkLst>
        </pc:grpChg>
        <pc:grpChg chg="add del mod topLvl">
          <ac:chgData name="Yasin Arafat" userId="1bac607883c7da5f" providerId="LiveId" clId="{C1B5A1F5-FCFF-44D3-A283-7C511D0922E9}" dt="2022-02-18T23:59:30.614" v="342" actId="165"/>
          <ac:grpSpMkLst>
            <pc:docMk/>
            <pc:sldMk cId="2358708831" sldId="372"/>
            <ac:grpSpMk id="45" creationId="{AD37711A-7CF3-43C7-ABDE-B1560D3F783A}"/>
          </ac:grpSpMkLst>
        </pc:grpChg>
        <pc:grpChg chg="add del mod topLvl">
          <ac:chgData name="Yasin Arafat" userId="1bac607883c7da5f" providerId="LiveId" clId="{C1B5A1F5-FCFF-44D3-A283-7C511D0922E9}" dt="2022-02-18T23:59:30.614" v="342" actId="165"/>
          <ac:grpSpMkLst>
            <pc:docMk/>
            <pc:sldMk cId="2358708831" sldId="372"/>
            <ac:grpSpMk id="46" creationId="{FF416BC7-1194-423E-8799-12335D0340B5}"/>
          </ac:grpSpMkLst>
        </pc:grpChg>
        <pc:grpChg chg="add del mod topLvl">
          <ac:chgData name="Yasin Arafat" userId="1bac607883c7da5f" providerId="LiveId" clId="{C1B5A1F5-FCFF-44D3-A283-7C511D0922E9}" dt="2022-02-18T23:59:30.614" v="342" actId="165"/>
          <ac:grpSpMkLst>
            <pc:docMk/>
            <pc:sldMk cId="2358708831" sldId="372"/>
            <ac:grpSpMk id="49" creationId="{75035CF6-9824-4777-A243-78FCFFD4FE48}"/>
          </ac:grpSpMkLst>
        </pc:grpChg>
        <pc:grpChg chg="add del mod topLvl">
          <ac:chgData name="Yasin Arafat" userId="1bac607883c7da5f" providerId="LiveId" clId="{C1B5A1F5-FCFF-44D3-A283-7C511D0922E9}" dt="2022-02-18T23:59:30.614" v="342" actId="165"/>
          <ac:grpSpMkLst>
            <pc:docMk/>
            <pc:sldMk cId="2358708831" sldId="372"/>
            <ac:grpSpMk id="50" creationId="{58E11583-83DA-48F5-B832-769041ED7C27}"/>
          </ac:grpSpMkLst>
        </pc:grpChg>
        <pc:grpChg chg="add del mod topLvl">
          <ac:chgData name="Yasin Arafat" userId="1bac607883c7da5f" providerId="LiveId" clId="{C1B5A1F5-FCFF-44D3-A283-7C511D0922E9}" dt="2022-02-18T23:59:30.614" v="342" actId="165"/>
          <ac:grpSpMkLst>
            <pc:docMk/>
            <pc:sldMk cId="2358708831" sldId="372"/>
            <ac:grpSpMk id="51" creationId="{C9556641-B387-431E-B070-1AABCEEFF7A0}"/>
          </ac:grpSpMkLst>
        </pc:grpChg>
        <pc:grpChg chg="add del mod topLvl">
          <ac:chgData name="Yasin Arafat" userId="1bac607883c7da5f" providerId="LiveId" clId="{C1B5A1F5-FCFF-44D3-A283-7C511D0922E9}" dt="2022-02-18T23:59:30.614" v="342" actId="165"/>
          <ac:grpSpMkLst>
            <pc:docMk/>
            <pc:sldMk cId="2358708831" sldId="372"/>
            <ac:grpSpMk id="52" creationId="{EBAD4F5B-C396-4605-890F-B79B945D5BF1}"/>
          </ac:grpSpMkLst>
        </pc:grpChg>
        <pc:grpChg chg="add del mod topLvl">
          <ac:chgData name="Yasin Arafat" userId="1bac607883c7da5f" providerId="LiveId" clId="{C1B5A1F5-FCFF-44D3-A283-7C511D0922E9}" dt="2022-02-18T23:59:30.614" v="342" actId="165"/>
          <ac:grpSpMkLst>
            <pc:docMk/>
            <pc:sldMk cId="2358708831" sldId="372"/>
            <ac:grpSpMk id="53" creationId="{F505E16E-E0ED-408D-A0FA-D5E9E82B75BE}"/>
          </ac:grpSpMkLst>
        </pc:grpChg>
        <pc:grpChg chg="add del mod topLvl">
          <ac:chgData name="Yasin Arafat" userId="1bac607883c7da5f" providerId="LiveId" clId="{C1B5A1F5-FCFF-44D3-A283-7C511D0922E9}" dt="2022-02-18T23:59:30.614" v="342" actId="165"/>
          <ac:grpSpMkLst>
            <pc:docMk/>
            <pc:sldMk cId="2358708831" sldId="372"/>
            <ac:grpSpMk id="54" creationId="{9F7B47CA-B5CF-44E1-929E-2B3AA7ED1C16}"/>
          </ac:grpSpMkLst>
        </pc:grpChg>
        <pc:grpChg chg="add del mod topLvl">
          <ac:chgData name="Yasin Arafat" userId="1bac607883c7da5f" providerId="LiveId" clId="{C1B5A1F5-FCFF-44D3-A283-7C511D0922E9}" dt="2022-02-18T23:59:30.614" v="342" actId="165"/>
          <ac:grpSpMkLst>
            <pc:docMk/>
            <pc:sldMk cId="2358708831" sldId="372"/>
            <ac:grpSpMk id="55" creationId="{9FCAFFF0-15D3-44D1-99E0-20D0B7E4DF46}"/>
          </ac:grpSpMkLst>
        </pc:grpChg>
        <pc:grpChg chg="add del mod topLvl">
          <ac:chgData name="Yasin Arafat" userId="1bac607883c7da5f" providerId="LiveId" clId="{C1B5A1F5-FCFF-44D3-A283-7C511D0922E9}" dt="2022-02-18T23:59:30.614" v="342" actId="165"/>
          <ac:grpSpMkLst>
            <pc:docMk/>
            <pc:sldMk cId="2358708831" sldId="372"/>
            <ac:grpSpMk id="56" creationId="{E131BF14-99F6-46AF-ADEC-C21CC2BFF4CA}"/>
          </ac:grpSpMkLst>
        </pc:grpChg>
        <pc:grpChg chg="add del mod topLvl">
          <ac:chgData name="Yasin Arafat" userId="1bac607883c7da5f" providerId="LiveId" clId="{C1B5A1F5-FCFF-44D3-A283-7C511D0922E9}" dt="2022-02-18T23:59:30.614" v="342" actId="165"/>
          <ac:grpSpMkLst>
            <pc:docMk/>
            <pc:sldMk cId="2358708831" sldId="372"/>
            <ac:grpSpMk id="57" creationId="{6821B1C4-FA65-49CD-8EC9-893A0908E6EC}"/>
          </ac:grpSpMkLst>
        </pc:grpChg>
        <pc:grpChg chg="add del mod topLvl">
          <ac:chgData name="Yasin Arafat" userId="1bac607883c7da5f" providerId="LiveId" clId="{C1B5A1F5-FCFF-44D3-A283-7C511D0922E9}" dt="2022-02-18T23:59:30.614" v="342" actId="165"/>
          <ac:grpSpMkLst>
            <pc:docMk/>
            <pc:sldMk cId="2358708831" sldId="372"/>
            <ac:grpSpMk id="58" creationId="{2B7D5FFA-1D5C-44C8-BC5F-01E0E2A677D1}"/>
          </ac:grpSpMkLst>
        </pc:grpChg>
        <pc:grpChg chg="add del mod topLvl">
          <ac:chgData name="Yasin Arafat" userId="1bac607883c7da5f" providerId="LiveId" clId="{C1B5A1F5-FCFF-44D3-A283-7C511D0922E9}" dt="2022-02-18T23:59:30.614" v="342" actId="165"/>
          <ac:grpSpMkLst>
            <pc:docMk/>
            <pc:sldMk cId="2358708831" sldId="372"/>
            <ac:grpSpMk id="59" creationId="{FD656114-488D-46BA-9EAB-54485E85B869}"/>
          </ac:grpSpMkLst>
        </pc:grpChg>
        <pc:grpChg chg="add del mod topLvl">
          <ac:chgData name="Yasin Arafat" userId="1bac607883c7da5f" providerId="LiveId" clId="{C1B5A1F5-FCFF-44D3-A283-7C511D0922E9}" dt="2022-02-18T23:59:30.614" v="342" actId="165"/>
          <ac:grpSpMkLst>
            <pc:docMk/>
            <pc:sldMk cId="2358708831" sldId="372"/>
            <ac:grpSpMk id="60" creationId="{5AF98D67-56CF-46AE-9DFC-D23DBF8ABD00}"/>
          </ac:grpSpMkLst>
        </pc:grpChg>
        <pc:grpChg chg="add del mod topLvl">
          <ac:chgData name="Yasin Arafat" userId="1bac607883c7da5f" providerId="LiveId" clId="{C1B5A1F5-FCFF-44D3-A283-7C511D0922E9}" dt="2022-02-18T23:59:30.614" v="342" actId="165"/>
          <ac:grpSpMkLst>
            <pc:docMk/>
            <pc:sldMk cId="2358708831" sldId="372"/>
            <ac:grpSpMk id="61" creationId="{183EEF84-5B12-406B-A109-A675187D2F24}"/>
          </ac:grpSpMkLst>
        </pc:grpChg>
        <pc:grpChg chg="mod">
          <ac:chgData name="Yasin Arafat" userId="1bac607883c7da5f" providerId="LiveId" clId="{C1B5A1F5-FCFF-44D3-A283-7C511D0922E9}" dt="2022-02-18T23:59:30.614" v="342" actId="165"/>
          <ac:grpSpMkLst>
            <pc:docMk/>
            <pc:sldMk cId="2358708831" sldId="372"/>
            <ac:grpSpMk id="62" creationId="{2B67F98B-04A8-4261-B505-5D1C44A25011}"/>
          </ac:grpSpMkLst>
        </pc:grpChg>
        <pc:grpChg chg="mod">
          <ac:chgData name="Yasin Arafat" userId="1bac607883c7da5f" providerId="LiveId" clId="{C1B5A1F5-FCFF-44D3-A283-7C511D0922E9}" dt="2022-02-18T23:59:30.614" v="342" actId="165"/>
          <ac:grpSpMkLst>
            <pc:docMk/>
            <pc:sldMk cId="2358708831" sldId="372"/>
            <ac:grpSpMk id="73" creationId="{DD40FE22-EE59-4962-AA93-7A9BA43B1C19}"/>
          </ac:grpSpMkLst>
        </pc:grpChg>
        <pc:grpChg chg="mod">
          <ac:chgData name="Yasin Arafat" userId="1bac607883c7da5f" providerId="LiveId" clId="{C1B5A1F5-FCFF-44D3-A283-7C511D0922E9}" dt="2022-02-18T23:59:30.614" v="342" actId="165"/>
          <ac:grpSpMkLst>
            <pc:docMk/>
            <pc:sldMk cId="2358708831" sldId="372"/>
            <ac:grpSpMk id="74" creationId="{D97A0EA9-C2D1-4F0F-80DB-B7A7EB2A4302}"/>
          </ac:grpSpMkLst>
        </pc:grpChg>
        <pc:grpChg chg="mod">
          <ac:chgData name="Yasin Arafat" userId="1bac607883c7da5f" providerId="LiveId" clId="{C1B5A1F5-FCFF-44D3-A283-7C511D0922E9}" dt="2022-02-18T23:59:30.614" v="342" actId="165"/>
          <ac:grpSpMkLst>
            <pc:docMk/>
            <pc:sldMk cId="2358708831" sldId="372"/>
            <ac:grpSpMk id="88" creationId="{B044C188-8112-4895-BDF0-6F78484726A3}"/>
          </ac:grpSpMkLst>
        </pc:grpChg>
        <pc:grpChg chg="mod">
          <ac:chgData name="Yasin Arafat" userId="1bac607883c7da5f" providerId="LiveId" clId="{C1B5A1F5-FCFF-44D3-A283-7C511D0922E9}" dt="2022-02-18T23:59:30.614" v="342" actId="165"/>
          <ac:grpSpMkLst>
            <pc:docMk/>
            <pc:sldMk cId="2358708831" sldId="372"/>
            <ac:grpSpMk id="91" creationId="{713F2958-73C6-40A7-8E3A-31C063700644}"/>
          </ac:grpSpMkLst>
        </pc:grpChg>
        <pc:grpChg chg="mod">
          <ac:chgData name="Yasin Arafat" userId="1bac607883c7da5f" providerId="LiveId" clId="{C1B5A1F5-FCFF-44D3-A283-7C511D0922E9}" dt="2022-02-18T23:59:30.614" v="342" actId="165"/>
          <ac:grpSpMkLst>
            <pc:docMk/>
            <pc:sldMk cId="2358708831" sldId="372"/>
            <ac:grpSpMk id="92" creationId="{3661ACD1-F111-44DC-AADC-65EE90A42915}"/>
          </ac:grpSpMkLst>
        </pc:grpChg>
      </pc:sldChg>
      <pc:sldChg chg="addSp delSp modSp add mod">
        <pc:chgData name="Yasin Arafat" userId="1bac607883c7da5f" providerId="LiveId" clId="{C1B5A1F5-FCFF-44D3-A283-7C511D0922E9}" dt="2022-02-19T00:09:49.411" v="487"/>
        <pc:sldMkLst>
          <pc:docMk/>
          <pc:sldMk cId="1429421565" sldId="373"/>
        </pc:sldMkLst>
        <pc:spChg chg="add del mod">
          <ac:chgData name="Yasin Arafat" userId="1bac607883c7da5f" providerId="LiveId" clId="{C1B5A1F5-FCFF-44D3-A283-7C511D0922E9}" dt="2022-02-19T00:09:49.411" v="487"/>
          <ac:spMkLst>
            <pc:docMk/>
            <pc:sldMk cId="1429421565" sldId="373"/>
            <ac:spMk id="96" creationId="{16C6D72A-8CA9-4C4B-9BBC-B0338C4519E5}"/>
          </ac:spMkLst>
        </pc:spChg>
        <pc:spChg chg="mod">
          <ac:chgData name="Yasin Arafat" userId="1bac607883c7da5f" providerId="LiveId" clId="{C1B5A1F5-FCFF-44D3-A283-7C511D0922E9}" dt="2022-02-19T00:03:59.437" v="410" actId="20577"/>
          <ac:spMkLst>
            <pc:docMk/>
            <pc:sldMk cId="1429421565" sldId="373"/>
            <ac:spMk id="126" creationId="{B3058438-538E-45FD-A744-16876AE3AE00}"/>
          </ac:spMkLst>
        </pc:spChg>
        <pc:spChg chg="mod">
          <ac:chgData name="Yasin Arafat" userId="1bac607883c7da5f" providerId="LiveId" clId="{C1B5A1F5-FCFF-44D3-A283-7C511D0922E9}" dt="2022-02-19T00:00:40.123" v="371" actId="122"/>
          <ac:spMkLst>
            <pc:docMk/>
            <pc:sldMk cId="1429421565" sldId="373"/>
            <ac:spMk id="130" creationId="{C28F2810-1DA6-4B87-BD1B-612F277E1014}"/>
          </ac:spMkLst>
        </pc:spChg>
        <pc:spChg chg="del">
          <ac:chgData name="Yasin Arafat" userId="1bac607883c7da5f" providerId="LiveId" clId="{C1B5A1F5-FCFF-44D3-A283-7C511D0922E9}" dt="2022-02-19T00:02:47.294" v="394" actId="478"/>
          <ac:spMkLst>
            <pc:docMk/>
            <pc:sldMk cId="1429421565" sldId="373"/>
            <ac:spMk id="131" creationId="{1FCC623A-A154-4D74-AA69-03039ECD2A89}"/>
          </ac:spMkLst>
        </pc:spChg>
        <pc:spChg chg="del">
          <ac:chgData name="Yasin Arafat" userId="1bac607883c7da5f" providerId="LiveId" clId="{C1B5A1F5-FCFF-44D3-A283-7C511D0922E9}" dt="2022-02-19T00:02:30.409" v="390" actId="478"/>
          <ac:spMkLst>
            <pc:docMk/>
            <pc:sldMk cId="1429421565" sldId="373"/>
            <ac:spMk id="132" creationId="{8A82D64D-04F1-45F8-813D-9FBEF49457C9}"/>
          </ac:spMkLst>
        </pc:spChg>
        <pc:spChg chg="mod">
          <ac:chgData name="Yasin Arafat" userId="1bac607883c7da5f" providerId="LiveId" clId="{C1B5A1F5-FCFF-44D3-A283-7C511D0922E9}" dt="2022-02-19T00:03:30.104" v="400" actId="14861"/>
          <ac:spMkLst>
            <pc:docMk/>
            <pc:sldMk cId="1429421565" sldId="373"/>
            <ac:spMk id="134" creationId="{8FC15C8B-E082-4457-A957-8BA89947D8E2}"/>
          </ac:spMkLst>
        </pc:spChg>
        <pc:spChg chg="mod">
          <ac:chgData name="Yasin Arafat" userId="1bac607883c7da5f" providerId="LiveId" clId="{C1B5A1F5-FCFF-44D3-A283-7C511D0922E9}" dt="2022-02-19T00:03:30.104" v="400" actId="14861"/>
          <ac:spMkLst>
            <pc:docMk/>
            <pc:sldMk cId="1429421565" sldId="373"/>
            <ac:spMk id="135" creationId="{E98A7BA1-BB64-44B3-9599-ECE82480063B}"/>
          </ac:spMkLst>
        </pc:spChg>
        <pc:spChg chg="mod">
          <ac:chgData name="Yasin Arafat" userId="1bac607883c7da5f" providerId="LiveId" clId="{C1B5A1F5-FCFF-44D3-A283-7C511D0922E9}" dt="2022-02-19T00:03:30.104" v="400" actId="14861"/>
          <ac:spMkLst>
            <pc:docMk/>
            <pc:sldMk cId="1429421565" sldId="373"/>
            <ac:spMk id="136" creationId="{8247C3D5-355D-4266-9BA8-BBF3F1297F26}"/>
          </ac:spMkLst>
        </pc:spChg>
        <pc:spChg chg="mod">
          <ac:chgData name="Yasin Arafat" userId="1bac607883c7da5f" providerId="LiveId" clId="{C1B5A1F5-FCFF-44D3-A283-7C511D0922E9}" dt="2022-02-19T00:03:30.104" v="400" actId="14861"/>
          <ac:spMkLst>
            <pc:docMk/>
            <pc:sldMk cId="1429421565" sldId="373"/>
            <ac:spMk id="137" creationId="{1DC459EE-E2FA-4901-8380-5D9671DAEFD0}"/>
          </ac:spMkLst>
        </pc:spChg>
        <pc:spChg chg="mod">
          <ac:chgData name="Yasin Arafat" userId="1bac607883c7da5f" providerId="LiveId" clId="{C1B5A1F5-FCFF-44D3-A283-7C511D0922E9}" dt="2022-02-19T00:03:30.104" v="400" actId="14861"/>
          <ac:spMkLst>
            <pc:docMk/>
            <pc:sldMk cId="1429421565" sldId="373"/>
            <ac:spMk id="138" creationId="{D7D95D66-A1D5-4826-8EDB-E2DF70E58821}"/>
          </ac:spMkLst>
        </pc:spChg>
        <pc:spChg chg="mod">
          <ac:chgData name="Yasin Arafat" userId="1bac607883c7da5f" providerId="LiveId" clId="{C1B5A1F5-FCFF-44D3-A283-7C511D0922E9}" dt="2022-02-19T00:03:30.104" v="400" actId="14861"/>
          <ac:spMkLst>
            <pc:docMk/>
            <pc:sldMk cId="1429421565" sldId="373"/>
            <ac:spMk id="139" creationId="{D1DFBCCA-5D62-4807-B316-BE7998F40151}"/>
          </ac:spMkLst>
        </pc:spChg>
        <pc:spChg chg="mod">
          <ac:chgData name="Yasin Arafat" userId="1bac607883c7da5f" providerId="LiveId" clId="{C1B5A1F5-FCFF-44D3-A283-7C511D0922E9}" dt="2022-02-19T00:03:30.104" v="400" actId="14861"/>
          <ac:spMkLst>
            <pc:docMk/>
            <pc:sldMk cId="1429421565" sldId="373"/>
            <ac:spMk id="143" creationId="{6CD79867-BF5F-4FF7-97EC-66396DC002CF}"/>
          </ac:spMkLst>
        </pc:spChg>
        <pc:spChg chg="mod">
          <ac:chgData name="Yasin Arafat" userId="1bac607883c7da5f" providerId="LiveId" clId="{C1B5A1F5-FCFF-44D3-A283-7C511D0922E9}" dt="2022-02-19T00:03:23.299" v="398" actId="207"/>
          <ac:spMkLst>
            <pc:docMk/>
            <pc:sldMk cId="1429421565" sldId="373"/>
            <ac:spMk id="191" creationId="{697FFB55-DB13-4C5D-A305-FEE7B1B48739}"/>
          </ac:spMkLst>
        </pc:spChg>
        <pc:spChg chg="mod">
          <ac:chgData name="Yasin Arafat" userId="1bac607883c7da5f" providerId="LiveId" clId="{C1B5A1F5-FCFF-44D3-A283-7C511D0922E9}" dt="2022-02-19T00:03:23.299" v="398" actId="207"/>
          <ac:spMkLst>
            <pc:docMk/>
            <pc:sldMk cId="1429421565" sldId="373"/>
            <ac:spMk id="192" creationId="{48A64BC5-F793-4B89-82E8-1C62B69276B3}"/>
          </ac:spMkLst>
        </pc:spChg>
        <pc:spChg chg="mod topLvl">
          <ac:chgData name="Yasin Arafat" userId="1bac607883c7da5f" providerId="LiveId" clId="{C1B5A1F5-FCFF-44D3-A283-7C511D0922E9}" dt="2022-02-19T00:03:30.104" v="400" actId="14861"/>
          <ac:spMkLst>
            <pc:docMk/>
            <pc:sldMk cId="1429421565" sldId="373"/>
            <ac:spMk id="194" creationId="{EB64415B-3C5E-426C-B4DB-7B2D4642CE54}"/>
          </ac:spMkLst>
        </pc:spChg>
        <pc:spChg chg="del mod topLvl">
          <ac:chgData name="Yasin Arafat" userId="1bac607883c7da5f" providerId="LiveId" clId="{C1B5A1F5-FCFF-44D3-A283-7C511D0922E9}" dt="2022-02-19T00:02:54.225" v="395" actId="478"/>
          <ac:spMkLst>
            <pc:docMk/>
            <pc:sldMk cId="1429421565" sldId="373"/>
            <ac:spMk id="195" creationId="{1DE291AF-4E52-4152-9F01-BC98A1A4E396}"/>
          </ac:spMkLst>
        </pc:spChg>
        <pc:spChg chg="mod topLvl">
          <ac:chgData name="Yasin Arafat" userId="1bac607883c7da5f" providerId="LiveId" clId="{C1B5A1F5-FCFF-44D3-A283-7C511D0922E9}" dt="2022-02-19T00:03:30.104" v="400" actId="14861"/>
          <ac:spMkLst>
            <pc:docMk/>
            <pc:sldMk cId="1429421565" sldId="373"/>
            <ac:spMk id="197" creationId="{84EC3947-1395-4786-8E42-FDF0C2ABFB4C}"/>
          </ac:spMkLst>
        </pc:spChg>
        <pc:spChg chg="del mod topLvl">
          <ac:chgData name="Yasin Arafat" userId="1bac607883c7da5f" providerId="LiveId" clId="{C1B5A1F5-FCFF-44D3-A283-7C511D0922E9}" dt="2022-02-19T00:02:44.561" v="393" actId="478"/>
          <ac:spMkLst>
            <pc:docMk/>
            <pc:sldMk cId="1429421565" sldId="373"/>
            <ac:spMk id="198" creationId="{2F171BB7-6171-4DE5-8F00-626FA118BCF7}"/>
          </ac:spMkLst>
        </pc:spChg>
        <pc:spChg chg="mod topLvl">
          <ac:chgData name="Yasin Arafat" userId="1bac607883c7da5f" providerId="LiveId" clId="{C1B5A1F5-FCFF-44D3-A283-7C511D0922E9}" dt="2022-02-19T00:03:30.104" v="400" actId="14861"/>
          <ac:spMkLst>
            <pc:docMk/>
            <pc:sldMk cId="1429421565" sldId="373"/>
            <ac:spMk id="200" creationId="{3BEDCCD1-13F8-4562-A74B-ED59A682E4DB}"/>
          </ac:spMkLst>
        </pc:spChg>
        <pc:spChg chg="del mod topLvl">
          <ac:chgData name="Yasin Arafat" userId="1bac607883c7da5f" providerId="LiveId" clId="{C1B5A1F5-FCFF-44D3-A283-7C511D0922E9}" dt="2022-02-19T00:02:36.628" v="391" actId="478"/>
          <ac:spMkLst>
            <pc:docMk/>
            <pc:sldMk cId="1429421565" sldId="373"/>
            <ac:spMk id="201" creationId="{86E920A0-3D00-449A-BDA5-3CDF508973DF}"/>
          </ac:spMkLst>
        </pc:spChg>
        <pc:spChg chg="mod topLvl">
          <ac:chgData name="Yasin Arafat" userId="1bac607883c7da5f" providerId="LiveId" clId="{C1B5A1F5-FCFF-44D3-A283-7C511D0922E9}" dt="2022-02-19T00:03:30.104" v="400" actId="14861"/>
          <ac:spMkLst>
            <pc:docMk/>
            <pc:sldMk cId="1429421565" sldId="373"/>
            <ac:spMk id="203" creationId="{58E7E26F-E923-47F6-BC16-B8E8A2AD8E1B}"/>
          </ac:spMkLst>
        </pc:spChg>
        <pc:spChg chg="del mod topLvl">
          <ac:chgData name="Yasin Arafat" userId="1bac607883c7da5f" providerId="LiveId" clId="{C1B5A1F5-FCFF-44D3-A283-7C511D0922E9}" dt="2022-02-19T00:02:41.622" v="392" actId="478"/>
          <ac:spMkLst>
            <pc:docMk/>
            <pc:sldMk cId="1429421565" sldId="373"/>
            <ac:spMk id="204" creationId="{4CFC216A-FBCD-4A90-B4EC-999A1725CF74}"/>
          </ac:spMkLst>
        </pc:spChg>
        <pc:spChg chg="del mod">
          <ac:chgData name="Yasin Arafat" userId="1bac607883c7da5f" providerId="LiveId" clId="{C1B5A1F5-FCFF-44D3-A283-7C511D0922E9}" dt="2022-02-18T23:59:54.787" v="344" actId="478"/>
          <ac:spMkLst>
            <pc:docMk/>
            <pc:sldMk cId="1429421565" sldId="373"/>
            <ac:spMk id="212" creationId="{11F4FAEB-F2DB-4B1E-A5D4-D7CB117B579E}"/>
          </ac:spMkLst>
        </pc:spChg>
        <pc:spChg chg="del mod">
          <ac:chgData name="Yasin Arafat" userId="1bac607883c7da5f" providerId="LiveId" clId="{C1B5A1F5-FCFF-44D3-A283-7C511D0922E9}" dt="2022-02-18T23:59:59.994" v="348" actId="478"/>
          <ac:spMkLst>
            <pc:docMk/>
            <pc:sldMk cId="1429421565" sldId="373"/>
            <ac:spMk id="213" creationId="{92C0C9EF-1375-47CC-9CDA-DB38E8071E19}"/>
          </ac:spMkLst>
        </pc:spChg>
        <pc:spChg chg="del mod">
          <ac:chgData name="Yasin Arafat" userId="1bac607883c7da5f" providerId="LiveId" clId="{C1B5A1F5-FCFF-44D3-A283-7C511D0922E9}" dt="2022-02-19T00:00:05.179" v="352" actId="478"/>
          <ac:spMkLst>
            <pc:docMk/>
            <pc:sldMk cId="1429421565" sldId="373"/>
            <ac:spMk id="214" creationId="{F6508AC0-AAF9-44CD-BE34-51AE1D0DC8B1}"/>
          </ac:spMkLst>
        </pc:spChg>
        <pc:spChg chg="del mod">
          <ac:chgData name="Yasin Arafat" userId="1bac607883c7da5f" providerId="LiveId" clId="{C1B5A1F5-FCFF-44D3-A283-7C511D0922E9}" dt="2022-02-19T00:00:09.357" v="356" actId="478"/>
          <ac:spMkLst>
            <pc:docMk/>
            <pc:sldMk cId="1429421565" sldId="373"/>
            <ac:spMk id="215" creationId="{A8B33AD8-08C6-45CC-9044-AC926F601FD9}"/>
          </ac:spMkLst>
        </pc:spChg>
        <pc:spChg chg="del mod">
          <ac:chgData name="Yasin Arafat" userId="1bac607883c7da5f" providerId="LiveId" clId="{C1B5A1F5-FCFF-44D3-A283-7C511D0922E9}" dt="2022-02-19T00:00:17.042" v="360" actId="478"/>
          <ac:spMkLst>
            <pc:docMk/>
            <pc:sldMk cId="1429421565" sldId="373"/>
            <ac:spMk id="216" creationId="{BDF7F3B9-B758-4589-954F-80A0CBA174A4}"/>
          </ac:spMkLst>
        </pc:spChg>
        <pc:spChg chg="del mod">
          <ac:chgData name="Yasin Arafat" userId="1bac607883c7da5f" providerId="LiveId" clId="{C1B5A1F5-FCFF-44D3-A283-7C511D0922E9}" dt="2022-02-19T00:00:21.500" v="364" actId="478"/>
          <ac:spMkLst>
            <pc:docMk/>
            <pc:sldMk cId="1429421565" sldId="373"/>
            <ac:spMk id="217" creationId="{3220FED8-D052-4B9A-AB0F-E934E8C6A6D8}"/>
          </ac:spMkLst>
        </pc:spChg>
        <pc:spChg chg="del mod">
          <ac:chgData name="Yasin Arafat" userId="1bac607883c7da5f" providerId="LiveId" clId="{C1B5A1F5-FCFF-44D3-A283-7C511D0922E9}" dt="2022-02-19T00:00:28.101" v="368" actId="478"/>
          <ac:spMkLst>
            <pc:docMk/>
            <pc:sldMk cId="1429421565" sldId="373"/>
            <ac:spMk id="218" creationId="{EB1048B8-8426-40CA-B170-07461C079930}"/>
          </ac:spMkLst>
        </pc:spChg>
        <pc:spChg chg="del mod">
          <ac:chgData name="Yasin Arafat" userId="1bac607883c7da5f" providerId="LiveId" clId="{C1B5A1F5-FCFF-44D3-A283-7C511D0922E9}" dt="2022-02-19T00:03:56.703" v="408" actId="478"/>
          <ac:spMkLst>
            <pc:docMk/>
            <pc:sldMk cId="1429421565" sldId="373"/>
            <ac:spMk id="219" creationId="{7AD674D6-81F6-4BF6-9DDC-211F1B295454}"/>
          </ac:spMkLst>
        </pc:spChg>
        <pc:spChg chg="del mod">
          <ac:chgData name="Yasin Arafat" userId="1bac607883c7da5f" providerId="LiveId" clId="{C1B5A1F5-FCFF-44D3-A283-7C511D0922E9}" dt="2022-02-19T00:03:50.302" v="403" actId="478"/>
          <ac:spMkLst>
            <pc:docMk/>
            <pc:sldMk cId="1429421565" sldId="373"/>
            <ac:spMk id="220" creationId="{9C1C7108-E729-4328-8113-4586CBC175F5}"/>
          </ac:spMkLst>
        </pc:spChg>
        <pc:grpChg chg="mod">
          <ac:chgData name="Yasin Arafat" userId="1bac607883c7da5f" providerId="LiveId" clId="{C1B5A1F5-FCFF-44D3-A283-7C511D0922E9}" dt="2022-02-19T00:03:30.104" v="400" actId="14861"/>
          <ac:grpSpMkLst>
            <pc:docMk/>
            <pc:sldMk cId="1429421565" sldId="373"/>
            <ac:grpSpMk id="190" creationId="{E957A3D6-6815-4532-AE82-3214F76B46F0}"/>
          </ac:grpSpMkLst>
        </pc:grpChg>
        <pc:grpChg chg="del">
          <ac:chgData name="Yasin Arafat" userId="1bac607883c7da5f" providerId="LiveId" clId="{C1B5A1F5-FCFF-44D3-A283-7C511D0922E9}" dt="2022-02-19T00:02:54.225" v="395" actId="478"/>
          <ac:grpSpMkLst>
            <pc:docMk/>
            <pc:sldMk cId="1429421565" sldId="373"/>
            <ac:grpSpMk id="193" creationId="{51F31844-ACB2-4459-8D64-5CDFBE05BE06}"/>
          </ac:grpSpMkLst>
        </pc:grpChg>
        <pc:grpChg chg="del">
          <ac:chgData name="Yasin Arafat" userId="1bac607883c7da5f" providerId="LiveId" clId="{C1B5A1F5-FCFF-44D3-A283-7C511D0922E9}" dt="2022-02-19T00:02:44.561" v="393" actId="478"/>
          <ac:grpSpMkLst>
            <pc:docMk/>
            <pc:sldMk cId="1429421565" sldId="373"/>
            <ac:grpSpMk id="196" creationId="{5B1D3FC1-6D20-4FE5-AEEB-8F1F23764A01}"/>
          </ac:grpSpMkLst>
        </pc:grpChg>
        <pc:grpChg chg="del">
          <ac:chgData name="Yasin Arafat" userId="1bac607883c7da5f" providerId="LiveId" clId="{C1B5A1F5-FCFF-44D3-A283-7C511D0922E9}" dt="2022-02-19T00:02:36.628" v="391" actId="478"/>
          <ac:grpSpMkLst>
            <pc:docMk/>
            <pc:sldMk cId="1429421565" sldId="373"/>
            <ac:grpSpMk id="199" creationId="{3AC2C5A0-730A-413B-A36C-781C3EE4DBA4}"/>
          </ac:grpSpMkLst>
        </pc:grpChg>
        <pc:grpChg chg="del">
          <ac:chgData name="Yasin Arafat" userId="1bac607883c7da5f" providerId="LiveId" clId="{C1B5A1F5-FCFF-44D3-A283-7C511D0922E9}" dt="2022-02-19T00:02:41.622" v="392" actId="478"/>
          <ac:grpSpMkLst>
            <pc:docMk/>
            <pc:sldMk cId="1429421565" sldId="373"/>
            <ac:grpSpMk id="202" creationId="{F1BA2306-89CC-451E-9EF1-E8948BCCAC9A}"/>
          </ac:grpSpMkLst>
        </pc:grpChg>
      </pc:sldChg>
      <pc:sldChg chg="addSp delSp modSp add del mod">
        <pc:chgData name="Yasin Arafat" userId="1bac607883c7da5f" providerId="LiveId" clId="{C1B5A1F5-FCFF-44D3-A283-7C511D0922E9}" dt="2022-02-19T00:06:30.362" v="448" actId="47"/>
        <pc:sldMkLst>
          <pc:docMk/>
          <pc:sldMk cId="3646298936" sldId="374"/>
        </pc:sldMkLst>
        <pc:spChg chg="add mod">
          <ac:chgData name="Yasin Arafat" userId="1bac607883c7da5f" providerId="LiveId" clId="{C1B5A1F5-FCFF-44D3-A283-7C511D0922E9}" dt="2022-02-19T00:01:31.789" v="379" actId="207"/>
          <ac:spMkLst>
            <pc:docMk/>
            <pc:sldMk cId="3646298936" sldId="374"/>
            <ac:spMk id="96" creationId="{909ABBF9-3752-4687-8227-2C79A6B816D9}"/>
          </ac:spMkLst>
        </pc:spChg>
        <pc:spChg chg="add mod">
          <ac:chgData name="Yasin Arafat" userId="1bac607883c7da5f" providerId="LiveId" clId="{C1B5A1F5-FCFF-44D3-A283-7C511D0922E9}" dt="2022-02-19T00:01:11.683" v="376"/>
          <ac:spMkLst>
            <pc:docMk/>
            <pc:sldMk cId="3646298936" sldId="374"/>
            <ac:spMk id="97" creationId="{BF7A69CC-2EDD-4ECD-B334-7DF094F9E96C}"/>
          </ac:spMkLst>
        </pc:spChg>
        <pc:spChg chg="mod">
          <ac:chgData name="Yasin Arafat" userId="1bac607883c7da5f" providerId="LiveId" clId="{C1B5A1F5-FCFF-44D3-A283-7C511D0922E9}" dt="2022-02-19T00:01:35.718" v="380" actId="207"/>
          <ac:spMkLst>
            <pc:docMk/>
            <pc:sldMk cId="3646298936" sldId="374"/>
            <ac:spMk id="99" creationId="{595D7381-6E27-4330-928D-DDE1E1C9FE50}"/>
          </ac:spMkLst>
        </pc:spChg>
        <pc:spChg chg="mod">
          <ac:chgData name="Yasin Arafat" userId="1bac607883c7da5f" providerId="LiveId" clId="{C1B5A1F5-FCFF-44D3-A283-7C511D0922E9}" dt="2022-02-19T00:01:28.362" v="378" actId="207"/>
          <ac:spMkLst>
            <pc:docMk/>
            <pc:sldMk cId="3646298936" sldId="374"/>
            <ac:spMk id="100" creationId="{7DA6742B-911E-4DD9-A3F6-A437A3CD49B1}"/>
          </ac:spMkLst>
        </pc:spChg>
        <pc:spChg chg="mod">
          <ac:chgData name="Yasin Arafat" userId="1bac607883c7da5f" providerId="LiveId" clId="{C1B5A1F5-FCFF-44D3-A283-7C511D0922E9}" dt="2022-02-19T00:01:11.683" v="376"/>
          <ac:spMkLst>
            <pc:docMk/>
            <pc:sldMk cId="3646298936" sldId="374"/>
            <ac:spMk id="103" creationId="{B7A23652-493D-4057-92C2-1DD8A63333FA}"/>
          </ac:spMkLst>
        </pc:spChg>
        <pc:spChg chg="mod">
          <ac:chgData name="Yasin Arafat" userId="1bac607883c7da5f" providerId="LiveId" clId="{C1B5A1F5-FCFF-44D3-A283-7C511D0922E9}" dt="2022-02-19T00:01:11.683" v="376"/>
          <ac:spMkLst>
            <pc:docMk/>
            <pc:sldMk cId="3646298936" sldId="374"/>
            <ac:spMk id="104" creationId="{348CC178-CFA4-4932-81FC-D9A95BBF1E9B}"/>
          </ac:spMkLst>
        </pc:spChg>
        <pc:spChg chg="mod">
          <ac:chgData name="Yasin Arafat" userId="1bac607883c7da5f" providerId="LiveId" clId="{C1B5A1F5-FCFF-44D3-A283-7C511D0922E9}" dt="2022-02-19T00:01:11.683" v="376"/>
          <ac:spMkLst>
            <pc:docMk/>
            <pc:sldMk cId="3646298936" sldId="374"/>
            <ac:spMk id="106" creationId="{C5D47295-C8DA-4AC5-8E0C-E5E06575826B}"/>
          </ac:spMkLst>
        </pc:spChg>
        <pc:spChg chg="mod">
          <ac:chgData name="Yasin Arafat" userId="1bac607883c7da5f" providerId="LiveId" clId="{C1B5A1F5-FCFF-44D3-A283-7C511D0922E9}" dt="2022-02-19T00:01:11.683" v="376"/>
          <ac:spMkLst>
            <pc:docMk/>
            <pc:sldMk cId="3646298936" sldId="374"/>
            <ac:spMk id="107" creationId="{350927A2-064B-4763-A539-FA477C30BC07}"/>
          </ac:spMkLst>
        </pc:spChg>
        <pc:spChg chg="mod">
          <ac:chgData name="Yasin Arafat" userId="1bac607883c7da5f" providerId="LiveId" clId="{C1B5A1F5-FCFF-44D3-A283-7C511D0922E9}" dt="2022-02-19T00:01:11.683" v="376"/>
          <ac:spMkLst>
            <pc:docMk/>
            <pc:sldMk cId="3646298936" sldId="374"/>
            <ac:spMk id="109" creationId="{7361A8D2-B8E4-416A-B6D0-67AFDD02AEFD}"/>
          </ac:spMkLst>
        </pc:spChg>
        <pc:spChg chg="mod">
          <ac:chgData name="Yasin Arafat" userId="1bac607883c7da5f" providerId="LiveId" clId="{C1B5A1F5-FCFF-44D3-A283-7C511D0922E9}" dt="2022-02-19T00:01:11.683" v="376"/>
          <ac:spMkLst>
            <pc:docMk/>
            <pc:sldMk cId="3646298936" sldId="374"/>
            <ac:spMk id="110" creationId="{C7B1B9F2-F2E6-4A06-AE45-C24869F8D91C}"/>
          </ac:spMkLst>
        </pc:spChg>
        <pc:spChg chg="mod">
          <ac:chgData name="Yasin Arafat" userId="1bac607883c7da5f" providerId="LiveId" clId="{C1B5A1F5-FCFF-44D3-A283-7C511D0922E9}" dt="2022-02-19T00:01:11.683" v="376"/>
          <ac:spMkLst>
            <pc:docMk/>
            <pc:sldMk cId="3646298936" sldId="374"/>
            <ac:spMk id="112" creationId="{80F8606B-0C0D-40EF-8DE2-F330BC62B9BC}"/>
          </ac:spMkLst>
        </pc:spChg>
        <pc:spChg chg="mod">
          <ac:chgData name="Yasin Arafat" userId="1bac607883c7da5f" providerId="LiveId" clId="{C1B5A1F5-FCFF-44D3-A283-7C511D0922E9}" dt="2022-02-19T00:01:11.683" v="376"/>
          <ac:spMkLst>
            <pc:docMk/>
            <pc:sldMk cId="3646298936" sldId="374"/>
            <ac:spMk id="113" creationId="{7082210C-9351-40C1-91C4-403BAA853F2F}"/>
          </ac:spMkLst>
        </pc:spChg>
        <pc:spChg chg="del">
          <ac:chgData name="Yasin Arafat" userId="1bac607883c7da5f" providerId="LiveId" clId="{C1B5A1F5-FCFF-44D3-A283-7C511D0922E9}" dt="2022-02-19T00:01:05.593" v="373" actId="478"/>
          <ac:spMkLst>
            <pc:docMk/>
            <pc:sldMk cId="3646298936" sldId="374"/>
            <ac:spMk id="130" creationId="{C28F2810-1DA6-4B87-BD1B-612F277E1014}"/>
          </ac:spMkLst>
        </pc:spChg>
        <pc:spChg chg="del">
          <ac:chgData name="Yasin Arafat" userId="1bac607883c7da5f" providerId="LiveId" clId="{C1B5A1F5-FCFF-44D3-A283-7C511D0922E9}" dt="2022-02-19T00:01:10.879" v="375" actId="478"/>
          <ac:spMkLst>
            <pc:docMk/>
            <pc:sldMk cId="3646298936" sldId="374"/>
            <ac:spMk id="131" creationId="{1FCC623A-A154-4D74-AA69-03039ECD2A89}"/>
          </ac:spMkLst>
        </pc:spChg>
        <pc:spChg chg="del">
          <ac:chgData name="Yasin Arafat" userId="1bac607883c7da5f" providerId="LiveId" clId="{C1B5A1F5-FCFF-44D3-A283-7C511D0922E9}" dt="2022-02-19T00:01:10.879" v="375" actId="478"/>
          <ac:spMkLst>
            <pc:docMk/>
            <pc:sldMk cId="3646298936" sldId="374"/>
            <ac:spMk id="132" creationId="{8A82D64D-04F1-45F8-813D-9FBEF49457C9}"/>
          </ac:spMkLst>
        </pc:spChg>
        <pc:spChg chg="del">
          <ac:chgData name="Yasin Arafat" userId="1bac607883c7da5f" providerId="LiveId" clId="{C1B5A1F5-FCFF-44D3-A283-7C511D0922E9}" dt="2022-02-19T00:01:05.593" v="373" actId="478"/>
          <ac:spMkLst>
            <pc:docMk/>
            <pc:sldMk cId="3646298936" sldId="374"/>
            <ac:spMk id="143" creationId="{6CD79867-BF5F-4FF7-97EC-66396DC002CF}"/>
          </ac:spMkLst>
        </pc:spChg>
        <pc:spChg chg="del">
          <ac:chgData name="Yasin Arafat" userId="1bac607883c7da5f" providerId="LiveId" clId="{C1B5A1F5-FCFF-44D3-A283-7C511D0922E9}" dt="2022-02-19T00:00:59.409" v="372" actId="478"/>
          <ac:spMkLst>
            <pc:docMk/>
            <pc:sldMk cId="3646298936" sldId="374"/>
            <ac:spMk id="212" creationId="{11F4FAEB-F2DB-4B1E-A5D4-D7CB117B579E}"/>
          </ac:spMkLst>
        </pc:spChg>
        <pc:spChg chg="del">
          <ac:chgData name="Yasin Arafat" userId="1bac607883c7da5f" providerId="LiveId" clId="{C1B5A1F5-FCFF-44D3-A283-7C511D0922E9}" dt="2022-02-19T00:00:59.409" v="372" actId="478"/>
          <ac:spMkLst>
            <pc:docMk/>
            <pc:sldMk cId="3646298936" sldId="374"/>
            <ac:spMk id="213" creationId="{92C0C9EF-1375-47CC-9CDA-DB38E8071E19}"/>
          </ac:spMkLst>
        </pc:spChg>
        <pc:spChg chg="del">
          <ac:chgData name="Yasin Arafat" userId="1bac607883c7da5f" providerId="LiveId" clId="{C1B5A1F5-FCFF-44D3-A283-7C511D0922E9}" dt="2022-02-19T00:00:59.409" v="372" actId="478"/>
          <ac:spMkLst>
            <pc:docMk/>
            <pc:sldMk cId="3646298936" sldId="374"/>
            <ac:spMk id="214" creationId="{F6508AC0-AAF9-44CD-BE34-51AE1D0DC8B1}"/>
          </ac:spMkLst>
        </pc:spChg>
        <pc:spChg chg="del">
          <ac:chgData name="Yasin Arafat" userId="1bac607883c7da5f" providerId="LiveId" clId="{C1B5A1F5-FCFF-44D3-A283-7C511D0922E9}" dt="2022-02-19T00:00:59.409" v="372" actId="478"/>
          <ac:spMkLst>
            <pc:docMk/>
            <pc:sldMk cId="3646298936" sldId="374"/>
            <ac:spMk id="215" creationId="{A8B33AD8-08C6-45CC-9044-AC926F601FD9}"/>
          </ac:spMkLst>
        </pc:spChg>
        <pc:spChg chg="del">
          <ac:chgData name="Yasin Arafat" userId="1bac607883c7da5f" providerId="LiveId" clId="{C1B5A1F5-FCFF-44D3-A283-7C511D0922E9}" dt="2022-02-19T00:00:59.409" v="372" actId="478"/>
          <ac:spMkLst>
            <pc:docMk/>
            <pc:sldMk cId="3646298936" sldId="374"/>
            <ac:spMk id="216" creationId="{BDF7F3B9-B758-4589-954F-80A0CBA174A4}"/>
          </ac:spMkLst>
        </pc:spChg>
        <pc:spChg chg="del">
          <ac:chgData name="Yasin Arafat" userId="1bac607883c7da5f" providerId="LiveId" clId="{C1B5A1F5-FCFF-44D3-A283-7C511D0922E9}" dt="2022-02-19T00:00:59.409" v="372" actId="478"/>
          <ac:spMkLst>
            <pc:docMk/>
            <pc:sldMk cId="3646298936" sldId="374"/>
            <ac:spMk id="217" creationId="{3220FED8-D052-4B9A-AB0F-E934E8C6A6D8}"/>
          </ac:spMkLst>
        </pc:spChg>
        <pc:spChg chg="del">
          <ac:chgData name="Yasin Arafat" userId="1bac607883c7da5f" providerId="LiveId" clId="{C1B5A1F5-FCFF-44D3-A283-7C511D0922E9}" dt="2022-02-19T00:00:59.409" v="372" actId="478"/>
          <ac:spMkLst>
            <pc:docMk/>
            <pc:sldMk cId="3646298936" sldId="374"/>
            <ac:spMk id="218" creationId="{EB1048B8-8426-40CA-B170-07461C079930}"/>
          </ac:spMkLst>
        </pc:spChg>
        <pc:spChg chg="del mod">
          <ac:chgData name="Yasin Arafat" userId="1bac607883c7da5f" providerId="LiveId" clId="{C1B5A1F5-FCFF-44D3-A283-7C511D0922E9}" dt="2022-02-19T00:05:25.972" v="431"/>
          <ac:spMkLst>
            <pc:docMk/>
            <pc:sldMk cId="3646298936" sldId="374"/>
            <ac:spMk id="219" creationId="{7AD674D6-81F6-4BF6-9DDC-211F1B295454}"/>
          </ac:spMkLst>
        </pc:spChg>
        <pc:spChg chg="del mod">
          <ac:chgData name="Yasin Arafat" userId="1bac607883c7da5f" providerId="LiveId" clId="{C1B5A1F5-FCFF-44D3-A283-7C511D0922E9}" dt="2022-02-19T00:05:42.945" v="435"/>
          <ac:spMkLst>
            <pc:docMk/>
            <pc:sldMk cId="3646298936" sldId="374"/>
            <ac:spMk id="220" creationId="{9C1C7108-E729-4328-8113-4586CBC175F5}"/>
          </ac:spMkLst>
        </pc:spChg>
        <pc:grpChg chg="add mod">
          <ac:chgData name="Yasin Arafat" userId="1bac607883c7da5f" providerId="LiveId" clId="{C1B5A1F5-FCFF-44D3-A283-7C511D0922E9}" dt="2022-02-19T00:01:28.362" v="378" actId="207"/>
          <ac:grpSpMkLst>
            <pc:docMk/>
            <pc:sldMk cId="3646298936" sldId="374"/>
            <ac:grpSpMk id="98" creationId="{5C64019D-960A-4F05-934D-3C752674BA20}"/>
          </ac:grpSpMkLst>
        </pc:grpChg>
        <pc:grpChg chg="add mod">
          <ac:chgData name="Yasin Arafat" userId="1bac607883c7da5f" providerId="LiveId" clId="{C1B5A1F5-FCFF-44D3-A283-7C511D0922E9}" dt="2022-02-19T00:01:41.535" v="382" actId="1076"/>
          <ac:grpSpMkLst>
            <pc:docMk/>
            <pc:sldMk cId="3646298936" sldId="374"/>
            <ac:grpSpMk id="101" creationId="{660CCC20-DE84-454A-8E82-7D4664C92DD6}"/>
          </ac:grpSpMkLst>
        </pc:grpChg>
        <pc:grpChg chg="add mod">
          <ac:chgData name="Yasin Arafat" userId="1bac607883c7da5f" providerId="LiveId" clId="{C1B5A1F5-FCFF-44D3-A283-7C511D0922E9}" dt="2022-02-19T00:01:11.683" v="376"/>
          <ac:grpSpMkLst>
            <pc:docMk/>
            <pc:sldMk cId="3646298936" sldId="374"/>
            <ac:grpSpMk id="105" creationId="{E585050C-12B3-4F91-9198-0B51F40EB2F3}"/>
          </ac:grpSpMkLst>
        </pc:grpChg>
        <pc:grpChg chg="add mod">
          <ac:chgData name="Yasin Arafat" userId="1bac607883c7da5f" providerId="LiveId" clId="{C1B5A1F5-FCFF-44D3-A283-7C511D0922E9}" dt="2022-02-19T00:01:11.683" v="376"/>
          <ac:grpSpMkLst>
            <pc:docMk/>
            <pc:sldMk cId="3646298936" sldId="374"/>
            <ac:grpSpMk id="108" creationId="{8A0A4FF6-C2C1-4C19-B845-C8EF42B208CD}"/>
          </ac:grpSpMkLst>
        </pc:grpChg>
        <pc:grpChg chg="add mod">
          <ac:chgData name="Yasin Arafat" userId="1bac607883c7da5f" providerId="LiveId" clId="{C1B5A1F5-FCFF-44D3-A283-7C511D0922E9}" dt="2022-02-19T00:01:11.683" v="376"/>
          <ac:grpSpMkLst>
            <pc:docMk/>
            <pc:sldMk cId="3646298936" sldId="374"/>
            <ac:grpSpMk id="111" creationId="{51FFC27F-F8F8-4FDA-A063-34DF834CAC32}"/>
          </ac:grpSpMkLst>
        </pc:grpChg>
        <pc:grpChg chg="del">
          <ac:chgData name="Yasin Arafat" userId="1bac607883c7da5f" providerId="LiveId" clId="{C1B5A1F5-FCFF-44D3-A283-7C511D0922E9}" dt="2022-02-19T00:01:08.175" v="374" actId="478"/>
          <ac:grpSpMkLst>
            <pc:docMk/>
            <pc:sldMk cId="3646298936" sldId="374"/>
            <ac:grpSpMk id="140" creationId="{4B1D7D86-3ECB-43F7-95DC-76ABBBB0B741}"/>
          </ac:grpSpMkLst>
        </pc:grpChg>
        <pc:grpChg chg="del">
          <ac:chgData name="Yasin Arafat" userId="1bac607883c7da5f" providerId="LiveId" clId="{C1B5A1F5-FCFF-44D3-A283-7C511D0922E9}" dt="2022-02-19T00:01:05.593" v="373" actId="478"/>
          <ac:grpSpMkLst>
            <pc:docMk/>
            <pc:sldMk cId="3646298936" sldId="374"/>
            <ac:grpSpMk id="190" creationId="{E957A3D6-6815-4532-AE82-3214F76B46F0}"/>
          </ac:grpSpMkLst>
        </pc:grpChg>
        <pc:grpChg chg="del">
          <ac:chgData name="Yasin Arafat" userId="1bac607883c7da5f" providerId="LiveId" clId="{C1B5A1F5-FCFF-44D3-A283-7C511D0922E9}" dt="2022-02-19T00:01:05.593" v="373" actId="478"/>
          <ac:grpSpMkLst>
            <pc:docMk/>
            <pc:sldMk cId="3646298936" sldId="374"/>
            <ac:grpSpMk id="193" creationId="{51F31844-ACB2-4459-8D64-5CDFBE05BE06}"/>
          </ac:grpSpMkLst>
        </pc:grpChg>
        <pc:grpChg chg="del">
          <ac:chgData name="Yasin Arafat" userId="1bac607883c7da5f" providerId="LiveId" clId="{C1B5A1F5-FCFF-44D3-A283-7C511D0922E9}" dt="2022-02-19T00:01:05.593" v="373" actId="478"/>
          <ac:grpSpMkLst>
            <pc:docMk/>
            <pc:sldMk cId="3646298936" sldId="374"/>
            <ac:grpSpMk id="196" creationId="{5B1D3FC1-6D20-4FE5-AEEB-8F1F23764A01}"/>
          </ac:grpSpMkLst>
        </pc:grpChg>
        <pc:grpChg chg="del">
          <ac:chgData name="Yasin Arafat" userId="1bac607883c7da5f" providerId="LiveId" clId="{C1B5A1F5-FCFF-44D3-A283-7C511D0922E9}" dt="2022-02-19T00:01:05.593" v="373" actId="478"/>
          <ac:grpSpMkLst>
            <pc:docMk/>
            <pc:sldMk cId="3646298936" sldId="374"/>
            <ac:grpSpMk id="199" creationId="{3AC2C5A0-730A-413B-A36C-781C3EE4DBA4}"/>
          </ac:grpSpMkLst>
        </pc:grpChg>
        <pc:grpChg chg="del">
          <ac:chgData name="Yasin Arafat" userId="1bac607883c7da5f" providerId="LiveId" clId="{C1B5A1F5-FCFF-44D3-A283-7C511D0922E9}" dt="2022-02-19T00:01:05.593" v="373" actId="478"/>
          <ac:grpSpMkLst>
            <pc:docMk/>
            <pc:sldMk cId="3646298936" sldId="374"/>
            <ac:grpSpMk id="202" creationId="{F1BA2306-89CC-451E-9EF1-E8948BCCAC9A}"/>
          </ac:grpSpMkLst>
        </pc:grpChg>
      </pc:sldChg>
      <pc:sldChg chg="del">
        <pc:chgData name="Yasin Arafat" userId="1bac607883c7da5f" providerId="LiveId" clId="{C1B5A1F5-FCFF-44D3-A283-7C511D0922E9}" dt="2022-02-18T23:11:08.513" v="0" actId="47"/>
        <pc:sldMkLst>
          <pc:docMk/>
          <pc:sldMk cId="392892076" sldId="375"/>
        </pc:sldMkLst>
      </pc:sldChg>
      <pc:sldChg chg="addSp delSp modSp add del mod">
        <pc:chgData name="Yasin Arafat" userId="1bac607883c7da5f" providerId="LiveId" clId="{C1B5A1F5-FCFF-44D3-A283-7C511D0922E9}" dt="2022-02-19T00:08:01.108" v="466" actId="47"/>
        <pc:sldMkLst>
          <pc:docMk/>
          <pc:sldMk cId="3871196839" sldId="375"/>
        </pc:sldMkLst>
        <pc:spChg chg="add mod">
          <ac:chgData name="Yasin Arafat" userId="1bac607883c7da5f" providerId="LiveId" clId="{C1B5A1F5-FCFF-44D3-A283-7C511D0922E9}" dt="2022-02-19T00:02:15.359" v="389" actId="207"/>
          <ac:spMkLst>
            <pc:docMk/>
            <pc:sldMk cId="3871196839" sldId="375"/>
            <ac:spMk id="96" creationId="{51A9C811-3C8D-4708-A536-2A9D9EAFC404}"/>
          </ac:spMkLst>
        </pc:spChg>
        <pc:spChg chg="add mod">
          <ac:chgData name="Yasin Arafat" userId="1bac607883c7da5f" providerId="LiveId" clId="{C1B5A1F5-FCFF-44D3-A283-7C511D0922E9}" dt="2022-02-19T00:02:05.740" v="387"/>
          <ac:spMkLst>
            <pc:docMk/>
            <pc:sldMk cId="3871196839" sldId="375"/>
            <ac:spMk id="97" creationId="{6B64E30B-A0DD-46FA-86DC-73DEE3B8919F}"/>
          </ac:spMkLst>
        </pc:spChg>
        <pc:spChg chg="mod">
          <ac:chgData name="Yasin Arafat" userId="1bac607883c7da5f" providerId="LiveId" clId="{C1B5A1F5-FCFF-44D3-A283-7C511D0922E9}" dt="2022-02-19T00:02:05.740" v="387"/>
          <ac:spMkLst>
            <pc:docMk/>
            <pc:sldMk cId="3871196839" sldId="375"/>
            <ac:spMk id="100" creationId="{9DE11C66-07EE-4252-A355-87A55526D62B}"/>
          </ac:spMkLst>
        </pc:spChg>
        <pc:spChg chg="mod">
          <ac:chgData name="Yasin Arafat" userId="1bac607883c7da5f" providerId="LiveId" clId="{C1B5A1F5-FCFF-44D3-A283-7C511D0922E9}" dt="2022-02-19T00:02:05.740" v="387"/>
          <ac:spMkLst>
            <pc:docMk/>
            <pc:sldMk cId="3871196839" sldId="375"/>
            <ac:spMk id="101" creationId="{9E1E08A1-592C-4414-AC7A-C6B8C96351B1}"/>
          </ac:spMkLst>
        </pc:spChg>
        <pc:spChg chg="mod">
          <ac:chgData name="Yasin Arafat" userId="1bac607883c7da5f" providerId="LiveId" clId="{C1B5A1F5-FCFF-44D3-A283-7C511D0922E9}" dt="2022-02-19T00:02:05.740" v="387"/>
          <ac:spMkLst>
            <pc:docMk/>
            <pc:sldMk cId="3871196839" sldId="375"/>
            <ac:spMk id="103" creationId="{9790258C-5284-428F-BA16-04D481B2B6C4}"/>
          </ac:spMkLst>
        </pc:spChg>
        <pc:spChg chg="mod">
          <ac:chgData name="Yasin Arafat" userId="1bac607883c7da5f" providerId="LiveId" clId="{C1B5A1F5-FCFF-44D3-A283-7C511D0922E9}" dt="2022-02-19T00:02:05.740" v="387"/>
          <ac:spMkLst>
            <pc:docMk/>
            <pc:sldMk cId="3871196839" sldId="375"/>
            <ac:spMk id="104" creationId="{9EC7840E-EBD5-4702-8124-EB6F361C3A77}"/>
          </ac:spMkLst>
        </pc:spChg>
        <pc:spChg chg="mod">
          <ac:chgData name="Yasin Arafat" userId="1bac607883c7da5f" providerId="LiveId" clId="{C1B5A1F5-FCFF-44D3-A283-7C511D0922E9}" dt="2022-02-19T00:02:05.740" v="387"/>
          <ac:spMkLst>
            <pc:docMk/>
            <pc:sldMk cId="3871196839" sldId="375"/>
            <ac:spMk id="106" creationId="{4C5412C3-6CE9-40D4-8F98-C4E1A59DF487}"/>
          </ac:spMkLst>
        </pc:spChg>
        <pc:spChg chg="mod">
          <ac:chgData name="Yasin Arafat" userId="1bac607883c7da5f" providerId="LiveId" clId="{C1B5A1F5-FCFF-44D3-A283-7C511D0922E9}" dt="2022-02-19T00:02:05.740" v="387"/>
          <ac:spMkLst>
            <pc:docMk/>
            <pc:sldMk cId="3871196839" sldId="375"/>
            <ac:spMk id="107" creationId="{9DB8B136-C99C-4DDD-8ACD-17BC02DCE731}"/>
          </ac:spMkLst>
        </pc:spChg>
        <pc:spChg chg="mod">
          <ac:chgData name="Yasin Arafat" userId="1bac607883c7da5f" providerId="LiveId" clId="{C1B5A1F5-FCFF-44D3-A283-7C511D0922E9}" dt="2022-02-19T00:02:05.740" v="387"/>
          <ac:spMkLst>
            <pc:docMk/>
            <pc:sldMk cId="3871196839" sldId="375"/>
            <ac:spMk id="109" creationId="{1C89435F-F79E-4C08-8E37-63ADCA2E89FB}"/>
          </ac:spMkLst>
        </pc:spChg>
        <pc:spChg chg="mod">
          <ac:chgData name="Yasin Arafat" userId="1bac607883c7da5f" providerId="LiveId" clId="{C1B5A1F5-FCFF-44D3-A283-7C511D0922E9}" dt="2022-02-19T00:02:05.740" v="387"/>
          <ac:spMkLst>
            <pc:docMk/>
            <pc:sldMk cId="3871196839" sldId="375"/>
            <ac:spMk id="110" creationId="{18863639-5452-401B-94E2-0F10C9C89A88}"/>
          </ac:spMkLst>
        </pc:spChg>
        <pc:spChg chg="mod">
          <ac:chgData name="Yasin Arafat" userId="1bac607883c7da5f" providerId="LiveId" clId="{C1B5A1F5-FCFF-44D3-A283-7C511D0922E9}" dt="2022-02-19T00:02:05.740" v="387"/>
          <ac:spMkLst>
            <pc:docMk/>
            <pc:sldMk cId="3871196839" sldId="375"/>
            <ac:spMk id="112" creationId="{DF5112BC-EEE4-419F-9388-E387FCF26966}"/>
          </ac:spMkLst>
        </pc:spChg>
        <pc:spChg chg="mod">
          <ac:chgData name="Yasin Arafat" userId="1bac607883c7da5f" providerId="LiveId" clId="{C1B5A1F5-FCFF-44D3-A283-7C511D0922E9}" dt="2022-02-19T00:02:05.740" v="387"/>
          <ac:spMkLst>
            <pc:docMk/>
            <pc:sldMk cId="3871196839" sldId="375"/>
            <ac:spMk id="113" creationId="{594460D0-0C44-4950-8DBC-D3F59E32EC5C}"/>
          </ac:spMkLst>
        </pc:spChg>
        <pc:spChg chg="del">
          <ac:chgData name="Yasin Arafat" userId="1bac607883c7da5f" providerId="LiveId" clId="{C1B5A1F5-FCFF-44D3-A283-7C511D0922E9}" dt="2022-02-19T00:01:54.371" v="383" actId="478"/>
          <ac:spMkLst>
            <pc:docMk/>
            <pc:sldMk cId="3871196839" sldId="375"/>
            <ac:spMk id="130" creationId="{C28F2810-1DA6-4B87-BD1B-612F277E1014}"/>
          </ac:spMkLst>
        </pc:spChg>
        <pc:spChg chg="del">
          <ac:chgData name="Yasin Arafat" userId="1bac607883c7da5f" providerId="LiveId" clId="{C1B5A1F5-FCFF-44D3-A283-7C511D0922E9}" dt="2022-02-19T00:02:04.891" v="386" actId="478"/>
          <ac:spMkLst>
            <pc:docMk/>
            <pc:sldMk cId="3871196839" sldId="375"/>
            <ac:spMk id="131" creationId="{1FCC623A-A154-4D74-AA69-03039ECD2A89}"/>
          </ac:spMkLst>
        </pc:spChg>
        <pc:spChg chg="del">
          <ac:chgData name="Yasin Arafat" userId="1bac607883c7da5f" providerId="LiveId" clId="{C1B5A1F5-FCFF-44D3-A283-7C511D0922E9}" dt="2022-02-19T00:02:00.682" v="385" actId="478"/>
          <ac:spMkLst>
            <pc:docMk/>
            <pc:sldMk cId="3871196839" sldId="375"/>
            <ac:spMk id="132" creationId="{8A82D64D-04F1-45F8-813D-9FBEF49457C9}"/>
          </ac:spMkLst>
        </pc:spChg>
        <pc:spChg chg="del">
          <ac:chgData name="Yasin Arafat" userId="1bac607883c7da5f" providerId="LiveId" clId="{C1B5A1F5-FCFF-44D3-A283-7C511D0922E9}" dt="2022-02-19T00:01:57.839" v="384" actId="478"/>
          <ac:spMkLst>
            <pc:docMk/>
            <pc:sldMk cId="3871196839" sldId="375"/>
            <ac:spMk id="143" creationId="{6CD79867-BF5F-4FF7-97EC-66396DC002CF}"/>
          </ac:spMkLst>
        </pc:spChg>
        <pc:spChg chg="del">
          <ac:chgData name="Yasin Arafat" userId="1bac607883c7da5f" providerId="LiveId" clId="{C1B5A1F5-FCFF-44D3-A283-7C511D0922E9}" dt="2022-02-19T00:02:04.891" v="386" actId="478"/>
          <ac:spMkLst>
            <pc:docMk/>
            <pc:sldMk cId="3871196839" sldId="375"/>
            <ac:spMk id="212" creationId="{11F4FAEB-F2DB-4B1E-A5D4-D7CB117B579E}"/>
          </ac:spMkLst>
        </pc:spChg>
        <pc:spChg chg="del">
          <ac:chgData name="Yasin Arafat" userId="1bac607883c7da5f" providerId="LiveId" clId="{C1B5A1F5-FCFF-44D3-A283-7C511D0922E9}" dt="2022-02-19T00:01:54.371" v="383" actId="478"/>
          <ac:spMkLst>
            <pc:docMk/>
            <pc:sldMk cId="3871196839" sldId="375"/>
            <ac:spMk id="213" creationId="{92C0C9EF-1375-47CC-9CDA-DB38E8071E19}"/>
          </ac:spMkLst>
        </pc:spChg>
        <pc:spChg chg="del">
          <ac:chgData name="Yasin Arafat" userId="1bac607883c7da5f" providerId="LiveId" clId="{C1B5A1F5-FCFF-44D3-A283-7C511D0922E9}" dt="2022-02-19T00:01:54.371" v="383" actId="478"/>
          <ac:spMkLst>
            <pc:docMk/>
            <pc:sldMk cId="3871196839" sldId="375"/>
            <ac:spMk id="214" creationId="{F6508AC0-AAF9-44CD-BE34-51AE1D0DC8B1}"/>
          </ac:spMkLst>
        </pc:spChg>
        <pc:spChg chg="del">
          <ac:chgData name="Yasin Arafat" userId="1bac607883c7da5f" providerId="LiveId" clId="{C1B5A1F5-FCFF-44D3-A283-7C511D0922E9}" dt="2022-02-19T00:02:00.682" v="385" actId="478"/>
          <ac:spMkLst>
            <pc:docMk/>
            <pc:sldMk cId="3871196839" sldId="375"/>
            <ac:spMk id="215" creationId="{A8B33AD8-08C6-45CC-9044-AC926F601FD9}"/>
          </ac:spMkLst>
        </pc:spChg>
        <pc:spChg chg="del">
          <ac:chgData name="Yasin Arafat" userId="1bac607883c7da5f" providerId="LiveId" clId="{C1B5A1F5-FCFF-44D3-A283-7C511D0922E9}" dt="2022-02-19T00:01:54.371" v="383" actId="478"/>
          <ac:spMkLst>
            <pc:docMk/>
            <pc:sldMk cId="3871196839" sldId="375"/>
            <ac:spMk id="216" creationId="{BDF7F3B9-B758-4589-954F-80A0CBA174A4}"/>
          </ac:spMkLst>
        </pc:spChg>
        <pc:spChg chg="del">
          <ac:chgData name="Yasin Arafat" userId="1bac607883c7da5f" providerId="LiveId" clId="{C1B5A1F5-FCFF-44D3-A283-7C511D0922E9}" dt="2022-02-19T00:01:54.371" v="383" actId="478"/>
          <ac:spMkLst>
            <pc:docMk/>
            <pc:sldMk cId="3871196839" sldId="375"/>
            <ac:spMk id="217" creationId="{3220FED8-D052-4B9A-AB0F-E934E8C6A6D8}"/>
          </ac:spMkLst>
        </pc:spChg>
        <pc:spChg chg="del">
          <ac:chgData name="Yasin Arafat" userId="1bac607883c7da5f" providerId="LiveId" clId="{C1B5A1F5-FCFF-44D3-A283-7C511D0922E9}" dt="2022-02-19T00:01:54.371" v="383" actId="478"/>
          <ac:spMkLst>
            <pc:docMk/>
            <pc:sldMk cId="3871196839" sldId="375"/>
            <ac:spMk id="218" creationId="{EB1048B8-8426-40CA-B170-07461C079930}"/>
          </ac:spMkLst>
        </pc:spChg>
        <pc:grpChg chg="add mod">
          <ac:chgData name="Yasin Arafat" userId="1bac607883c7da5f" providerId="LiveId" clId="{C1B5A1F5-FCFF-44D3-A283-7C511D0922E9}" dt="2022-02-19T00:02:05.740" v="387"/>
          <ac:grpSpMkLst>
            <pc:docMk/>
            <pc:sldMk cId="3871196839" sldId="375"/>
            <ac:grpSpMk id="99" creationId="{B2DFF164-B955-4AD7-BFE2-6E558E982122}"/>
          </ac:grpSpMkLst>
        </pc:grpChg>
        <pc:grpChg chg="add mod">
          <ac:chgData name="Yasin Arafat" userId="1bac607883c7da5f" providerId="LiveId" clId="{C1B5A1F5-FCFF-44D3-A283-7C511D0922E9}" dt="2022-02-19T00:02:05.740" v="387"/>
          <ac:grpSpMkLst>
            <pc:docMk/>
            <pc:sldMk cId="3871196839" sldId="375"/>
            <ac:grpSpMk id="102" creationId="{BCCC7762-9D47-4992-A2D4-9E96C0DE028C}"/>
          </ac:grpSpMkLst>
        </pc:grpChg>
        <pc:grpChg chg="add mod">
          <ac:chgData name="Yasin Arafat" userId="1bac607883c7da5f" providerId="LiveId" clId="{C1B5A1F5-FCFF-44D3-A283-7C511D0922E9}" dt="2022-02-19T00:02:05.740" v="387"/>
          <ac:grpSpMkLst>
            <pc:docMk/>
            <pc:sldMk cId="3871196839" sldId="375"/>
            <ac:grpSpMk id="105" creationId="{9888669D-9E31-4CB7-8E1A-5DE30BA3EAF3}"/>
          </ac:grpSpMkLst>
        </pc:grpChg>
        <pc:grpChg chg="add mod">
          <ac:chgData name="Yasin Arafat" userId="1bac607883c7da5f" providerId="LiveId" clId="{C1B5A1F5-FCFF-44D3-A283-7C511D0922E9}" dt="2022-02-19T00:02:05.740" v="387"/>
          <ac:grpSpMkLst>
            <pc:docMk/>
            <pc:sldMk cId="3871196839" sldId="375"/>
            <ac:grpSpMk id="108" creationId="{8BA7CF84-0126-42B4-8A57-314345F0B099}"/>
          </ac:grpSpMkLst>
        </pc:grpChg>
        <pc:grpChg chg="add mod">
          <ac:chgData name="Yasin Arafat" userId="1bac607883c7da5f" providerId="LiveId" clId="{C1B5A1F5-FCFF-44D3-A283-7C511D0922E9}" dt="2022-02-19T00:02:05.740" v="387"/>
          <ac:grpSpMkLst>
            <pc:docMk/>
            <pc:sldMk cId="3871196839" sldId="375"/>
            <ac:grpSpMk id="111" creationId="{40CD43B5-6CDE-494F-A0F0-1AF8BD5A5839}"/>
          </ac:grpSpMkLst>
        </pc:grpChg>
        <pc:grpChg chg="del">
          <ac:chgData name="Yasin Arafat" userId="1bac607883c7da5f" providerId="LiveId" clId="{C1B5A1F5-FCFF-44D3-A283-7C511D0922E9}" dt="2022-02-19T00:01:57.839" v="384" actId="478"/>
          <ac:grpSpMkLst>
            <pc:docMk/>
            <pc:sldMk cId="3871196839" sldId="375"/>
            <ac:grpSpMk id="140" creationId="{4B1D7D86-3ECB-43F7-95DC-76ABBBB0B741}"/>
          </ac:grpSpMkLst>
        </pc:grpChg>
        <pc:grpChg chg="del">
          <ac:chgData name="Yasin Arafat" userId="1bac607883c7da5f" providerId="LiveId" clId="{C1B5A1F5-FCFF-44D3-A283-7C511D0922E9}" dt="2022-02-19T00:02:04.891" v="386" actId="478"/>
          <ac:grpSpMkLst>
            <pc:docMk/>
            <pc:sldMk cId="3871196839" sldId="375"/>
            <ac:grpSpMk id="190" creationId="{E957A3D6-6815-4532-AE82-3214F76B46F0}"/>
          </ac:grpSpMkLst>
        </pc:grpChg>
        <pc:grpChg chg="del">
          <ac:chgData name="Yasin Arafat" userId="1bac607883c7da5f" providerId="LiveId" clId="{C1B5A1F5-FCFF-44D3-A283-7C511D0922E9}" dt="2022-02-19T00:02:04.891" v="386" actId="478"/>
          <ac:grpSpMkLst>
            <pc:docMk/>
            <pc:sldMk cId="3871196839" sldId="375"/>
            <ac:grpSpMk id="193" creationId="{51F31844-ACB2-4459-8D64-5CDFBE05BE06}"/>
          </ac:grpSpMkLst>
        </pc:grpChg>
        <pc:grpChg chg="del">
          <ac:chgData name="Yasin Arafat" userId="1bac607883c7da5f" providerId="LiveId" clId="{C1B5A1F5-FCFF-44D3-A283-7C511D0922E9}" dt="2022-02-19T00:01:54.371" v="383" actId="478"/>
          <ac:grpSpMkLst>
            <pc:docMk/>
            <pc:sldMk cId="3871196839" sldId="375"/>
            <ac:grpSpMk id="196" creationId="{5B1D3FC1-6D20-4FE5-AEEB-8F1F23764A01}"/>
          </ac:grpSpMkLst>
        </pc:grpChg>
        <pc:grpChg chg="del">
          <ac:chgData name="Yasin Arafat" userId="1bac607883c7da5f" providerId="LiveId" clId="{C1B5A1F5-FCFF-44D3-A283-7C511D0922E9}" dt="2022-02-19T00:01:57.839" v="384" actId="478"/>
          <ac:grpSpMkLst>
            <pc:docMk/>
            <pc:sldMk cId="3871196839" sldId="375"/>
            <ac:grpSpMk id="199" creationId="{3AC2C5A0-730A-413B-A36C-781C3EE4DBA4}"/>
          </ac:grpSpMkLst>
        </pc:grpChg>
        <pc:grpChg chg="del">
          <ac:chgData name="Yasin Arafat" userId="1bac607883c7da5f" providerId="LiveId" clId="{C1B5A1F5-FCFF-44D3-A283-7C511D0922E9}" dt="2022-02-19T00:01:57.839" v="384" actId="478"/>
          <ac:grpSpMkLst>
            <pc:docMk/>
            <pc:sldMk cId="3871196839" sldId="375"/>
            <ac:grpSpMk id="202" creationId="{F1BA2306-89CC-451E-9EF1-E8948BCCAC9A}"/>
          </ac:grpSpMkLst>
        </pc:grpChg>
      </pc:sldChg>
      <pc:sldChg chg="del">
        <pc:chgData name="Yasin Arafat" userId="1bac607883c7da5f" providerId="LiveId" clId="{C1B5A1F5-FCFF-44D3-A283-7C511D0922E9}" dt="2022-02-18T23:11:08.513" v="0" actId="47"/>
        <pc:sldMkLst>
          <pc:docMk/>
          <pc:sldMk cId="2368010532" sldId="376"/>
        </pc:sldMkLst>
      </pc:sldChg>
      <pc:sldChg chg="delSp add del mod">
        <pc:chgData name="Yasin Arafat" userId="1bac607883c7da5f" providerId="LiveId" clId="{C1B5A1F5-FCFF-44D3-A283-7C511D0922E9}" dt="2022-02-19T00:09:55.555" v="488" actId="2696"/>
        <pc:sldMkLst>
          <pc:docMk/>
          <pc:sldMk cId="2597978652" sldId="376"/>
        </pc:sldMkLst>
        <pc:spChg chg="topLvl">
          <ac:chgData name="Yasin Arafat" userId="1bac607883c7da5f" providerId="LiveId" clId="{C1B5A1F5-FCFF-44D3-A283-7C511D0922E9}" dt="2022-02-19T00:09:43.353" v="485" actId="21"/>
          <ac:spMkLst>
            <pc:docMk/>
            <pc:sldMk cId="2597978652" sldId="376"/>
            <ac:spMk id="200" creationId="{3BEDCCD1-13F8-4562-A74B-ED59A682E4DB}"/>
          </ac:spMkLst>
        </pc:spChg>
        <pc:spChg chg="del topLvl">
          <ac:chgData name="Yasin Arafat" userId="1bac607883c7da5f" providerId="LiveId" clId="{C1B5A1F5-FCFF-44D3-A283-7C511D0922E9}" dt="2022-02-19T00:09:43.353" v="485" actId="21"/>
          <ac:spMkLst>
            <pc:docMk/>
            <pc:sldMk cId="2597978652" sldId="376"/>
            <ac:spMk id="201" creationId="{86E920A0-3D00-449A-BDA5-3CDF508973DF}"/>
          </ac:spMkLst>
        </pc:spChg>
        <pc:grpChg chg="del">
          <ac:chgData name="Yasin Arafat" userId="1bac607883c7da5f" providerId="LiveId" clId="{C1B5A1F5-FCFF-44D3-A283-7C511D0922E9}" dt="2022-02-19T00:09:43.353" v="485" actId="21"/>
          <ac:grpSpMkLst>
            <pc:docMk/>
            <pc:sldMk cId="2597978652" sldId="376"/>
            <ac:grpSpMk id="199" creationId="{3AC2C5A0-730A-413B-A36C-781C3EE4DBA4}"/>
          </ac:grpSpMkLst>
        </pc:grpChg>
      </pc:sldChg>
      <pc:sldChg chg="delSp modSp add del mod">
        <pc:chgData name="Yasin Arafat" userId="1bac607883c7da5f" providerId="LiveId" clId="{C1B5A1F5-FCFF-44D3-A283-7C511D0922E9}" dt="2022-02-19T00:10:22.383" v="500" actId="2696"/>
        <pc:sldMkLst>
          <pc:docMk/>
          <pc:sldMk cId="710974839" sldId="377"/>
        </pc:sldMkLst>
        <pc:spChg chg="del mod">
          <ac:chgData name="Yasin Arafat" userId="1bac607883c7da5f" providerId="LiveId" clId="{C1B5A1F5-FCFF-44D3-A283-7C511D0922E9}" dt="2022-02-19T00:10:06.141" v="492"/>
          <ac:spMkLst>
            <pc:docMk/>
            <pc:sldMk cId="710974839" sldId="377"/>
            <ac:spMk id="219" creationId="{7AD674D6-81F6-4BF6-9DDC-211F1B295454}"/>
          </ac:spMkLst>
        </pc:spChg>
        <pc:spChg chg="del mod">
          <ac:chgData name="Yasin Arafat" userId="1bac607883c7da5f" providerId="LiveId" clId="{C1B5A1F5-FCFF-44D3-A283-7C511D0922E9}" dt="2022-02-19T00:10:12.599" v="496"/>
          <ac:spMkLst>
            <pc:docMk/>
            <pc:sldMk cId="710974839" sldId="377"/>
            <ac:spMk id="220" creationId="{9C1C7108-E729-4328-8113-4586CBC175F5}"/>
          </ac:spMkLst>
        </pc:spChg>
      </pc:sldChg>
      <pc:sldChg chg="del">
        <pc:chgData name="Yasin Arafat" userId="1bac607883c7da5f" providerId="LiveId" clId="{C1B5A1F5-FCFF-44D3-A283-7C511D0922E9}" dt="2022-02-18T23:11:08.513" v="0" actId="47"/>
        <pc:sldMkLst>
          <pc:docMk/>
          <pc:sldMk cId="1921957758" sldId="377"/>
        </pc:sldMkLst>
      </pc:sldChg>
      <pc:sldChg chg="del">
        <pc:chgData name="Yasin Arafat" userId="1bac607883c7da5f" providerId="LiveId" clId="{C1B5A1F5-FCFF-44D3-A283-7C511D0922E9}" dt="2022-02-18T23:11:08.513" v="0" actId="47"/>
        <pc:sldMkLst>
          <pc:docMk/>
          <pc:sldMk cId="2107470387" sldId="378"/>
        </pc:sldMkLst>
      </pc:sldChg>
      <pc:sldChg chg="addSp delSp modSp add del mod">
        <pc:chgData name="Yasin Arafat" userId="1bac607883c7da5f" providerId="LiveId" clId="{C1B5A1F5-FCFF-44D3-A283-7C511D0922E9}" dt="2022-02-19T00:12:58.280" v="538" actId="2696"/>
        <pc:sldMkLst>
          <pc:docMk/>
          <pc:sldMk cId="3165214918" sldId="378"/>
        </pc:sldMkLst>
        <pc:spChg chg="del mod">
          <ac:chgData name="Yasin Arafat" userId="1bac607883c7da5f" providerId="LiveId" clId="{C1B5A1F5-FCFF-44D3-A283-7C511D0922E9}" dt="2022-02-19T00:10:49.897" v="507"/>
          <ac:spMkLst>
            <pc:docMk/>
            <pc:sldMk cId="3165214918" sldId="378"/>
            <ac:spMk id="219" creationId="{7AD674D6-81F6-4BF6-9DDC-211F1B295454}"/>
          </ac:spMkLst>
        </pc:spChg>
        <pc:spChg chg="add del mod">
          <ac:chgData name="Yasin Arafat" userId="1bac607883c7da5f" providerId="LiveId" clId="{C1B5A1F5-FCFF-44D3-A283-7C511D0922E9}" dt="2022-02-19T00:12:36.958" v="536"/>
          <ac:spMkLst>
            <pc:docMk/>
            <pc:sldMk cId="3165214918" sldId="378"/>
            <ac:spMk id="220" creationId="{9C1C7108-E729-4328-8113-4586CBC175F5}"/>
          </ac:spMkLst>
        </pc:spChg>
      </pc:sldChg>
      <pc:sldChg chg="delSp modSp add del mod">
        <pc:chgData name="Yasin Arafat" userId="1bac607883c7da5f" providerId="LiveId" clId="{C1B5A1F5-FCFF-44D3-A283-7C511D0922E9}" dt="2022-02-19T00:13:45.270" v="555" actId="47"/>
        <pc:sldMkLst>
          <pc:docMk/>
          <pc:sldMk cId="1085751582" sldId="379"/>
        </pc:sldMkLst>
        <pc:spChg chg="del mod">
          <ac:chgData name="Yasin Arafat" userId="1bac607883c7da5f" providerId="LiveId" clId="{C1B5A1F5-FCFF-44D3-A283-7C511D0922E9}" dt="2022-02-19T00:13:29.934" v="547"/>
          <ac:spMkLst>
            <pc:docMk/>
            <pc:sldMk cId="1085751582" sldId="379"/>
            <ac:spMk id="219" creationId="{7AD674D6-81F6-4BF6-9DDC-211F1B295454}"/>
          </ac:spMkLst>
        </pc:spChg>
        <pc:spChg chg="del mod">
          <ac:chgData name="Yasin Arafat" userId="1bac607883c7da5f" providerId="LiveId" clId="{C1B5A1F5-FCFF-44D3-A283-7C511D0922E9}" dt="2022-02-19T00:13:37.019" v="551"/>
          <ac:spMkLst>
            <pc:docMk/>
            <pc:sldMk cId="1085751582" sldId="379"/>
            <ac:spMk id="220" creationId="{9C1C7108-E729-4328-8113-4586CBC175F5}"/>
          </ac:spMkLst>
        </pc:spChg>
      </pc:sldChg>
      <pc:sldChg chg="del">
        <pc:chgData name="Yasin Arafat" userId="1bac607883c7da5f" providerId="LiveId" clId="{C1B5A1F5-FCFF-44D3-A283-7C511D0922E9}" dt="2022-02-18T23:11:08.513" v="0" actId="47"/>
        <pc:sldMkLst>
          <pc:docMk/>
          <pc:sldMk cId="3401085750" sldId="379"/>
        </pc:sldMkLst>
      </pc:sldChg>
      <pc:sldChg chg="add del">
        <pc:chgData name="Yasin Arafat" userId="1bac607883c7da5f" providerId="LiveId" clId="{C1B5A1F5-FCFF-44D3-A283-7C511D0922E9}" dt="2022-02-19T00:04:08.764" v="411" actId="2696"/>
        <pc:sldMkLst>
          <pc:docMk/>
          <pc:sldMk cId="1614933000" sldId="380"/>
        </pc:sldMkLst>
      </pc:sldChg>
      <pc:sldChg chg="del">
        <pc:chgData name="Yasin Arafat" userId="1bac607883c7da5f" providerId="LiveId" clId="{C1B5A1F5-FCFF-44D3-A283-7C511D0922E9}" dt="2022-02-18T23:11:08.513" v="0" actId="47"/>
        <pc:sldMkLst>
          <pc:docMk/>
          <pc:sldMk cId="1865810017" sldId="380"/>
        </pc:sldMkLst>
      </pc:sldChg>
      <pc:sldChg chg="addSp delSp modSp add mod">
        <pc:chgData name="Yasin Arafat" userId="1bac607883c7da5f" providerId="LiveId" clId="{C1B5A1F5-FCFF-44D3-A283-7C511D0922E9}" dt="2022-02-19T00:06:22.862" v="447" actId="207"/>
        <pc:sldMkLst>
          <pc:docMk/>
          <pc:sldMk cId="2116571728" sldId="380"/>
        </pc:sldMkLst>
        <pc:spChg chg="add mod ord">
          <ac:chgData name="Yasin Arafat" userId="1bac607883c7da5f" providerId="LiveId" clId="{C1B5A1F5-FCFF-44D3-A283-7C511D0922E9}" dt="2022-02-19T00:05:07.371" v="425" actId="167"/>
          <ac:spMkLst>
            <pc:docMk/>
            <pc:sldMk cId="2116571728" sldId="380"/>
            <ac:spMk id="77" creationId="{860AF064-5748-4B46-967B-27B69FD6A5F0}"/>
          </ac:spMkLst>
        </pc:spChg>
        <pc:spChg chg="mod">
          <ac:chgData name="Yasin Arafat" userId="1bac607883c7da5f" providerId="LiveId" clId="{C1B5A1F5-FCFF-44D3-A283-7C511D0922E9}" dt="2022-02-19T00:06:22.862" v="447" actId="207"/>
          <ac:spMkLst>
            <pc:docMk/>
            <pc:sldMk cId="2116571728" sldId="380"/>
            <ac:spMk id="126" creationId="{B3058438-538E-45FD-A744-16876AE3AE00}"/>
          </ac:spMkLst>
        </pc:spChg>
        <pc:spChg chg="mod">
          <ac:chgData name="Yasin Arafat" userId="1bac607883c7da5f" providerId="LiveId" clId="{C1B5A1F5-FCFF-44D3-A283-7C511D0922E9}" dt="2022-02-19T00:05:10.586" v="426" actId="207"/>
          <ac:spMkLst>
            <pc:docMk/>
            <pc:sldMk cId="2116571728" sldId="380"/>
            <ac:spMk id="130" creationId="{C28F2810-1DA6-4B87-BD1B-612F277E1014}"/>
          </ac:spMkLst>
        </pc:spChg>
        <pc:spChg chg="del mod ord">
          <ac:chgData name="Yasin Arafat" userId="1bac607883c7da5f" providerId="LiveId" clId="{C1B5A1F5-FCFF-44D3-A283-7C511D0922E9}" dt="2022-02-19T00:04:57.123" v="422" actId="21"/>
          <ac:spMkLst>
            <pc:docMk/>
            <pc:sldMk cId="2116571728" sldId="380"/>
            <ac:spMk id="133" creationId="{CE9BEC5B-21F4-46C0-B726-376E95CA3B96}"/>
          </ac:spMkLst>
        </pc:spChg>
        <pc:spChg chg="mod">
          <ac:chgData name="Yasin Arafat" userId="1bac607883c7da5f" providerId="LiveId" clId="{C1B5A1F5-FCFF-44D3-A283-7C511D0922E9}" dt="2022-02-19T00:04:35.803" v="415" actId="207"/>
          <ac:spMkLst>
            <pc:docMk/>
            <pc:sldMk cId="2116571728" sldId="380"/>
            <ac:spMk id="134" creationId="{8FC15C8B-E082-4457-A957-8BA89947D8E2}"/>
          </ac:spMkLst>
        </pc:spChg>
        <pc:spChg chg="mod">
          <ac:chgData name="Yasin Arafat" userId="1bac607883c7da5f" providerId="LiveId" clId="{C1B5A1F5-FCFF-44D3-A283-7C511D0922E9}" dt="2022-02-19T00:05:16.064" v="427" actId="207"/>
          <ac:spMkLst>
            <pc:docMk/>
            <pc:sldMk cId="2116571728" sldId="380"/>
            <ac:spMk id="191" creationId="{697FFB55-DB13-4C5D-A305-FEE7B1B48739}"/>
          </ac:spMkLst>
        </pc:spChg>
        <pc:spChg chg="mod">
          <ac:chgData name="Yasin Arafat" userId="1bac607883c7da5f" providerId="LiveId" clId="{C1B5A1F5-FCFF-44D3-A283-7C511D0922E9}" dt="2022-02-19T00:04:35.803" v="415" actId="207"/>
          <ac:spMkLst>
            <pc:docMk/>
            <pc:sldMk cId="2116571728" sldId="380"/>
            <ac:spMk id="192" creationId="{48A64BC5-F793-4B89-82E8-1C62B69276B3}"/>
          </ac:spMkLst>
        </pc:spChg>
        <pc:spChg chg="mod">
          <ac:chgData name="Yasin Arafat" userId="1bac607883c7da5f" providerId="LiveId" clId="{C1B5A1F5-FCFF-44D3-A283-7C511D0922E9}" dt="2022-02-19T00:05:02.105" v="423" actId="692"/>
          <ac:spMkLst>
            <pc:docMk/>
            <pc:sldMk cId="2116571728" sldId="380"/>
            <ac:spMk id="208" creationId="{6DFE7A58-0BF8-430A-9963-ED28D64EA065}"/>
          </ac:spMkLst>
        </pc:spChg>
        <pc:spChg chg="mod">
          <ac:chgData name="Yasin Arafat" userId="1bac607883c7da5f" providerId="LiveId" clId="{C1B5A1F5-FCFF-44D3-A283-7C511D0922E9}" dt="2022-02-19T00:05:02.105" v="423" actId="692"/>
          <ac:spMkLst>
            <pc:docMk/>
            <pc:sldMk cId="2116571728" sldId="380"/>
            <ac:spMk id="209" creationId="{5229502E-9CAA-46F8-B01F-F3FEC2C4C1E0}"/>
          </ac:spMkLst>
        </pc:spChg>
        <pc:spChg chg="mod">
          <ac:chgData name="Yasin Arafat" userId="1bac607883c7da5f" providerId="LiveId" clId="{C1B5A1F5-FCFF-44D3-A283-7C511D0922E9}" dt="2022-02-19T00:05:02.105" v="423" actId="692"/>
          <ac:spMkLst>
            <pc:docMk/>
            <pc:sldMk cId="2116571728" sldId="380"/>
            <ac:spMk id="210" creationId="{96D5CBFF-0EA7-45F6-9B9D-66D3B0369471}"/>
          </ac:spMkLst>
        </pc:spChg>
        <pc:spChg chg="mod">
          <ac:chgData name="Yasin Arafat" userId="1bac607883c7da5f" providerId="LiveId" clId="{C1B5A1F5-FCFF-44D3-A283-7C511D0922E9}" dt="2022-02-19T00:05:02.105" v="423" actId="692"/>
          <ac:spMkLst>
            <pc:docMk/>
            <pc:sldMk cId="2116571728" sldId="380"/>
            <ac:spMk id="211" creationId="{0D96F530-DD01-4644-A2B9-C9DA3DA675C6}"/>
          </ac:spMkLst>
        </pc:spChg>
        <pc:grpChg chg="mod">
          <ac:chgData name="Yasin Arafat" userId="1bac607883c7da5f" providerId="LiveId" clId="{C1B5A1F5-FCFF-44D3-A283-7C511D0922E9}" dt="2022-02-19T00:04:35.803" v="415" actId="207"/>
          <ac:grpSpMkLst>
            <pc:docMk/>
            <pc:sldMk cId="2116571728" sldId="380"/>
            <ac:grpSpMk id="190" creationId="{E957A3D6-6815-4532-AE82-3214F76B46F0}"/>
          </ac:grpSpMkLst>
        </pc:grpChg>
        <pc:picChg chg="mod">
          <ac:chgData name="Yasin Arafat" userId="1bac607883c7da5f" providerId="LiveId" clId="{C1B5A1F5-FCFF-44D3-A283-7C511D0922E9}" dt="2022-02-19T00:05:20.153" v="428" actId="207"/>
          <ac:picMkLst>
            <pc:docMk/>
            <pc:sldMk cId="2116571728" sldId="380"/>
            <ac:picMk id="221" creationId="{40D514BC-373B-4DA9-8CD5-473344493B5E}"/>
          </ac:picMkLst>
        </pc:picChg>
      </pc:sldChg>
      <pc:sldChg chg="modSp add mod">
        <pc:chgData name="Yasin Arafat" userId="1bac607883c7da5f" providerId="LiveId" clId="{C1B5A1F5-FCFF-44D3-A283-7C511D0922E9}" dt="2022-02-19T00:07:50.773" v="464" actId="207"/>
        <pc:sldMkLst>
          <pc:docMk/>
          <pc:sldMk cId="3452056457" sldId="381"/>
        </pc:sldMkLst>
        <pc:spChg chg="mod">
          <ac:chgData name="Yasin Arafat" userId="1bac607883c7da5f" providerId="LiveId" clId="{C1B5A1F5-FCFF-44D3-A283-7C511D0922E9}" dt="2022-02-19T00:07:50.773" v="464" actId="207"/>
          <ac:spMkLst>
            <pc:docMk/>
            <pc:sldMk cId="3452056457" sldId="381"/>
            <ac:spMk id="126" creationId="{B3058438-538E-45FD-A744-16876AE3AE00}"/>
          </ac:spMkLst>
        </pc:spChg>
        <pc:spChg chg="mod">
          <ac:chgData name="Yasin Arafat" userId="1bac607883c7da5f" providerId="LiveId" clId="{C1B5A1F5-FCFF-44D3-A283-7C511D0922E9}" dt="2022-02-19T00:06:48.584" v="450" actId="207"/>
          <ac:spMkLst>
            <pc:docMk/>
            <pc:sldMk cId="3452056457" sldId="381"/>
            <ac:spMk id="134" creationId="{8FC15C8B-E082-4457-A957-8BA89947D8E2}"/>
          </ac:spMkLst>
        </pc:spChg>
        <pc:spChg chg="mod">
          <ac:chgData name="Yasin Arafat" userId="1bac607883c7da5f" providerId="LiveId" clId="{C1B5A1F5-FCFF-44D3-A283-7C511D0922E9}" dt="2022-02-19T00:07:05.221" v="453" actId="207"/>
          <ac:spMkLst>
            <pc:docMk/>
            <pc:sldMk cId="3452056457" sldId="381"/>
            <ac:spMk id="135" creationId="{E98A7BA1-BB64-44B3-9599-ECE82480063B}"/>
          </ac:spMkLst>
        </pc:spChg>
        <pc:spChg chg="mod">
          <ac:chgData name="Yasin Arafat" userId="1bac607883c7da5f" providerId="LiveId" clId="{C1B5A1F5-FCFF-44D3-A283-7C511D0922E9}" dt="2022-02-19T00:06:57.420" v="452" actId="207"/>
          <ac:spMkLst>
            <pc:docMk/>
            <pc:sldMk cId="3452056457" sldId="381"/>
            <ac:spMk id="191" creationId="{697FFB55-DB13-4C5D-A305-FEE7B1B48739}"/>
          </ac:spMkLst>
        </pc:spChg>
        <pc:spChg chg="mod">
          <ac:chgData name="Yasin Arafat" userId="1bac607883c7da5f" providerId="LiveId" clId="{C1B5A1F5-FCFF-44D3-A283-7C511D0922E9}" dt="2022-02-19T00:06:48.584" v="450" actId="207"/>
          <ac:spMkLst>
            <pc:docMk/>
            <pc:sldMk cId="3452056457" sldId="381"/>
            <ac:spMk id="192" creationId="{48A64BC5-F793-4B89-82E8-1C62B69276B3}"/>
          </ac:spMkLst>
        </pc:spChg>
        <pc:spChg chg="mod">
          <ac:chgData name="Yasin Arafat" userId="1bac607883c7da5f" providerId="LiveId" clId="{C1B5A1F5-FCFF-44D3-A283-7C511D0922E9}" dt="2022-02-19T00:07:09.335" v="454" actId="207"/>
          <ac:spMkLst>
            <pc:docMk/>
            <pc:sldMk cId="3452056457" sldId="381"/>
            <ac:spMk id="194" creationId="{EB64415B-3C5E-426C-B4DB-7B2D4642CE54}"/>
          </ac:spMkLst>
        </pc:spChg>
        <pc:grpChg chg="mod">
          <ac:chgData name="Yasin Arafat" userId="1bac607883c7da5f" providerId="LiveId" clId="{C1B5A1F5-FCFF-44D3-A283-7C511D0922E9}" dt="2022-02-19T00:06:48.584" v="450" actId="207"/>
          <ac:grpSpMkLst>
            <pc:docMk/>
            <pc:sldMk cId="3452056457" sldId="381"/>
            <ac:grpSpMk id="190" creationId="{E957A3D6-6815-4532-AE82-3214F76B46F0}"/>
          </ac:grpSpMkLst>
        </pc:grpChg>
        <pc:picChg chg="mod">
          <ac:chgData name="Yasin Arafat" userId="1bac607883c7da5f" providerId="LiveId" clId="{C1B5A1F5-FCFF-44D3-A283-7C511D0922E9}" dt="2022-02-19T00:06:52.803" v="451" actId="207"/>
          <ac:picMkLst>
            <pc:docMk/>
            <pc:sldMk cId="3452056457" sldId="381"/>
            <ac:picMk id="221" creationId="{40D514BC-373B-4DA9-8CD5-473344493B5E}"/>
          </ac:picMkLst>
        </pc:picChg>
        <pc:picChg chg="mod">
          <ac:chgData name="Yasin Arafat" userId="1bac607883c7da5f" providerId="LiveId" clId="{C1B5A1F5-FCFF-44D3-A283-7C511D0922E9}" dt="2022-02-19T00:07:13.645" v="455" actId="207"/>
          <ac:picMkLst>
            <pc:docMk/>
            <pc:sldMk cId="3452056457" sldId="381"/>
            <ac:picMk id="222" creationId="{CD567A95-F336-49F0-BB79-F4DA7F5870D9}"/>
          </ac:picMkLst>
        </pc:picChg>
      </pc:sldChg>
      <pc:sldChg chg="modSp add mod">
        <pc:chgData name="Yasin Arafat" userId="1bac607883c7da5f" providerId="LiveId" clId="{C1B5A1F5-FCFF-44D3-A283-7C511D0922E9}" dt="2022-02-19T00:09:16.419" v="484" actId="207"/>
        <pc:sldMkLst>
          <pc:docMk/>
          <pc:sldMk cId="3514983060" sldId="382"/>
        </pc:sldMkLst>
        <pc:spChg chg="mod">
          <ac:chgData name="Yasin Arafat" userId="1bac607883c7da5f" providerId="LiveId" clId="{C1B5A1F5-FCFF-44D3-A283-7C511D0922E9}" dt="2022-02-19T00:09:00.461" v="479" actId="207"/>
          <ac:spMkLst>
            <pc:docMk/>
            <pc:sldMk cId="3514983060" sldId="382"/>
            <ac:spMk id="126" creationId="{B3058438-538E-45FD-A744-16876AE3AE00}"/>
          </ac:spMkLst>
        </pc:spChg>
        <pc:spChg chg="mod">
          <ac:chgData name="Yasin Arafat" userId="1bac607883c7da5f" providerId="LiveId" clId="{C1B5A1F5-FCFF-44D3-A283-7C511D0922E9}" dt="2022-02-19T00:08:19.619" v="468" actId="207"/>
          <ac:spMkLst>
            <pc:docMk/>
            <pc:sldMk cId="3514983060" sldId="382"/>
            <ac:spMk id="135" creationId="{E98A7BA1-BB64-44B3-9599-ECE82480063B}"/>
          </ac:spMkLst>
        </pc:spChg>
        <pc:spChg chg="mod">
          <ac:chgData name="Yasin Arafat" userId="1bac607883c7da5f" providerId="LiveId" clId="{C1B5A1F5-FCFF-44D3-A283-7C511D0922E9}" dt="2022-02-19T00:08:14.533" v="467" actId="207"/>
          <ac:spMkLst>
            <pc:docMk/>
            <pc:sldMk cId="3514983060" sldId="382"/>
            <ac:spMk id="137" creationId="{1DC459EE-E2FA-4901-8380-5D9671DAEFD0}"/>
          </ac:spMkLst>
        </pc:spChg>
        <pc:spChg chg="mod">
          <ac:chgData name="Yasin Arafat" userId="1bac607883c7da5f" providerId="LiveId" clId="{C1B5A1F5-FCFF-44D3-A283-7C511D0922E9}" dt="2022-02-19T00:09:16.419" v="484" actId="207"/>
          <ac:spMkLst>
            <pc:docMk/>
            <pc:sldMk cId="3514983060" sldId="382"/>
            <ac:spMk id="154" creationId="{27021F12-6C9B-4D53-8F59-A523726A5427}"/>
          </ac:spMkLst>
        </pc:spChg>
        <pc:spChg chg="mod">
          <ac:chgData name="Yasin Arafat" userId="1bac607883c7da5f" providerId="LiveId" clId="{C1B5A1F5-FCFF-44D3-A283-7C511D0922E9}" dt="2022-02-19T00:09:16.419" v="484" actId="207"/>
          <ac:spMkLst>
            <pc:docMk/>
            <pc:sldMk cId="3514983060" sldId="382"/>
            <ac:spMk id="155" creationId="{93E39FBB-F258-4D05-B035-3BB0A7C328D7}"/>
          </ac:spMkLst>
        </pc:spChg>
        <pc:spChg chg="mod">
          <ac:chgData name="Yasin Arafat" userId="1bac607883c7da5f" providerId="LiveId" clId="{C1B5A1F5-FCFF-44D3-A283-7C511D0922E9}" dt="2022-02-19T00:09:16.419" v="484" actId="207"/>
          <ac:spMkLst>
            <pc:docMk/>
            <pc:sldMk cId="3514983060" sldId="382"/>
            <ac:spMk id="156" creationId="{BDB1011A-5FF9-445E-AA65-E0D0699348F7}"/>
          </ac:spMkLst>
        </pc:spChg>
        <pc:spChg chg="mod">
          <ac:chgData name="Yasin Arafat" userId="1bac607883c7da5f" providerId="LiveId" clId="{C1B5A1F5-FCFF-44D3-A283-7C511D0922E9}" dt="2022-02-19T00:09:16.419" v="484" actId="207"/>
          <ac:spMkLst>
            <pc:docMk/>
            <pc:sldMk cId="3514983060" sldId="382"/>
            <ac:spMk id="157" creationId="{025DE6C9-3DB4-4B93-93A1-FF5B55BF3205}"/>
          </ac:spMkLst>
        </pc:spChg>
        <pc:spChg chg="mod">
          <ac:chgData name="Yasin Arafat" userId="1bac607883c7da5f" providerId="LiveId" clId="{C1B5A1F5-FCFF-44D3-A283-7C511D0922E9}" dt="2022-02-19T00:09:16.419" v="484" actId="207"/>
          <ac:spMkLst>
            <pc:docMk/>
            <pc:sldMk cId="3514983060" sldId="382"/>
            <ac:spMk id="158" creationId="{35A3B789-FC2E-43EF-A7CE-BE68B305ADF0}"/>
          </ac:spMkLst>
        </pc:spChg>
        <pc:spChg chg="mod">
          <ac:chgData name="Yasin Arafat" userId="1bac607883c7da5f" providerId="LiveId" clId="{C1B5A1F5-FCFF-44D3-A283-7C511D0922E9}" dt="2022-02-19T00:09:16.419" v="484" actId="207"/>
          <ac:spMkLst>
            <pc:docMk/>
            <pc:sldMk cId="3514983060" sldId="382"/>
            <ac:spMk id="159" creationId="{C92954F8-A0EB-43C7-AA3D-F52ECA2CC160}"/>
          </ac:spMkLst>
        </pc:spChg>
        <pc:spChg chg="mod">
          <ac:chgData name="Yasin Arafat" userId="1bac607883c7da5f" providerId="LiveId" clId="{C1B5A1F5-FCFF-44D3-A283-7C511D0922E9}" dt="2022-02-19T00:09:16.419" v="484" actId="207"/>
          <ac:spMkLst>
            <pc:docMk/>
            <pc:sldMk cId="3514983060" sldId="382"/>
            <ac:spMk id="162" creationId="{72048F51-111B-4F39-90C9-308F72FE27A6}"/>
          </ac:spMkLst>
        </pc:spChg>
        <pc:spChg chg="mod">
          <ac:chgData name="Yasin Arafat" userId="1bac607883c7da5f" providerId="LiveId" clId="{C1B5A1F5-FCFF-44D3-A283-7C511D0922E9}" dt="2022-02-19T00:09:16.419" v="484" actId="207"/>
          <ac:spMkLst>
            <pc:docMk/>
            <pc:sldMk cId="3514983060" sldId="382"/>
            <ac:spMk id="163" creationId="{EE6EA216-E941-4061-96A3-C296CAA49B5E}"/>
          </ac:spMkLst>
        </pc:spChg>
        <pc:spChg chg="mod">
          <ac:chgData name="Yasin Arafat" userId="1bac607883c7da5f" providerId="LiveId" clId="{C1B5A1F5-FCFF-44D3-A283-7C511D0922E9}" dt="2022-02-19T00:09:16.419" v="484" actId="207"/>
          <ac:spMkLst>
            <pc:docMk/>
            <pc:sldMk cId="3514983060" sldId="382"/>
            <ac:spMk id="164" creationId="{7C994096-0E98-4221-A2FB-AC277293933E}"/>
          </ac:spMkLst>
        </pc:spChg>
        <pc:spChg chg="mod">
          <ac:chgData name="Yasin Arafat" userId="1bac607883c7da5f" providerId="LiveId" clId="{C1B5A1F5-FCFF-44D3-A283-7C511D0922E9}" dt="2022-02-19T00:09:16.419" v="484" actId="207"/>
          <ac:spMkLst>
            <pc:docMk/>
            <pc:sldMk cId="3514983060" sldId="382"/>
            <ac:spMk id="165" creationId="{B3DCABE8-DE3B-45DB-92E6-4B01055A9DA0}"/>
          </ac:spMkLst>
        </pc:spChg>
        <pc:spChg chg="mod">
          <ac:chgData name="Yasin Arafat" userId="1bac607883c7da5f" providerId="LiveId" clId="{C1B5A1F5-FCFF-44D3-A283-7C511D0922E9}" dt="2022-02-19T00:09:16.419" v="484" actId="207"/>
          <ac:spMkLst>
            <pc:docMk/>
            <pc:sldMk cId="3514983060" sldId="382"/>
            <ac:spMk id="166" creationId="{1DAC7FED-11C4-493E-8A7E-819DDF546B41}"/>
          </ac:spMkLst>
        </pc:spChg>
        <pc:spChg chg="mod">
          <ac:chgData name="Yasin Arafat" userId="1bac607883c7da5f" providerId="LiveId" clId="{C1B5A1F5-FCFF-44D3-A283-7C511D0922E9}" dt="2022-02-19T00:09:16.419" v="484" actId="207"/>
          <ac:spMkLst>
            <pc:docMk/>
            <pc:sldMk cId="3514983060" sldId="382"/>
            <ac:spMk id="167" creationId="{34C1E327-EC18-4270-9910-C389801AC70C}"/>
          </ac:spMkLst>
        </pc:spChg>
        <pc:spChg chg="mod">
          <ac:chgData name="Yasin Arafat" userId="1bac607883c7da5f" providerId="LiveId" clId="{C1B5A1F5-FCFF-44D3-A283-7C511D0922E9}" dt="2022-02-19T00:09:16.419" v="484" actId="207"/>
          <ac:spMkLst>
            <pc:docMk/>
            <pc:sldMk cId="3514983060" sldId="382"/>
            <ac:spMk id="168" creationId="{FC7848A1-4083-4A0F-B51C-52802120F400}"/>
          </ac:spMkLst>
        </pc:spChg>
        <pc:spChg chg="mod">
          <ac:chgData name="Yasin Arafat" userId="1bac607883c7da5f" providerId="LiveId" clId="{C1B5A1F5-FCFF-44D3-A283-7C511D0922E9}" dt="2022-02-19T00:09:16.419" v="484" actId="207"/>
          <ac:spMkLst>
            <pc:docMk/>
            <pc:sldMk cId="3514983060" sldId="382"/>
            <ac:spMk id="169" creationId="{D2945353-1466-42BA-B3E5-25FE2AF4FF76}"/>
          </ac:spMkLst>
        </pc:spChg>
        <pc:spChg chg="mod">
          <ac:chgData name="Yasin Arafat" userId="1bac607883c7da5f" providerId="LiveId" clId="{C1B5A1F5-FCFF-44D3-A283-7C511D0922E9}" dt="2022-02-19T00:08:28.701" v="470" actId="207"/>
          <ac:spMkLst>
            <pc:docMk/>
            <pc:sldMk cId="3514983060" sldId="382"/>
            <ac:spMk id="194" creationId="{EB64415B-3C5E-426C-B4DB-7B2D4642CE54}"/>
          </ac:spMkLst>
        </pc:spChg>
        <pc:spChg chg="mod">
          <ac:chgData name="Yasin Arafat" userId="1bac607883c7da5f" providerId="LiveId" clId="{C1B5A1F5-FCFF-44D3-A283-7C511D0922E9}" dt="2022-02-19T00:09:10.526" v="483" actId="207"/>
          <ac:spMkLst>
            <pc:docMk/>
            <pc:sldMk cId="3514983060" sldId="382"/>
            <ac:spMk id="197" creationId="{84EC3947-1395-4786-8E42-FDF0C2ABFB4C}"/>
          </ac:spMkLst>
        </pc:spChg>
        <pc:grpChg chg="mod">
          <ac:chgData name="Yasin Arafat" userId="1bac607883c7da5f" providerId="LiveId" clId="{C1B5A1F5-FCFF-44D3-A283-7C511D0922E9}" dt="2022-02-19T00:09:16.419" v="484" actId="207"/>
          <ac:grpSpMkLst>
            <pc:docMk/>
            <pc:sldMk cId="3514983060" sldId="382"/>
            <ac:grpSpMk id="7" creationId="{655EDA63-018A-4D27-AABF-CFC1101A3D2D}"/>
          </ac:grpSpMkLst>
        </pc:grpChg>
        <pc:picChg chg="mod">
          <ac:chgData name="Yasin Arafat" userId="1bac607883c7da5f" providerId="LiveId" clId="{C1B5A1F5-FCFF-44D3-A283-7C511D0922E9}" dt="2022-02-19T00:08:24.716" v="469" actId="207"/>
          <ac:picMkLst>
            <pc:docMk/>
            <pc:sldMk cId="3514983060" sldId="382"/>
            <ac:picMk id="222" creationId="{CD567A95-F336-49F0-BB79-F4DA7F5870D9}"/>
          </ac:picMkLst>
        </pc:picChg>
      </pc:sldChg>
      <pc:sldChg chg="modSp add mod">
        <pc:chgData name="Yasin Arafat" userId="1bac607883c7da5f" providerId="LiveId" clId="{C1B5A1F5-FCFF-44D3-A283-7C511D0922E9}" dt="2022-02-19T00:11:57.991" v="528" actId="207"/>
        <pc:sldMkLst>
          <pc:docMk/>
          <pc:sldMk cId="3797164556" sldId="383"/>
        </pc:sldMkLst>
        <pc:spChg chg="mod">
          <ac:chgData name="Yasin Arafat" userId="1bac607883c7da5f" providerId="LiveId" clId="{C1B5A1F5-FCFF-44D3-A283-7C511D0922E9}" dt="2022-02-19T00:11:37.762" v="525" actId="207"/>
          <ac:spMkLst>
            <pc:docMk/>
            <pc:sldMk cId="3797164556" sldId="383"/>
            <ac:spMk id="126" creationId="{B3058438-538E-45FD-A744-16876AE3AE00}"/>
          </ac:spMkLst>
        </pc:spChg>
        <pc:spChg chg="mod">
          <ac:chgData name="Yasin Arafat" userId="1bac607883c7da5f" providerId="LiveId" clId="{C1B5A1F5-FCFF-44D3-A283-7C511D0922E9}" dt="2022-02-19T00:10:28.805" v="501" actId="207"/>
          <ac:spMkLst>
            <pc:docMk/>
            <pc:sldMk cId="3797164556" sldId="383"/>
            <ac:spMk id="136" creationId="{8247C3D5-355D-4266-9BA8-BBF3F1297F26}"/>
          </ac:spMkLst>
        </pc:spChg>
        <pc:spChg chg="mod">
          <ac:chgData name="Yasin Arafat" userId="1bac607883c7da5f" providerId="LiveId" clId="{C1B5A1F5-FCFF-44D3-A283-7C511D0922E9}" dt="2022-02-19T00:10:33.186" v="502" actId="207"/>
          <ac:spMkLst>
            <pc:docMk/>
            <pc:sldMk cId="3797164556" sldId="383"/>
            <ac:spMk id="137" creationId="{1DC459EE-E2FA-4901-8380-5D9671DAEFD0}"/>
          </ac:spMkLst>
        </pc:spChg>
        <pc:spChg chg="mod">
          <ac:chgData name="Yasin Arafat" userId="1bac607883c7da5f" providerId="LiveId" clId="{C1B5A1F5-FCFF-44D3-A283-7C511D0922E9}" dt="2022-02-19T00:11:57.991" v="528" actId="207"/>
          <ac:spMkLst>
            <pc:docMk/>
            <pc:sldMk cId="3797164556" sldId="383"/>
            <ac:spMk id="143" creationId="{6CD79867-BF5F-4FF7-97EC-66396DC002CF}"/>
          </ac:spMkLst>
        </pc:spChg>
        <pc:spChg chg="mod">
          <ac:chgData name="Yasin Arafat" userId="1bac607883c7da5f" providerId="LiveId" clId="{C1B5A1F5-FCFF-44D3-A283-7C511D0922E9}" dt="2022-02-19T00:10:37.347" v="503" actId="207"/>
          <ac:spMkLst>
            <pc:docMk/>
            <pc:sldMk cId="3797164556" sldId="383"/>
            <ac:spMk id="154" creationId="{27021F12-6C9B-4D53-8F59-A523726A5427}"/>
          </ac:spMkLst>
        </pc:spChg>
        <pc:spChg chg="mod">
          <ac:chgData name="Yasin Arafat" userId="1bac607883c7da5f" providerId="LiveId" clId="{C1B5A1F5-FCFF-44D3-A283-7C511D0922E9}" dt="2022-02-19T00:10:37.347" v="503" actId="207"/>
          <ac:spMkLst>
            <pc:docMk/>
            <pc:sldMk cId="3797164556" sldId="383"/>
            <ac:spMk id="155" creationId="{93E39FBB-F258-4D05-B035-3BB0A7C328D7}"/>
          </ac:spMkLst>
        </pc:spChg>
        <pc:spChg chg="mod">
          <ac:chgData name="Yasin Arafat" userId="1bac607883c7da5f" providerId="LiveId" clId="{C1B5A1F5-FCFF-44D3-A283-7C511D0922E9}" dt="2022-02-19T00:10:37.347" v="503" actId="207"/>
          <ac:spMkLst>
            <pc:docMk/>
            <pc:sldMk cId="3797164556" sldId="383"/>
            <ac:spMk id="156" creationId="{BDB1011A-5FF9-445E-AA65-E0D0699348F7}"/>
          </ac:spMkLst>
        </pc:spChg>
        <pc:spChg chg="mod">
          <ac:chgData name="Yasin Arafat" userId="1bac607883c7da5f" providerId="LiveId" clId="{C1B5A1F5-FCFF-44D3-A283-7C511D0922E9}" dt="2022-02-19T00:10:37.347" v="503" actId="207"/>
          <ac:spMkLst>
            <pc:docMk/>
            <pc:sldMk cId="3797164556" sldId="383"/>
            <ac:spMk id="157" creationId="{025DE6C9-3DB4-4B93-93A1-FF5B55BF3205}"/>
          </ac:spMkLst>
        </pc:spChg>
        <pc:spChg chg="mod">
          <ac:chgData name="Yasin Arafat" userId="1bac607883c7da5f" providerId="LiveId" clId="{C1B5A1F5-FCFF-44D3-A283-7C511D0922E9}" dt="2022-02-19T00:10:37.347" v="503" actId="207"/>
          <ac:spMkLst>
            <pc:docMk/>
            <pc:sldMk cId="3797164556" sldId="383"/>
            <ac:spMk id="158" creationId="{35A3B789-FC2E-43EF-A7CE-BE68B305ADF0}"/>
          </ac:spMkLst>
        </pc:spChg>
        <pc:spChg chg="mod">
          <ac:chgData name="Yasin Arafat" userId="1bac607883c7da5f" providerId="LiveId" clId="{C1B5A1F5-FCFF-44D3-A283-7C511D0922E9}" dt="2022-02-19T00:10:37.347" v="503" actId="207"/>
          <ac:spMkLst>
            <pc:docMk/>
            <pc:sldMk cId="3797164556" sldId="383"/>
            <ac:spMk id="159" creationId="{C92954F8-A0EB-43C7-AA3D-F52ECA2CC160}"/>
          </ac:spMkLst>
        </pc:spChg>
        <pc:spChg chg="mod">
          <ac:chgData name="Yasin Arafat" userId="1bac607883c7da5f" providerId="LiveId" clId="{C1B5A1F5-FCFF-44D3-A283-7C511D0922E9}" dt="2022-02-19T00:10:37.347" v="503" actId="207"/>
          <ac:spMkLst>
            <pc:docMk/>
            <pc:sldMk cId="3797164556" sldId="383"/>
            <ac:spMk id="162" creationId="{72048F51-111B-4F39-90C9-308F72FE27A6}"/>
          </ac:spMkLst>
        </pc:spChg>
        <pc:spChg chg="mod">
          <ac:chgData name="Yasin Arafat" userId="1bac607883c7da5f" providerId="LiveId" clId="{C1B5A1F5-FCFF-44D3-A283-7C511D0922E9}" dt="2022-02-19T00:10:37.347" v="503" actId="207"/>
          <ac:spMkLst>
            <pc:docMk/>
            <pc:sldMk cId="3797164556" sldId="383"/>
            <ac:spMk id="163" creationId="{EE6EA216-E941-4061-96A3-C296CAA49B5E}"/>
          </ac:spMkLst>
        </pc:spChg>
        <pc:spChg chg="mod">
          <ac:chgData name="Yasin Arafat" userId="1bac607883c7da5f" providerId="LiveId" clId="{C1B5A1F5-FCFF-44D3-A283-7C511D0922E9}" dt="2022-02-19T00:10:37.347" v="503" actId="207"/>
          <ac:spMkLst>
            <pc:docMk/>
            <pc:sldMk cId="3797164556" sldId="383"/>
            <ac:spMk id="164" creationId="{7C994096-0E98-4221-A2FB-AC277293933E}"/>
          </ac:spMkLst>
        </pc:spChg>
        <pc:spChg chg="mod">
          <ac:chgData name="Yasin Arafat" userId="1bac607883c7da5f" providerId="LiveId" clId="{C1B5A1F5-FCFF-44D3-A283-7C511D0922E9}" dt="2022-02-19T00:10:37.347" v="503" actId="207"/>
          <ac:spMkLst>
            <pc:docMk/>
            <pc:sldMk cId="3797164556" sldId="383"/>
            <ac:spMk id="165" creationId="{B3DCABE8-DE3B-45DB-92E6-4B01055A9DA0}"/>
          </ac:spMkLst>
        </pc:spChg>
        <pc:spChg chg="mod">
          <ac:chgData name="Yasin Arafat" userId="1bac607883c7da5f" providerId="LiveId" clId="{C1B5A1F5-FCFF-44D3-A283-7C511D0922E9}" dt="2022-02-19T00:10:37.347" v="503" actId="207"/>
          <ac:spMkLst>
            <pc:docMk/>
            <pc:sldMk cId="3797164556" sldId="383"/>
            <ac:spMk id="166" creationId="{1DAC7FED-11C4-493E-8A7E-819DDF546B41}"/>
          </ac:spMkLst>
        </pc:spChg>
        <pc:spChg chg="mod">
          <ac:chgData name="Yasin Arafat" userId="1bac607883c7da5f" providerId="LiveId" clId="{C1B5A1F5-FCFF-44D3-A283-7C511D0922E9}" dt="2022-02-19T00:10:37.347" v="503" actId="207"/>
          <ac:spMkLst>
            <pc:docMk/>
            <pc:sldMk cId="3797164556" sldId="383"/>
            <ac:spMk id="167" creationId="{34C1E327-EC18-4270-9910-C389801AC70C}"/>
          </ac:spMkLst>
        </pc:spChg>
        <pc:spChg chg="mod">
          <ac:chgData name="Yasin Arafat" userId="1bac607883c7da5f" providerId="LiveId" clId="{C1B5A1F5-FCFF-44D3-A283-7C511D0922E9}" dt="2022-02-19T00:10:37.347" v="503" actId="207"/>
          <ac:spMkLst>
            <pc:docMk/>
            <pc:sldMk cId="3797164556" sldId="383"/>
            <ac:spMk id="168" creationId="{FC7848A1-4083-4A0F-B51C-52802120F400}"/>
          </ac:spMkLst>
        </pc:spChg>
        <pc:spChg chg="mod">
          <ac:chgData name="Yasin Arafat" userId="1bac607883c7da5f" providerId="LiveId" clId="{C1B5A1F5-FCFF-44D3-A283-7C511D0922E9}" dt="2022-02-19T00:10:37.347" v="503" actId="207"/>
          <ac:spMkLst>
            <pc:docMk/>
            <pc:sldMk cId="3797164556" sldId="383"/>
            <ac:spMk id="169" creationId="{D2945353-1466-42BA-B3E5-25FE2AF4FF76}"/>
          </ac:spMkLst>
        </pc:spChg>
        <pc:spChg chg="mod">
          <ac:chgData name="Yasin Arafat" userId="1bac607883c7da5f" providerId="LiveId" clId="{C1B5A1F5-FCFF-44D3-A283-7C511D0922E9}" dt="2022-02-19T00:11:54.154" v="527" actId="207"/>
          <ac:spMkLst>
            <pc:docMk/>
            <pc:sldMk cId="3797164556" sldId="383"/>
            <ac:spMk id="171" creationId="{B98C4760-8A3A-4307-8996-2BB712895B53}"/>
          </ac:spMkLst>
        </pc:spChg>
        <pc:spChg chg="mod">
          <ac:chgData name="Yasin Arafat" userId="1bac607883c7da5f" providerId="LiveId" clId="{C1B5A1F5-FCFF-44D3-A283-7C511D0922E9}" dt="2022-02-19T00:11:54.154" v="527" actId="207"/>
          <ac:spMkLst>
            <pc:docMk/>
            <pc:sldMk cId="3797164556" sldId="383"/>
            <ac:spMk id="172" creationId="{F05B28C4-D5C4-42C3-B6B5-46D58FB09A79}"/>
          </ac:spMkLst>
        </pc:spChg>
        <pc:spChg chg="mod">
          <ac:chgData name="Yasin Arafat" userId="1bac607883c7da5f" providerId="LiveId" clId="{C1B5A1F5-FCFF-44D3-A283-7C511D0922E9}" dt="2022-02-19T00:11:54.154" v="527" actId="207"/>
          <ac:spMkLst>
            <pc:docMk/>
            <pc:sldMk cId="3797164556" sldId="383"/>
            <ac:spMk id="173" creationId="{19E5A76C-8439-4671-8324-7F824EC2B1F5}"/>
          </ac:spMkLst>
        </pc:spChg>
        <pc:spChg chg="mod">
          <ac:chgData name="Yasin Arafat" userId="1bac607883c7da5f" providerId="LiveId" clId="{C1B5A1F5-FCFF-44D3-A283-7C511D0922E9}" dt="2022-02-19T00:11:54.154" v="527" actId="207"/>
          <ac:spMkLst>
            <pc:docMk/>
            <pc:sldMk cId="3797164556" sldId="383"/>
            <ac:spMk id="174" creationId="{E9D6173A-460C-4A34-A4C3-538CF7A7F2F8}"/>
          </ac:spMkLst>
        </pc:spChg>
        <pc:spChg chg="mod">
          <ac:chgData name="Yasin Arafat" userId="1bac607883c7da5f" providerId="LiveId" clId="{C1B5A1F5-FCFF-44D3-A283-7C511D0922E9}" dt="2022-02-19T00:11:54.154" v="527" actId="207"/>
          <ac:spMkLst>
            <pc:docMk/>
            <pc:sldMk cId="3797164556" sldId="383"/>
            <ac:spMk id="175" creationId="{32A6B107-FA36-4160-BE79-205631E86714}"/>
          </ac:spMkLst>
        </pc:spChg>
        <pc:spChg chg="mod">
          <ac:chgData name="Yasin Arafat" userId="1bac607883c7da5f" providerId="LiveId" clId="{C1B5A1F5-FCFF-44D3-A283-7C511D0922E9}" dt="2022-02-19T00:11:54.154" v="527" actId="207"/>
          <ac:spMkLst>
            <pc:docMk/>
            <pc:sldMk cId="3797164556" sldId="383"/>
            <ac:spMk id="176" creationId="{654D118B-16B4-45A7-A776-5F29B90FA594}"/>
          </ac:spMkLst>
        </pc:spChg>
        <pc:spChg chg="mod">
          <ac:chgData name="Yasin Arafat" userId="1bac607883c7da5f" providerId="LiveId" clId="{C1B5A1F5-FCFF-44D3-A283-7C511D0922E9}" dt="2022-02-19T00:11:54.154" v="527" actId="207"/>
          <ac:spMkLst>
            <pc:docMk/>
            <pc:sldMk cId="3797164556" sldId="383"/>
            <ac:spMk id="177" creationId="{6077A175-5486-416A-9743-19A69A28C920}"/>
          </ac:spMkLst>
        </pc:spChg>
        <pc:spChg chg="mod">
          <ac:chgData name="Yasin Arafat" userId="1bac607883c7da5f" providerId="LiveId" clId="{C1B5A1F5-FCFF-44D3-A283-7C511D0922E9}" dt="2022-02-19T00:11:54.154" v="527" actId="207"/>
          <ac:spMkLst>
            <pc:docMk/>
            <pc:sldMk cId="3797164556" sldId="383"/>
            <ac:spMk id="178" creationId="{B3BA8520-1ECA-4CD7-AF5C-3945E29DB17D}"/>
          </ac:spMkLst>
        </pc:spChg>
        <pc:spChg chg="mod">
          <ac:chgData name="Yasin Arafat" userId="1bac607883c7da5f" providerId="LiveId" clId="{C1B5A1F5-FCFF-44D3-A283-7C511D0922E9}" dt="2022-02-19T00:10:41.511" v="504" actId="207"/>
          <ac:spMkLst>
            <pc:docMk/>
            <pc:sldMk cId="3797164556" sldId="383"/>
            <ac:spMk id="197" creationId="{84EC3947-1395-4786-8E42-FDF0C2ABFB4C}"/>
          </ac:spMkLst>
        </pc:spChg>
        <pc:grpChg chg="mod">
          <ac:chgData name="Yasin Arafat" userId="1bac607883c7da5f" providerId="LiveId" clId="{C1B5A1F5-FCFF-44D3-A283-7C511D0922E9}" dt="2022-02-19T00:10:37.347" v="503" actId="207"/>
          <ac:grpSpMkLst>
            <pc:docMk/>
            <pc:sldMk cId="3797164556" sldId="383"/>
            <ac:grpSpMk id="7" creationId="{655EDA63-018A-4D27-AABF-CFC1101A3D2D}"/>
          </ac:grpSpMkLst>
        </pc:grpChg>
        <pc:grpChg chg="mod">
          <ac:chgData name="Yasin Arafat" userId="1bac607883c7da5f" providerId="LiveId" clId="{C1B5A1F5-FCFF-44D3-A283-7C511D0922E9}" dt="2022-02-19T00:11:54.154" v="527" actId="207"/>
          <ac:grpSpMkLst>
            <pc:docMk/>
            <pc:sldMk cId="3797164556" sldId="383"/>
            <ac:grpSpMk id="170" creationId="{3491A227-DC7E-4F1F-AA96-0CB1DEC22A21}"/>
          </ac:grpSpMkLst>
        </pc:grpChg>
      </pc:sldChg>
      <pc:sldChg chg="modSp add mod">
        <pc:chgData name="Yasin Arafat" userId="1bac607883c7da5f" providerId="LiveId" clId="{C1B5A1F5-FCFF-44D3-A283-7C511D0922E9}" dt="2022-02-19T00:12:53.584" v="537"/>
        <pc:sldMkLst>
          <pc:docMk/>
          <pc:sldMk cId="3366842222" sldId="384"/>
        </pc:sldMkLst>
        <pc:spChg chg="mod">
          <ac:chgData name="Yasin Arafat" userId="1bac607883c7da5f" providerId="LiveId" clId="{C1B5A1F5-FCFF-44D3-A283-7C511D0922E9}" dt="2022-02-19T00:12:53.584" v="537"/>
          <ac:spMkLst>
            <pc:docMk/>
            <pc:sldMk cId="3366842222" sldId="384"/>
            <ac:spMk id="126" creationId="{B3058438-538E-45FD-A744-16876AE3AE00}"/>
          </ac:spMkLst>
        </pc:spChg>
        <pc:spChg chg="mod">
          <ac:chgData name="Yasin Arafat" userId="1bac607883c7da5f" providerId="LiveId" clId="{C1B5A1F5-FCFF-44D3-A283-7C511D0922E9}" dt="2022-02-19T00:12:08.337" v="529" actId="207"/>
          <ac:spMkLst>
            <pc:docMk/>
            <pc:sldMk cId="3366842222" sldId="384"/>
            <ac:spMk id="136" creationId="{8247C3D5-355D-4266-9BA8-BBF3F1297F26}"/>
          </ac:spMkLst>
        </pc:spChg>
        <pc:spChg chg="mod">
          <ac:chgData name="Yasin Arafat" userId="1bac607883c7da5f" providerId="LiveId" clId="{C1B5A1F5-FCFF-44D3-A283-7C511D0922E9}" dt="2022-02-19T00:12:15.863" v="530" actId="207"/>
          <ac:spMkLst>
            <pc:docMk/>
            <pc:sldMk cId="3366842222" sldId="384"/>
            <ac:spMk id="138" creationId="{D7D95D66-A1D5-4826-8EDB-E2DF70E58821}"/>
          </ac:spMkLst>
        </pc:spChg>
        <pc:spChg chg="mod">
          <ac:chgData name="Yasin Arafat" userId="1bac607883c7da5f" providerId="LiveId" clId="{C1B5A1F5-FCFF-44D3-A283-7C511D0922E9}" dt="2022-02-19T00:12:08.337" v="529" actId="207"/>
          <ac:spMkLst>
            <pc:docMk/>
            <pc:sldMk cId="3366842222" sldId="384"/>
            <ac:spMk id="143" creationId="{6CD79867-BF5F-4FF7-97EC-66396DC002CF}"/>
          </ac:spMkLst>
        </pc:spChg>
        <pc:spChg chg="mod">
          <ac:chgData name="Yasin Arafat" userId="1bac607883c7da5f" providerId="LiveId" clId="{C1B5A1F5-FCFF-44D3-A283-7C511D0922E9}" dt="2022-02-19T00:12:24.776" v="532" actId="207"/>
          <ac:spMkLst>
            <pc:docMk/>
            <pc:sldMk cId="3366842222" sldId="384"/>
            <ac:spMk id="200" creationId="{3BEDCCD1-13F8-4562-A74B-ED59A682E4DB}"/>
          </ac:spMkLst>
        </pc:spChg>
        <pc:picChg chg="mod">
          <ac:chgData name="Yasin Arafat" userId="1bac607883c7da5f" providerId="LiveId" clId="{C1B5A1F5-FCFF-44D3-A283-7C511D0922E9}" dt="2022-02-19T00:12:21.783" v="531" actId="207"/>
          <ac:picMkLst>
            <pc:docMk/>
            <pc:sldMk cId="3366842222" sldId="384"/>
            <ac:picMk id="223" creationId="{CD47E75D-8EAC-43CA-93F0-9B2B84BD4762}"/>
          </ac:picMkLst>
        </pc:picChg>
      </pc:sldChg>
      <pc:sldChg chg="modSp add mod">
        <pc:chgData name="Yasin Arafat" userId="1bac607883c7da5f" providerId="LiveId" clId="{C1B5A1F5-FCFF-44D3-A283-7C511D0922E9}" dt="2022-02-19T00:17:30.651" v="557" actId="207"/>
        <pc:sldMkLst>
          <pc:docMk/>
          <pc:sldMk cId="76516334" sldId="385"/>
        </pc:sldMkLst>
        <pc:spChg chg="mod">
          <ac:chgData name="Yasin Arafat" userId="1bac607883c7da5f" providerId="LiveId" clId="{C1B5A1F5-FCFF-44D3-A283-7C511D0922E9}" dt="2022-02-19T00:13:41.881" v="554" actId="20577"/>
          <ac:spMkLst>
            <pc:docMk/>
            <pc:sldMk cId="76516334" sldId="385"/>
            <ac:spMk id="126" creationId="{B3058438-538E-45FD-A744-16876AE3AE00}"/>
          </ac:spMkLst>
        </pc:spChg>
        <pc:spChg chg="mod">
          <ac:chgData name="Yasin Arafat" userId="1bac607883c7da5f" providerId="LiveId" clId="{C1B5A1F5-FCFF-44D3-A283-7C511D0922E9}" dt="2022-02-19T00:13:11.458" v="541" actId="207"/>
          <ac:spMkLst>
            <pc:docMk/>
            <pc:sldMk cId="76516334" sldId="385"/>
            <ac:spMk id="138" creationId="{D7D95D66-A1D5-4826-8EDB-E2DF70E58821}"/>
          </ac:spMkLst>
        </pc:spChg>
        <pc:spChg chg="mod">
          <ac:chgData name="Yasin Arafat" userId="1bac607883c7da5f" providerId="LiveId" clId="{C1B5A1F5-FCFF-44D3-A283-7C511D0922E9}" dt="2022-02-19T00:13:22.646" v="543" actId="207"/>
          <ac:spMkLst>
            <pc:docMk/>
            <pc:sldMk cId="76516334" sldId="385"/>
            <ac:spMk id="139" creationId="{D1DFBCCA-5D62-4807-B316-BE7998F40151}"/>
          </ac:spMkLst>
        </pc:spChg>
        <pc:spChg chg="mod">
          <ac:chgData name="Yasin Arafat" userId="1bac607883c7da5f" providerId="LiveId" clId="{C1B5A1F5-FCFF-44D3-A283-7C511D0922E9}" dt="2022-02-19T00:17:27.004" v="556" actId="207"/>
          <ac:spMkLst>
            <pc:docMk/>
            <pc:sldMk cId="76516334" sldId="385"/>
            <ac:spMk id="180" creationId="{C67F5C66-BBDD-4715-AD42-B08C361687E2}"/>
          </ac:spMkLst>
        </pc:spChg>
        <pc:spChg chg="mod">
          <ac:chgData name="Yasin Arafat" userId="1bac607883c7da5f" providerId="LiveId" clId="{C1B5A1F5-FCFF-44D3-A283-7C511D0922E9}" dt="2022-02-19T00:17:27.004" v="556" actId="207"/>
          <ac:spMkLst>
            <pc:docMk/>
            <pc:sldMk cId="76516334" sldId="385"/>
            <ac:spMk id="181" creationId="{B72B3AD1-0391-47E2-A0A0-DCBAD23F180C}"/>
          </ac:spMkLst>
        </pc:spChg>
        <pc:spChg chg="mod">
          <ac:chgData name="Yasin Arafat" userId="1bac607883c7da5f" providerId="LiveId" clId="{C1B5A1F5-FCFF-44D3-A283-7C511D0922E9}" dt="2022-02-19T00:17:27.004" v="556" actId="207"/>
          <ac:spMkLst>
            <pc:docMk/>
            <pc:sldMk cId="76516334" sldId="385"/>
            <ac:spMk id="182" creationId="{AC91023D-1601-4921-9F9D-0286FE1D3117}"/>
          </ac:spMkLst>
        </pc:spChg>
        <pc:spChg chg="mod">
          <ac:chgData name="Yasin Arafat" userId="1bac607883c7da5f" providerId="LiveId" clId="{C1B5A1F5-FCFF-44D3-A283-7C511D0922E9}" dt="2022-02-19T00:17:27.004" v="556" actId="207"/>
          <ac:spMkLst>
            <pc:docMk/>
            <pc:sldMk cId="76516334" sldId="385"/>
            <ac:spMk id="183" creationId="{B63059A0-A2B2-4A2E-9F51-93BFBC87BA9D}"/>
          </ac:spMkLst>
        </pc:spChg>
        <pc:spChg chg="mod">
          <ac:chgData name="Yasin Arafat" userId="1bac607883c7da5f" providerId="LiveId" clId="{C1B5A1F5-FCFF-44D3-A283-7C511D0922E9}" dt="2022-02-19T00:17:27.004" v="556" actId="207"/>
          <ac:spMkLst>
            <pc:docMk/>
            <pc:sldMk cId="76516334" sldId="385"/>
            <ac:spMk id="184" creationId="{EA6E3E15-21E6-49D8-BBEC-59DEC19DC94B}"/>
          </ac:spMkLst>
        </pc:spChg>
        <pc:spChg chg="mod">
          <ac:chgData name="Yasin Arafat" userId="1bac607883c7da5f" providerId="LiveId" clId="{C1B5A1F5-FCFF-44D3-A283-7C511D0922E9}" dt="2022-02-19T00:17:27.004" v="556" actId="207"/>
          <ac:spMkLst>
            <pc:docMk/>
            <pc:sldMk cId="76516334" sldId="385"/>
            <ac:spMk id="185" creationId="{3576553B-9E2C-4B89-A55E-37B9D08714EB}"/>
          </ac:spMkLst>
        </pc:spChg>
        <pc:spChg chg="mod">
          <ac:chgData name="Yasin Arafat" userId="1bac607883c7da5f" providerId="LiveId" clId="{C1B5A1F5-FCFF-44D3-A283-7C511D0922E9}" dt="2022-02-19T00:17:27.004" v="556" actId="207"/>
          <ac:spMkLst>
            <pc:docMk/>
            <pc:sldMk cId="76516334" sldId="385"/>
            <ac:spMk id="186" creationId="{B5AB1F73-B0BA-4F73-B28A-1A01ED2166BB}"/>
          </ac:spMkLst>
        </pc:spChg>
        <pc:spChg chg="mod">
          <ac:chgData name="Yasin Arafat" userId="1bac607883c7da5f" providerId="LiveId" clId="{C1B5A1F5-FCFF-44D3-A283-7C511D0922E9}" dt="2022-02-19T00:17:27.004" v="556" actId="207"/>
          <ac:spMkLst>
            <pc:docMk/>
            <pc:sldMk cId="76516334" sldId="385"/>
            <ac:spMk id="187" creationId="{6EDC1812-1B2F-4C10-8E7E-6FE23750F657}"/>
          </ac:spMkLst>
        </pc:spChg>
        <pc:spChg chg="mod">
          <ac:chgData name="Yasin Arafat" userId="1bac607883c7da5f" providerId="LiveId" clId="{C1B5A1F5-FCFF-44D3-A283-7C511D0922E9}" dt="2022-02-19T00:17:27.004" v="556" actId="207"/>
          <ac:spMkLst>
            <pc:docMk/>
            <pc:sldMk cId="76516334" sldId="385"/>
            <ac:spMk id="188" creationId="{73157227-5514-417D-917D-67E999A7CC77}"/>
          </ac:spMkLst>
        </pc:spChg>
        <pc:spChg chg="mod">
          <ac:chgData name="Yasin Arafat" userId="1bac607883c7da5f" providerId="LiveId" clId="{C1B5A1F5-FCFF-44D3-A283-7C511D0922E9}" dt="2022-02-19T00:17:27.004" v="556" actId="207"/>
          <ac:spMkLst>
            <pc:docMk/>
            <pc:sldMk cId="76516334" sldId="385"/>
            <ac:spMk id="189" creationId="{E94C196B-9E60-4CF2-9355-E5354C6554AE}"/>
          </ac:spMkLst>
        </pc:spChg>
        <pc:spChg chg="mod">
          <ac:chgData name="Yasin Arafat" userId="1bac607883c7da5f" providerId="LiveId" clId="{C1B5A1F5-FCFF-44D3-A283-7C511D0922E9}" dt="2022-02-19T00:13:11.458" v="541" actId="207"/>
          <ac:spMkLst>
            <pc:docMk/>
            <pc:sldMk cId="76516334" sldId="385"/>
            <ac:spMk id="200" creationId="{3BEDCCD1-13F8-4562-A74B-ED59A682E4DB}"/>
          </ac:spMkLst>
        </pc:spChg>
        <pc:spChg chg="mod">
          <ac:chgData name="Yasin Arafat" userId="1bac607883c7da5f" providerId="LiveId" clId="{C1B5A1F5-FCFF-44D3-A283-7C511D0922E9}" dt="2022-02-19T00:17:30.651" v="557" actId="207"/>
          <ac:spMkLst>
            <pc:docMk/>
            <pc:sldMk cId="76516334" sldId="385"/>
            <ac:spMk id="203" creationId="{58E7E26F-E923-47F6-BC16-B8E8A2AD8E1B}"/>
          </ac:spMkLst>
        </pc:spChg>
        <pc:grpChg chg="mod">
          <ac:chgData name="Yasin Arafat" userId="1bac607883c7da5f" providerId="LiveId" clId="{C1B5A1F5-FCFF-44D3-A283-7C511D0922E9}" dt="2022-02-19T00:17:27.004" v="556" actId="207"/>
          <ac:grpSpMkLst>
            <pc:docMk/>
            <pc:sldMk cId="76516334" sldId="385"/>
            <ac:grpSpMk id="179" creationId="{D14E1AA9-36FC-4732-B4D6-3E835E34C8BD}"/>
          </ac:grpSpMkLst>
        </pc:grpChg>
        <pc:picChg chg="mod">
          <ac:chgData name="Yasin Arafat" userId="1bac607883c7da5f" providerId="LiveId" clId="{C1B5A1F5-FCFF-44D3-A283-7C511D0922E9}" dt="2022-02-19T00:13:15.496" v="542" actId="207"/>
          <ac:picMkLst>
            <pc:docMk/>
            <pc:sldMk cId="76516334" sldId="385"/>
            <ac:picMk id="223" creationId="{CD47E75D-8EAC-43CA-93F0-9B2B84BD4762}"/>
          </ac:picMkLst>
        </pc:picChg>
      </pc:sldChg>
      <pc:sldMasterChg chg="addSldLayout modSldLayout">
        <pc:chgData name="Yasin Arafat" userId="1bac607883c7da5f" providerId="LiveId" clId="{C1B5A1F5-FCFF-44D3-A283-7C511D0922E9}" dt="2022-02-18T23:51:42.783" v="163"/>
        <pc:sldMasterMkLst>
          <pc:docMk/>
          <pc:sldMasterMk cId="1299891827" sldId="2147483648"/>
        </pc:sldMasterMkLst>
        <pc:sldLayoutChg chg="modSp mod">
          <pc:chgData name="Yasin Arafat" userId="1bac607883c7da5f" providerId="LiveId" clId="{C1B5A1F5-FCFF-44D3-A283-7C511D0922E9}" dt="2022-02-18T23:37:49.186" v="77" actId="14861"/>
          <pc:sldLayoutMkLst>
            <pc:docMk/>
            <pc:sldMasterMk cId="1299891827" sldId="2147483648"/>
            <pc:sldLayoutMk cId="4268210522" sldId="2147483677"/>
          </pc:sldLayoutMkLst>
          <pc:spChg chg="mod">
            <ac:chgData name="Yasin Arafat" userId="1bac607883c7da5f" providerId="LiveId" clId="{C1B5A1F5-FCFF-44D3-A283-7C511D0922E9}" dt="2022-02-18T23:37:49.186" v="77" actId="14861"/>
            <ac:spMkLst>
              <pc:docMk/>
              <pc:sldMasterMk cId="1299891827" sldId="2147483648"/>
              <pc:sldLayoutMk cId="4268210522" sldId="2147483677"/>
              <ac:spMk id="9" creationId="{C78322EB-D137-4ACE-84BF-FB448B417B82}"/>
            </ac:spMkLst>
          </pc:spChg>
        </pc:sldLayoutChg>
        <pc:sldLayoutChg chg="modSp mod">
          <pc:chgData name="Yasin Arafat" userId="1bac607883c7da5f" providerId="LiveId" clId="{C1B5A1F5-FCFF-44D3-A283-7C511D0922E9}" dt="2022-02-18T23:37:59.602" v="78" actId="14861"/>
          <pc:sldLayoutMkLst>
            <pc:docMk/>
            <pc:sldMasterMk cId="1299891827" sldId="2147483648"/>
            <pc:sldLayoutMk cId="3693137105" sldId="2147483678"/>
          </pc:sldLayoutMkLst>
          <pc:spChg chg="mod">
            <ac:chgData name="Yasin Arafat" userId="1bac607883c7da5f" providerId="LiveId" clId="{C1B5A1F5-FCFF-44D3-A283-7C511D0922E9}" dt="2022-02-18T23:37:59.602" v="78" actId="14861"/>
            <ac:spMkLst>
              <pc:docMk/>
              <pc:sldMasterMk cId="1299891827" sldId="2147483648"/>
              <pc:sldLayoutMk cId="3693137105" sldId="2147483678"/>
              <ac:spMk id="3" creationId="{E9C4E6BA-D8F9-4FB5-A6D5-0402E86C8351}"/>
            </ac:spMkLst>
          </pc:spChg>
        </pc:sldLayoutChg>
        <pc:sldLayoutChg chg="addSp delSp modSp add mod modTransition setBg">
          <pc:chgData name="Yasin Arafat" userId="1bac607883c7da5f" providerId="LiveId" clId="{C1B5A1F5-FCFF-44D3-A283-7C511D0922E9}" dt="2022-02-18T23:30:19.124" v="50" actId="14100"/>
          <pc:sldLayoutMkLst>
            <pc:docMk/>
            <pc:sldMasterMk cId="1299891827" sldId="2147483648"/>
            <pc:sldLayoutMk cId="1604105617" sldId="2147483680"/>
          </pc:sldLayoutMkLst>
          <pc:spChg chg="mod">
            <ac:chgData name="Yasin Arafat" userId="1bac607883c7da5f" providerId="LiveId" clId="{C1B5A1F5-FCFF-44D3-A283-7C511D0922E9}" dt="2022-02-18T23:25:36.920" v="6" actId="207"/>
            <ac:spMkLst>
              <pc:docMk/>
              <pc:sldMasterMk cId="1299891827" sldId="2147483648"/>
              <pc:sldLayoutMk cId="1604105617" sldId="2147483680"/>
              <ac:spMk id="2" creationId="{A5EE4229-FDA3-419F-948E-EC3B542AED00}"/>
            </ac:spMkLst>
          </pc:spChg>
          <pc:spChg chg="mod">
            <ac:chgData name="Yasin Arafat" userId="1bac607883c7da5f" providerId="LiveId" clId="{C1B5A1F5-FCFF-44D3-A283-7C511D0922E9}" dt="2022-02-18T23:25:45.465" v="7" actId="207"/>
            <ac:spMkLst>
              <pc:docMk/>
              <pc:sldMasterMk cId="1299891827" sldId="2147483648"/>
              <pc:sldLayoutMk cId="1604105617" sldId="2147483680"/>
              <ac:spMk id="4" creationId="{EAD5E140-8BC8-449A-8EB6-5236A46899C7}"/>
            </ac:spMkLst>
          </pc:spChg>
          <pc:spChg chg="mod">
            <ac:chgData name="Yasin Arafat" userId="1bac607883c7da5f" providerId="LiveId" clId="{C1B5A1F5-FCFF-44D3-A283-7C511D0922E9}" dt="2022-02-18T23:25:45.465" v="7" actId="207"/>
            <ac:spMkLst>
              <pc:docMk/>
              <pc:sldMasterMk cId="1299891827" sldId="2147483648"/>
              <pc:sldLayoutMk cId="1604105617" sldId="2147483680"/>
              <ac:spMk id="5" creationId="{DAC3E766-E3A6-4451-8208-02143C37EB9C}"/>
            </ac:spMkLst>
          </pc:spChg>
          <pc:spChg chg="mod">
            <ac:chgData name="Yasin Arafat" userId="1bac607883c7da5f" providerId="LiveId" clId="{C1B5A1F5-FCFF-44D3-A283-7C511D0922E9}" dt="2022-02-18T23:25:45.465" v="7" actId="207"/>
            <ac:spMkLst>
              <pc:docMk/>
              <pc:sldMasterMk cId="1299891827" sldId="2147483648"/>
              <pc:sldLayoutMk cId="1604105617" sldId="2147483680"/>
              <ac:spMk id="6" creationId="{BEF041C4-DDAB-4C12-865A-AD93CBA2AE10}"/>
            </ac:spMkLst>
          </pc:spChg>
          <pc:spChg chg="mod">
            <ac:chgData name="Yasin Arafat" userId="1bac607883c7da5f" providerId="LiveId" clId="{C1B5A1F5-FCFF-44D3-A283-7C511D0922E9}" dt="2022-02-18T23:30:19.124" v="50" actId="14100"/>
            <ac:spMkLst>
              <pc:docMk/>
              <pc:sldMasterMk cId="1299891827" sldId="2147483648"/>
              <pc:sldLayoutMk cId="1604105617" sldId="2147483680"/>
              <ac:spMk id="7" creationId="{77EF806B-A7FC-4DC7-BDDE-B5F72DE1D142}"/>
            </ac:spMkLst>
          </pc:spChg>
          <pc:spChg chg="mod ord">
            <ac:chgData name="Yasin Arafat" userId="1bac607883c7da5f" providerId="LiveId" clId="{C1B5A1F5-FCFF-44D3-A283-7C511D0922E9}" dt="2022-02-18T23:27:00.820" v="16" actId="167"/>
            <ac:spMkLst>
              <pc:docMk/>
              <pc:sldMasterMk cId="1299891827" sldId="2147483648"/>
              <pc:sldLayoutMk cId="1604105617" sldId="2147483680"/>
              <ac:spMk id="9" creationId="{D4E81EC2-A7CE-429A-BF42-40025CE28823}"/>
            </ac:spMkLst>
          </pc:spChg>
          <pc:picChg chg="add del mod">
            <ac:chgData name="Yasin Arafat" userId="1bac607883c7da5f" providerId="LiveId" clId="{C1B5A1F5-FCFF-44D3-A283-7C511D0922E9}" dt="2022-02-18T23:26:37.773" v="10" actId="27803"/>
            <ac:picMkLst>
              <pc:docMk/>
              <pc:sldMasterMk cId="1299891827" sldId="2147483648"/>
              <pc:sldLayoutMk cId="1604105617" sldId="2147483680"/>
              <ac:picMk id="8" creationId="{D4E81EC2-A7CE-429A-BF42-40025CE28823}"/>
            </ac:picMkLst>
          </pc:picChg>
        </pc:sldLayoutChg>
        <pc:sldLayoutChg chg="add mod modTransition setBg">
          <pc:chgData name="Yasin Arafat" userId="1bac607883c7da5f" providerId="LiveId" clId="{C1B5A1F5-FCFF-44D3-A283-7C511D0922E9}" dt="2022-02-18T23:46:59.876" v="116"/>
          <pc:sldLayoutMkLst>
            <pc:docMk/>
            <pc:sldMasterMk cId="1299891827" sldId="2147483648"/>
            <pc:sldLayoutMk cId="1000010506" sldId="2147483681"/>
          </pc:sldLayoutMkLst>
        </pc:sldLayoutChg>
        <pc:sldLayoutChg chg="add mod modTransition setBg">
          <pc:chgData name="Yasin Arafat" userId="1bac607883c7da5f" providerId="LiveId" clId="{C1B5A1F5-FCFF-44D3-A283-7C511D0922E9}" dt="2022-02-18T23:51:42.783" v="163"/>
          <pc:sldLayoutMkLst>
            <pc:docMk/>
            <pc:sldMasterMk cId="1299891827" sldId="2147483648"/>
            <pc:sldLayoutMk cId="867006524" sldId="2147483682"/>
          </pc:sldLayoutMkLst>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3-12-18T09:06:53.212"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46C8D-83F6-4AD0-A723-40A891739A7A}" type="datetimeFigureOut">
              <a:rPr lang="en-US" smtClean="0"/>
              <a:t>12/29/2023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1A0FB4-07A1-4584-A7F5-BCBC259B5343}" type="slidenum">
              <a:rPr lang="en-US" smtClean="0"/>
              <a:t>‹#›</a:t>
            </a:fld>
            <a:endParaRPr lang="en-US"/>
          </a:p>
        </p:txBody>
      </p:sp>
    </p:spTree>
    <p:extLst>
      <p:ext uri="{BB962C8B-B14F-4D97-AF65-F5344CB8AC3E}">
        <p14:creationId xmlns:p14="http://schemas.microsoft.com/office/powerpoint/2010/main" val="1328394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poweredtemplate.com/membership/"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s://poweredtemplate.com/" TargetMode="Externa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hyperlink" Target="https://support.poweredtemplates.com/" TargetMode="Externa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hyperlink" Target="https://support.poweredtemplates.com/" TargetMode="External"/><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s://poweredtemplate.com/membership/" TargetMode="External"/><Relationship Id="rId2" Type="http://schemas.openxmlformats.org/officeDocument/2006/relationships/hyperlink" Target="https://poweredtemplate.com/"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B186B2-9B8F-4B25-B1E0-06F039129D55}"/>
              </a:ext>
            </a:extLst>
          </p:cNvPr>
          <p:cNvSpPr>
            <a:spLocks noGrp="1"/>
          </p:cNvSpPr>
          <p:nvPr>
            <p:ph type="dt" sz="half" idx="10"/>
          </p:nvPr>
        </p:nvSpPr>
        <p:spPr/>
        <p:txBody>
          <a:bodyPr/>
          <a:lstStyle/>
          <a:p>
            <a:fld id="{CE89488D-65F2-4DDE-88BC-A4B75947EE7A}" type="datetime1">
              <a:rPr lang="en-US" smtClean="0"/>
              <a:t>12/29/2023</a:t>
            </a:fld>
            <a:endParaRPr lang="en-US"/>
          </a:p>
        </p:txBody>
      </p:sp>
      <p:sp>
        <p:nvSpPr>
          <p:cNvPr id="3" name="Footer Placeholder 2">
            <a:extLst>
              <a:ext uri="{FF2B5EF4-FFF2-40B4-BE49-F238E27FC236}">
                <a16:creationId xmlns:a16="http://schemas.microsoft.com/office/drawing/2014/main" id="{D922B6C7-3A4B-4BA2-8416-13CB02DEA5A9}"/>
              </a:ext>
            </a:extLst>
          </p:cNvPr>
          <p:cNvSpPr>
            <a:spLocks noGrp="1"/>
          </p:cNvSpPr>
          <p:nvPr>
            <p:ph type="ftr" sz="quarter" idx="11"/>
          </p:nvPr>
        </p:nvSpPr>
        <p:spPr/>
        <p:txBody>
          <a:bodyPr/>
          <a:lstStyle/>
          <a:p>
            <a:r>
              <a:rPr lang="en-US"/>
              <a:t>Designed by PoweredTemplate</a:t>
            </a:r>
          </a:p>
        </p:txBody>
      </p:sp>
      <p:sp>
        <p:nvSpPr>
          <p:cNvPr id="4" name="Slide Number Placeholder 3">
            <a:extLst>
              <a:ext uri="{FF2B5EF4-FFF2-40B4-BE49-F238E27FC236}">
                <a16:creationId xmlns:a16="http://schemas.microsoft.com/office/drawing/2014/main" id="{B03BAB19-70BC-4EAB-B8AD-F6F1C0CB64F3}"/>
              </a:ext>
            </a:extLst>
          </p:cNvPr>
          <p:cNvSpPr>
            <a:spLocks noGrp="1"/>
          </p:cNvSpPr>
          <p:nvPr>
            <p:ph type="sldNum" sz="quarter" idx="12"/>
          </p:nvPr>
        </p:nvSpPr>
        <p:spPr/>
        <p:txBody>
          <a:bodyPr/>
          <a:lstStyle/>
          <a:p>
            <a:fld id="{6C232708-21FE-4D82-9561-2E068D829407}" type="slidenum">
              <a:rPr lang="en-US" smtClean="0"/>
              <a:t>‹#›</a:t>
            </a:fld>
            <a:endParaRPr lang="en-US"/>
          </a:p>
        </p:txBody>
      </p:sp>
    </p:spTree>
    <p:extLst>
      <p:ext uri="{BB962C8B-B14F-4D97-AF65-F5344CB8AC3E}">
        <p14:creationId xmlns:p14="http://schemas.microsoft.com/office/powerpoint/2010/main" val="3089612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Light Two P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4229-FDA3-419F-948E-EC3B542AED00}"/>
              </a:ext>
            </a:extLst>
          </p:cNvPr>
          <p:cNvSpPr>
            <a:spLocks noGrp="1"/>
          </p:cNvSpPr>
          <p:nvPr>
            <p:ph type="title"/>
          </p:nvPr>
        </p:nvSpPr>
        <p:spPr>
          <a:xfrm>
            <a:off x="838200" y="3599317"/>
            <a:ext cx="10515600" cy="768096"/>
          </a:xfrm>
          <a:prstGeom prst="rect">
            <a:avLst/>
          </a:prstGeom>
        </p:spPr>
        <p:txBody>
          <a:bodyPr/>
          <a:lstStyle>
            <a:lvl1pPr algn="ctr">
              <a:defRPr>
                <a:solidFill>
                  <a:schemeClr val="bg1">
                    <a:lumMod val="50000"/>
                  </a:schemeClr>
                </a:solidFill>
              </a:defRPr>
            </a:lvl1pPr>
          </a:lstStyle>
          <a:p>
            <a:r>
              <a:rPr lang="en-US"/>
              <a:t>Click to edit Master title style</a:t>
            </a:r>
          </a:p>
        </p:txBody>
      </p:sp>
      <p:sp>
        <p:nvSpPr>
          <p:cNvPr id="4" name="Date Placeholder 3">
            <a:extLst>
              <a:ext uri="{FF2B5EF4-FFF2-40B4-BE49-F238E27FC236}">
                <a16:creationId xmlns:a16="http://schemas.microsoft.com/office/drawing/2014/main" id="{EAD5E140-8BC8-449A-8EB6-5236A46899C7}"/>
              </a:ext>
            </a:extLst>
          </p:cNvPr>
          <p:cNvSpPr>
            <a:spLocks noGrp="1"/>
          </p:cNvSpPr>
          <p:nvPr>
            <p:ph type="dt" sz="half" idx="10"/>
          </p:nvPr>
        </p:nvSpPr>
        <p:spPr/>
        <p:txBody>
          <a:bodyPr/>
          <a:lstStyle/>
          <a:p>
            <a:fld id="{58AF8DC3-4953-448E-BFE1-4B807CDEB0F1}" type="datetime1">
              <a:rPr lang="en-US" smtClean="0"/>
              <a:t>12/29/2023</a:t>
            </a:fld>
            <a:endParaRPr lang="en-US"/>
          </a:p>
        </p:txBody>
      </p:sp>
      <p:sp>
        <p:nvSpPr>
          <p:cNvPr id="5" name="Footer Placeholder 4">
            <a:extLst>
              <a:ext uri="{FF2B5EF4-FFF2-40B4-BE49-F238E27FC236}">
                <a16:creationId xmlns:a16="http://schemas.microsoft.com/office/drawing/2014/main" id="{DAC3E766-E3A6-4451-8208-02143C37EB9C}"/>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id="{BEF041C4-DDAB-4C12-865A-AD93CBA2AE10}"/>
              </a:ext>
            </a:extLst>
          </p:cNvPr>
          <p:cNvSpPr>
            <a:spLocks noGrp="1"/>
          </p:cNvSpPr>
          <p:nvPr>
            <p:ph type="sldNum" sz="quarter" idx="12"/>
          </p:nvPr>
        </p:nvSpPr>
        <p:spPr/>
        <p:txBody>
          <a:bodyPr/>
          <a:lstStyle/>
          <a:p>
            <a:fld id="{5F294920-2F4F-4D88-AD0A-053AE5A679D0}" type="slidenum">
              <a:rPr lang="en-US" smtClean="0"/>
              <a:t>‹#›</a:t>
            </a:fld>
            <a:endParaRPr lang="en-US"/>
          </a:p>
        </p:txBody>
      </p:sp>
      <p:sp>
        <p:nvSpPr>
          <p:cNvPr id="7" name="Text Placeholder 6">
            <a:extLst>
              <a:ext uri="{FF2B5EF4-FFF2-40B4-BE49-F238E27FC236}">
                <a16:creationId xmlns:a16="http://schemas.microsoft.com/office/drawing/2014/main" id="{76930516-6005-4407-9D38-6B0EF1884E0C}"/>
              </a:ext>
            </a:extLst>
          </p:cNvPr>
          <p:cNvSpPr>
            <a:spLocks noGrp="1"/>
          </p:cNvSpPr>
          <p:nvPr>
            <p:ph type="body" sz="quarter" idx="13"/>
          </p:nvPr>
        </p:nvSpPr>
        <p:spPr>
          <a:xfrm>
            <a:off x="838201" y="4514849"/>
            <a:ext cx="10515598" cy="1558925"/>
          </a:xfrm>
        </p:spPr>
        <p:txBody>
          <a:bodyPr>
            <a:normAutofit/>
          </a:bodyPr>
          <a:lstStyle>
            <a:lvl1pPr marL="0" indent="0" algn="ctr">
              <a:buNone/>
              <a:defRPr sz="160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Oval 2">
            <a:extLst>
              <a:ext uri="{FF2B5EF4-FFF2-40B4-BE49-F238E27FC236}">
                <a16:creationId xmlns:a16="http://schemas.microsoft.com/office/drawing/2014/main" id="{E9C4E6BA-D8F9-4FB5-A6D5-0402E86C8351}"/>
              </a:ext>
            </a:extLst>
          </p:cNvPr>
          <p:cNvSpPr/>
          <p:nvPr userDrawn="1"/>
        </p:nvSpPr>
        <p:spPr>
          <a:xfrm>
            <a:off x="4884662" y="1029205"/>
            <a:ext cx="2422676" cy="2422676"/>
          </a:xfrm>
          <a:prstGeom prst="ellipse">
            <a:avLst/>
          </a:prstGeom>
          <a:solidFill>
            <a:schemeClr val="accent2"/>
          </a:solidFill>
          <a:ln>
            <a:noFill/>
          </a:ln>
          <a:effectLst>
            <a:outerShdw blurRad="50800" dist="38100" dir="5400000" algn="t"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 name="Content Placeholder 9">
            <a:extLst>
              <a:ext uri="{FF2B5EF4-FFF2-40B4-BE49-F238E27FC236}">
                <a16:creationId xmlns:a16="http://schemas.microsoft.com/office/drawing/2014/main" id="{8972EC73-63C5-4AFA-928C-511A1ECF92BC}"/>
              </a:ext>
            </a:extLst>
          </p:cNvPr>
          <p:cNvSpPr>
            <a:spLocks noGrp="1"/>
          </p:cNvSpPr>
          <p:nvPr>
            <p:ph sz="quarter" idx="14"/>
          </p:nvPr>
        </p:nvSpPr>
        <p:spPr>
          <a:xfrm>
            <a:off x="5324475" y="1530350"/>
            <a:ext cx="1543050" cy="1898650"/>
          </a:xfrm>
        </p:spPr>
        <p:txBody>
          <a:bodyPr>
            <a:noAutofit/>
          </a:bodyPr>
          <a:lstStyle>
            <a:lvl1pPr marL="0" indent="0" algn="ctr">
              <a:buNone/>
              <a:defRPr sz="1400"/>
            </a:lvl1pPr>
            <a:lvl2pPr marL="457200" indent="0" algn="ctr">
              <a:buNone/>
              <a:defRPr sz="1200"/>
            </a:lvl2pPr>
            <a:lvl3pPr marL="914400" indent="0" algn="ctr">
              <a:buNone/>
              <a:defRPr sz="1100"/>
            </a:lvl3pPr>
            <a:lvl4pPr marL="1371600" indent="0" algn="ctr">
              <a:buNone/>
              <a:defRPr sz="1050"/>
            </a:lvl4pPr>
            <a:lvl5pPr marL="1828800" indent="0" algn="ctr">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137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Light Two P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4229-FDA3-419F-948E-EC3B542AED00}"/>
              </a:ext>
            </a:extLst>
          </p:cNvPr>
          <p:cNvSpPr>
            <a:spLocks noGrp="1"/>
          </p:cNvSpPr>
          <p:nvPr>
            <p:ph type="title"/>
          </p:nvPr>
        </p:nvSpPr>
        <p:spPr>
          <a:xfrm>
            <a:off x="838200" y="3599317"/>
            <a:ext cx="10515600" cy="768096"/>
          </a:xfrm>
          <a:prstGeom prst="rect">
            <a:avLst/>
          </a:prstGeom>
        </p:spPr>
        <p:txBody>
          <a:bodyPr/>
          <a:lstStyle>
            <a:lvl1pPr algn="ctr">
              <a:defRPr>
                <a:solidFill>
                  <a:schemeClr val="bg1">
                    <a:lumMod val="50000"/>
                  </a:schemeClr>
                </a:solidFill>
              </a:defRPr>
            </a:lvl1pPr>
          </a:lstStyle>
          <a:p>
            <a:r>
              <a:rPr lang="en-US"/>
              <a:t>Click to edit Master title style</a:t>
            </a:r>
          </a:p>
        </p:txBody>
      </p:sp>
      <p:sp>
        <p:nvSpPr>
          <p:cNvPr id="4" name="Date Placeholder 3">
            <a:extLst>
              <a:ext uri="{FF2B5EF4-FFF2-40B4-BE49-F238E27FC236}">
                <a16:creationId xmlns:a16="http://schemas.microsoft.com/office/drawing/2014/main" id="{EAD5E140-8BC8-449A-8EB6-5236A46899C7}"/>
              </a:ext>
            </a:extLst>
          </p:cNvPr>
          <p:cNvSpPr>
            <a:spLocks noGrp="1"/>
          </p:cNvSpPr>
          <p:nvPr>
            <p:ph type="dt" sz="half" idx="10"/>
          </p:nvPr>
        </p:nvSpPr>
        <p:spPr/>
        <p:txBody>
          <a:bodyPr/>
          <a:lstStyle/>
          <a:p>
            <a:fld id="{3B6DE04E-A6E8-4217-9107-F1463E16C2AB}" type="datetime1">
              <a:rPr lang="en-US" smtClean="0"/>
              <a:t>12/29/2023</a:t>
            </a:fld>
            <a:endParaRPr lang="en-US"/>
          </a:p>
        </p:txBody>
      </p:sp>
      <p:sp>
        <p:nvSpPr>
          <p:cNvPr id="5" name="Footer Placeholder 4">
            <a:extLst>
              <a:ext uri="{FF2B5EF4-FFF2-40B4-BE49-F238E27FC236}">
                <a16:creationId xmlns:a16="http://schemas.microsoft.com/office/drawing/2014/main" id="{DAC3E766-E3A6-4451-8208-02143C37EB9C}"/>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id="{BEF041C4-DDAB-4C12-865A-AD93CBA2AE10}"/>
              </a:ext>
            </a:extLst>
          </p:cNvPr>
          <p:cNvSpPr>
            <a:spLocks noGrp="1"/>
          </p:cNvSpPr>
          <p:nvPr>
            <p:ph type="sldNum" sz="quarter" idx="12"/>
          </p:nvPr>
        </p:nvSpPr>
        <p:spPr/>
        <p:txBody>
          <a:bodyPr/>
          <a:lstStyle/>
          <a:p>
            <a:fld id="{5F294920-2F4F-4D88-AD0A-053AE5A679D0}" type="slidenum">
              <a:rPr lang="en-US" smtClean="0"/>
              <a:t>‹#›</a:t>
            </a:fld>
            <a:endParaRPr lang="en-US"/>
          </a:p>
        </p:txBody>
      </p:sp>
      <p:sp>
        <p:nvSpPr>
          <p:cNvPr id="7" name="Text Placeholder 6">
            <a:extLst>
              <a:ext uri="{FF2B5EF4-FFF2-40B4-BE49-F238E27FC236}">
                <a16:creationId xmlns:a16="http://schemas.microsoft.com/office/drawing/2014/main" id="{76930516-6005-4407-9D38-6B0EF1884E0C}"/>
              </a:ext>
            </a:extLst>
          </p:cNvPr>
          <p:cNvSpPr>
            <a:spLocks noGrp="1"/>
          </p:cNvSpPr>
          <p:nvPr>
            <p:ph type="body" sz="quarter" idx="13"/>
          </p:nvPr>
        </p:nvSpPr>
        <p:spPr>
          <a:xfrm>
            <a:off x="838201" y="4514849"/>
            <a:ext cx="10515598" cy="1558925"/>
          </a:xfrm>
        </p:spPr>
        <p:txBody>
          <a:bodyPr>
            <a:normAutofit/>
          </a:bodyPr>
          <a:lstStyle>
            <a:lvl1pPr marL="0" indent="0" algn="ctr">
              <a:buNone/>
              <a:defRPr sz="160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Rounded Corners 2">
            <a:extLst>
              <a:ext uri="{FF2B5EF4-FFF2-40B4-BE49-F238E27FC236}">
                <a16:creationId xmlns:a16="http://schemas.microsoft.com/office/drawing/2014/main" id="{0E7DBA86-5737-43DB-82E6-75A9620E9C69}"/>
              </a:ext>
            </a:extLst>
          </p:cNvPr>
          <p:cNvSpPr/>
          <p:nvPr userDrawn="1"/>
        </p:nvSpPr>
        <p:spPr>
          <a:xfrm rot="18900000">
            <a:off x="5077850" y="1205957"/>
            <a:ext cx="2036298" cy="203629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8972EC73-63C5-4AFA-928C-511A1ECF92BC}"/>
              </a:ext>
            </a:extLst>
          </p:cNvPr>
          <p:cNvSpPr>
            <a:spLocks noGrp="1"/>
          </p:cNvSpPr>
          <p:nvPr>
            <p:ph sz="quarter" idx="14"/>
          </p:nvPr>
        </p:nvSpPr>
        <p:spPr>
          <a:xfrm>
            <a:off x="5324475" y="1530350"/>
            <a:ext cx="1543050" cy="1898650"/>
          </a:xfrm>
        </p:spPr>
        <p:txBody>
          <a:bodyPr>
            <a:noAutofit/>
          </a:bodyPr>
          <a:lstStyle>
            <a:lvl1pPr marL="0" indent="0" algn="ctr">
              <a:buNone/>
              <a:defRPr sz="1400"/>
            </a:lvl1pPr>
            <a:lvl2pPr marL="457200" indent="0" algn="ctr">
              <a:buNone/>
              <a:defRPr sz="1200"/>
            </a:lvl2pPr>
            <a:lvl3pPr marL="914400" indent="0" algn="ctr">
              <a:buNone/>
              <a:defRPr sz="1100"/>
            </a:lvl3pPr>
            <a:lvl4pPr marL="1371600" indent="0" algn="ctr">
              <a:buNone/>
              <a:defRPr sz="1050"/>
            </a:lvl4pPr>
            <a:lvl5pPr marL="1828800" indent="0" algn="ctr">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75586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Dark">
    <p:bg>
      <p:bgPr>
        <a:solidFill>
          <a:srgbClr val="48484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4229-FDA3-419F-948E-EC3B542AED00}"/>
              </a:ext>
            </a:extLst>
          </p:cNvPr>
          <p:cNvSpPr>
            <a:spLocks noGrp="1"/>
          </p:cNvSpPr>
          <p:nvPr>
            <p:ph type="title"/>
          </p:nvPr>
        </p:nvSpPr>
        <p:spPr>
          <a:xfrm>
            <a:off x="838200" y="309046"/>
            <a:ext cx="10515600" cy="768096"/>
          </a:xfrm>
          <a:prstGeom prst="rect">
            <a:avLst/>
          </a:prstGeom>
        </p:spPr>
        <p:txBody>
          <a:bodyPr/>
          <a:lstStyle>
            <a:lvl1pPr algn="l">
              <a:defRPr>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EAD5E140-8BC8-449A-8EB6-5236A46899C7}"/>
              </a:ext>
            </a:extLst>
          </p:cNvPr>
          <p:cNvSpPr>
            <a:spLocks noGrp="1"/>
          </p:cNvSpPr>
          <p:nvPr>
            <p:ph type="dt" sz="half" idx="10"/>
          </p:nvPr>
        </p:nvSpPr>
        <p:spPr/>
        <p:txBody>
          <a:bodyPr/>
          <a:lstStyle>
            <a:lvl1pPr>
              <a:defRPr>
                <a:solidFill>
                  <a:schemeClr val="bg1">
                    <a:lumMod val="85000"/>
                  </a:schemeClr>
                </a:solidFill>
              </a:defRPr>
            </a:lvl1pPr>
          </a:lstStyle>
          <a:p>
            <a:fld id="{7C09EC5F-94A7-4177-B570-6ECC85E55E3B}" type="datetime1">
              <a:rPr lang="en-US" smtClean="0"/>
              <a:t>12/29/2023</a:t>
            </a:fld>
            <a:endParaRPr lang="en-US"/>
          </a:p>
        </p:txBody>
      </p:sp>
      <p:sp>
        <p:nvSpPr>
          <p:cNvPr id="5" name="Footer Placeholder 4">
            <a:extLst>
              <a:ext uri="{FF2B5EF4-FFF2-40B4-BE49-F238E27FC236}">
                <a16:creationId xmlns:a16="http://schemas.microsoft.com/office/drawing/2014/main" id="{DAC3E766-E3A6-4451-8208-02143C37EB9C}"/>
              </a:ext>
            </a:extLst>
          </p:cNvPr>
          <p:cNvSpPr>
            <a:spLocks noGrp="1"/>
          </p:cNvSpPr>
          <p:nvPr>
            <p:ph type="ftr" sz="quarter" idx="11"/>
          </p:nvPr>
        </p:nvSpPr>
        <p:spPr/>
        <p:txBody>
          <a:bodyPr/>
          <a:lstStyle>
            <a:lvl1pPr>
              <a:defRPr>
                <a:solidFill>
                  <a:schemeClr val="bg1">
                    <a:lumMod val="85000"/>
                  </a:schemeClr>
                </a:solidFill>
              </a:defRPr>
            </a:lvl1pPr>
          </a:lstStyle>
          <a:p>
            <a:r>
              <a:rPr lang="en-US"/>
              <a:t>Designed by PoweredTemplate</a:t>
            </a:r>
          </a:p>
        </p:txBody>
      </p:sp>
      <p:sp>
        <p:nvSpPr>
          <p:cNvPr id="6" name="Slide Number Placeholder 5">
            <a:extLst>
              <a:ext uri="{FF2B5EF4-FFF2-40B4-BE49-F238E27FC236}">
                <a16:creationId xmlns:a16="http://schemas.microsoft.com/office/drawing/2014/main" id="{BEF041C4-DDAB-4C12-865A-AD93CBA2AE10}"/>
              </a:ext>
            </a:extLst>
          </p:cNvPr>
          <p:cNvSpPr>
            <a:spLocks noGrp="1"/>
          </p:cNvSpPr>
          <p:nvPr>
            <p:ph type="sldNum" sz="quarter" idx="12"/>
          </p:nvPr>
        </p:nvSpPr>
        <p:spPr/>
        <p:txBody>
          <a:bodyPr/>
          <a:lstStyle>
            <a:lvl1pPr>
              <a:defRPr>
                <a:solidFill>
                  <a:schemeClr val="bg1">
                    <a:lumMod val="85000"/>
                  </a:schemeClr>
                </a:solidFill>
              </a:defRPr>
            </a:lvl1pPr>
          </a:lstStyle>
          <a:p>
            <a:fld id="{5F294920-2F4F-4D88-AD0A-053AE5A679D0}" type="slidenum">
              <a:rPr lang="en-US" smtClean="0"/>
              <a:pPr/>
              <a:t>‹#›</a:t>
            </a:fld>
            <a:endParaRPr lang="en-US"/>
          </a:p>
        </p:txBody>
      </p:sp>
      <p:sp>
        <p:nvSpPr>
          <p:cNvPr id="9" name="Text Placeholder 6">
            <a:extLst>
              <a:ext uri="{FF2B5EF4-FFF2-40B4-BE49-F238E27FC236}">
                <a16:creationId xmlns:a16="http://schemas.microsoft.com/office/drawing/2014/main" id="{1814A0F1-912C-4693-A3E8-686EA470188F}"/>
              </a:ext>
            </a:extLst>
          </p:cNvPr>
          <p:cNvSpPr>
            <a:spLocks noGrp="1"/>
          </p:cNvSpPr>
          <p:nvPr>
            <p:ph type="body" sz="quarter" idx="13"/>
          </p:nvPr>
        </p:nvSpPr>
        <p:spPr>
          <a:xfrm>
            <a:off x="838200" y="1243829"/>
            <a:ext cx="10515600" cy="365125"/>
          </a:xfrm>
        </p:spPr>
        <p:txBody>
          <a:bodyPr>
            <a:noAutofit/>
          </a:bodyPr>
          <a:lstStyle>
            <a:lvl1pPr marL="0" indent="0">
              <a:buNone/>
              <a:defRPr sz="1400">
                <a:solidFill>
                  <a:schemeClr val="bg1">
                    <a:lumMod val="50000"/>
                  </a:schemeClr>
                </a:solidFill>
              </a:defRPr>
            </a:lvl1pPr>
            <a:lvl2pPr marL="457200" indent="0">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69741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scount Code">
    <p:bg>
      <p:bgPr>
        <a:solidFill>
          <a:srgbClr val="7358B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3508C5-CD40-43FC-91BE-AE315C82C53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r="22394" b="31562"/>
          <a:stretch/>
        </p:blipFill>
        <p:spPr>
          <a:xfrm>
            <a:off x="1219973" y="9053"/>
            <a:ext cx="10972800" cy="6858000"/>
          </a:xfrm>
          <a:prstGeom prst="rect">
            <a:avLst/>
          </a:prstGeom>
          <a:effectLst>
            <a:outerShdw blurRad="50800" dist="127000" dir="5580000" algn="tl" rotWithShape="0">
              <a:prstClr val="black">
                <a:alpha val="40000"/>
              </a:prstClr>
            </a:outerShdw>
          </a:effectLst>
        </p:spPr>
      </p:pic>
      <p:sp>
        <p:nvSpPr>
          <p:cNvPr id="8" name="TextBox 7">
            <a:extLst>
              <a:ext uri="{FF2B5EF4-FFF2-40B4-BE49-F238E27FC236}">
                <a16:creationId xmlns:a16="http://schemas.microsoft.com/office/drawing/2014/main" id="{91A12868-18C3-45CE-913C-2324ED135B3E}"/>
              </a:ext>
            </a:extLst>
          </p:cNvPr>
          <p:cNvSpPr txBox="1"/>
          <p:nvPr userDrawn="1"/>
        </p:nvSpPr>
        <p:spPr>
          <a:xfrm>
            <a:off x="365760" y="640606"/>
            <a:ext cx="4233851" cy="1569660"/>
          </a:xfrm>
          <a:prstGeom prst="rect">
            <a:avLst/>
          </a:prstGeom>
          <a:noFill/>
        </p:spPr>
        <p:txBody>
          <a:bodyPr wrap="none" rtlCol="0">
            <a:spAutoFit/>
          </a:bodyPr>
          <a:lstStyle/>
          <a:p>
            <a:r>
              <a:rPr lang="en-US" sz="9600" b="1" dirty="0">
                <a:solidFill>
                  <a:schemeClr val="bg1"/>
                </a:solidFill>
              </a:rPr>
              <a:t>75,000+</a:t>
            </a:r>
          </a:p>
        </p:txBody>
      </p:sp>
      <p:sp>
        <p:nvSpPr>
          <p:cNvPr id="9" name="TextBox 8">
            <a:extLst>
              <a:ext uri="{FF2B5EF4-FFF2-40B4-BE49-F238E27FC236}">
                <a16:creationId xmlns:a16="http://schemas.microsoft.com/office/drawing/2014/main" id="{84FA829D-C768-4344-8C78-0DA322860027}"/>
              </a:ext>
            </a:extLst>
          </p:cNvPr>
          <p:cNvSpPr txBox="1"/>
          <p:nvPr userDrawn="1"/>
        </p:nvSpPr>
        <p:spPr>
          <a:xfrm>
            <a:off x="365760" y="2054810"/>
            <a:ext cx="6454588" cy="846386"/>
          </a:xfrm>
          <a:prstGeom prst="rect">
            <a:avLst/>
          </a:prstGeom>
          <a:noFill/>
        </p:spPr>
        <p:txBody>
          <a:bodyPr wrap="square" rtlCol="0">
            <a:spAutoFit/>
          </a:bodyPr>
          <a:lstStyle/>
          <a:p>
            <a:r>
              <a:rPr lang="en-US" sz="1650" b="1" dirty="0">
                <a:solidFill>
                  <a:schemeClr val="bg1"/>
                </a:solidFill>
              </a:rPr>
              <a:t>Eye-Catching Preformatted Editable Templates. </a:t>
            </a:r>
          </a:p>
          <a:p>
            <a:r>
              <a:rPr lang="en-US" sz="1600" b="1" dirty="0">
                <a:solidFill>
                  <a:schemeClr val="bg1"/>
                </a:solidFill>
              </a:rPr>
              <a:t>Download and save hours of work!</a:t>
            </a:r>
          </a:p>
          <a:p>
            <a:endParaRPr lang="en-US" sz="1650" b="1" dirty="0">
              <a:solidFill>
                <a:schemeClr val="bg1"/>
              </a:solidFill>
            </a:endParaRPr>
          </a:p>
        </p:txBody>
      </p:sp>
      <p:sp>
        <p:nvSpPr>
          <p:cNvPr id="11" name="Rectangle: Rounded Corners 10">
            <a:hlinkClick r:id="rId3"/>
            <a:extLst>
              <a:ext uri="{FF2B5EF4-FFF2-40B4-BE49-F238E27FC236}">
                <a16:creationId xmlns:a16="http://schemas.microsoft.com/office/drawing/2014/main" id="{4F7B3ABA-9806-4D2F-A4D8-60034F4423DC}"/>
              </a:ext>
            </a:extLst>
          </p:cNvPr>
          <p:cNvSpPr/>
          <p:nvPr userDrawn="1"/>
        </p:nvSpPr>
        <p:spPr>
          <a:xfrm>
            <a:off x="462582" y="4838931"/>
            <a:ext cx="1990165" cy="666974"/>
          </a:xfrm>
          <a:prstGeom prst="round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solidFill>
                  <a:schemeClr val="bg1"/>
                </a:solidFill>
              </a:rPr>
              <a:t>CODE: </a:t>
            </a:r>
            <a:r>
              <a:rPr lang="en-US" b="1" dirty="0">
                <a:solidFill>
                  <a:schemeClr val="bg1"/>
                </a:solidFill>
              </a:rPr>
              <a:t>ANNUAL30</a:t>
            </a:r>
          </a:p>
        </p:txBody>
      </p:sp>
      <p:sp>
        <p:nvSpPr>
          <p:cNvPr id="12" name="TextBox 11">
            <a:extLst>
              <a:ext uri="{FF2B5EF4-FFF2-40B4-BE49-F238E27FC236}">
                <a16:creationId xmlns:a16="http://schemas.microsoft.com/office/drawing/2014/main" id="{B51BC1C8-4637-49A2-9CE4-11B4417003C5}"/>
              </a:ext>
            </a:extLst>
          </p:cNvPr>
          <p:cNvSpPr txBox="1"/>
          <p:nvPr userDrawn="1"/>
        </p:nvSpPr>
        <p:spPr>
          <a:xfrm>
            <a:off x="365760" y="4018149"/>
            <a:ext cx="4233851" cy="1077218"/>
          </a:xfrm>
          <a:prstGeom prst="rect">
            <a:avLst/>
          </a:prstGeom>
          <a:noFill/>
        </p:spPr>
        <p:txBody>
          <a:bodyPr wrap="square" rtlCol="0">
            <a:spAutoFit/>
          </a:bodyPr>
          <a:lstStyle/>
          <a:p>
            <a:r>
              <a:rPr lang="en-US" sz="2400" b="1" dirty="0">
                <a:solidFill>
                  <a:schemeClr val="bg1"/>
                </a:solidFill>
              </a:rPr>
              <a:t>30% OFF</a:t>
            </a:r>
          </a:p>
          <a:p>
            <a:r>
              <a:rPr lang="en-US" sz="2000" b="1" dirty="0">
                <a:solidFill>
                  <a:schemeClr val="bg1"/>
                </a:solidFill>
              </a:rPr>
              <a:t>Your Annual Membership Plan</a:t>
            </a:r>
          </a:p>
          <a:p>
            <a:endParaRPr lang="en-US" sz="2000" b="1" dirty="0">
              <a:solidFill>
                <a:schemeClr val="bg1"/>
              </a:solidFill>
            </a:endParaRPr>
          </a:p>
        </p:txBody>
      </p:sp>
      <p:pic>
        <p:nvPicPr>
          <p:cNvPr id="13" name="Picture 12" descr="A picture containing drawing&#10;&#10;Description automatically generated">
            <a:hlinkClick r:id="rId4"/>
            <a:extLst>
              <a:ext uri="{FF2B5EF4-FFF2-40B4-BE49-F238E27FC236}">
                <a16:creationId xmlns:a16="http://schemas.microsoft.com/office/drawing/2014/main" id="{4A46969A-FFB5-4780-B760-9DA8346DC08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62582" y="311254"/>
            <a:ext cx="3469677" cy="446356"/>
          </a:xfrm>
          <a:prstGeom prst="rect">
            <a:avLst/>
          </a:prstGeom>
        </p:spPr>
      </p:pic>
      <p:sp>
        <p:nvSpPr>
          <p:cNvPr id="14" name="TextBox 13">
            <a:extLst>
              <a:ext uri="{FF2B5EF4-FFF2-40B4-BE49-F238E27FC236}">
                <a16:creationId xmlns:a16="http://schemas.microsoft.com/office/drawing/2014/main" id="{F7AF0BAD-AA16-4E7B-9A2E-B9B65B8C5148}"/>
              </a:ext>
            </a:extLst>
          </p:cNvPr>
          <p:cNvSpPr txBox="1"/>
          <p:nvPr userDrawn="1"/>
        </p:nvSpPr>
        <p:spPr>
          <a:xfrm>
            <a:off x="365760" y="5582373"/>
            <a:ext cx="1926105" cy="276999"/>
          </a:xfrm>
          <a:prstGeom prst="rect">
            <a:avLst/>
          </a:prstGeom>
          <a:noFill/>
        </p:spPr>
        <p:txBody>
          <a:bodyPr wrap="none" rtlCol="0">
            <a:spAutoFit/>
          </a:bodyPr>
          <a:lstStyle/>
          <a:p>
            <a:r>
              <a:rPr lang="en-US" sz="1200" dirty="0">
                <a:solidFill>
                  <a:schemeClr val="bg1"/>
                </a:solidFill>
                <a:hlinkClick r:id="rId4">
                  <a:extLst>
                    <a:ext uri="{A12FA001-AC4F-418D-AE19-62706E023703}">
                      <ahyp:hlinkClr xmlns:ahyp="http://schemas.microsoft.com/office/drawing/2018/hyperlinkcolor" val="tx"/>
                    </a:ext>
                  </a:extLst>
                </a:hlinkClick>
              </a:rPr>
              <a:t>Visit PoweredTemplate.com</a:t>
            </a:r>
            <a:endParaRPr lang="en-US" sz="1200" dirty="0">
              <a:solidFill>
                <a:schemeClr val="bg1"/>
              </a:solidFill>
            </a:endParaRPr>
          </a:p>
        </p:txBody>
      </p:sp>
      <p:sp>
        <p:nvSpPr>
          <p:cNvPr id="16" name="TextBox 15">
            <a:extLst>
              <a:ext uri="{FF2B5EF4-FFF2-40B4-BE49-F238E27FC236}">
                <a16:creationId xmlns:a16="http://schemas.microsoft.com/office/drawing/2014/main" id="{30B8F122-6416-4D76-994E-2100532D83F2}"/>
              </a:ext>
            </a:extLst>
          </p:cNvPr>
          <p:cNvSpPr txBox="1"/>
          <p:nvPr userDrawn="1"/>
        </p:nvSpPr>
        <p:spPr>
          <a:xfrm>
            <a:off x="560226" y="2839851"/>
            <a:ext cx="6260122" cy="923330"/>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chemeClr val="bg1"/>
                </a:solidFill>
              </a:rPr>
              <a:t>Easy to use</a:t>
            </a:r>
          </a:p>
          <a:p>
            <a:pPr marL="285750" indent="-285750">
              <a:buFont typeface="Arial" panose="020B0604020202020204" pitchFamily="34" charset="0"/>
              <a:buChar char="•"/>
            </a:pPr>
            <a:r>
              <a:rPr lang="en-US" sz="1800" b="1" dirty="0">
                <a:solidFill>
                  <a:schemeClr val="bg1"/>
                </a:solidFill>
              </a:rPr>
              <a:t>Fully customizable</a:t>
            </a:r>
          </a:p>
          <a:p>
            <a:pPr marL="285750" indent="-285750">
              <a:buFont typeface="Arial" panose="020B0604020202020204" pitchFamily="34" charset="0"/>
              <a:buChar char="•"/>
            </a:pPr>
            <a:r>
              <a:rPr lang="en-US" sz="1800" b="1" dirty="0">
                <a:solidFill>
                  <a:schemeClr val="bg1"/>
                </a:solidFill>
              </a:rPr>
              <a:t>Cutting edge designs</a:t>
            </a:r>
          </a:p>
        </p:txBody>
      </p:sp>
    </p:spTree>
    <p:extLst>
      <p:ext uri="{BB962C8B-B14F-4D97-AF65-F5344CB8AC3E}">
        <p14:creationId xmlns:p14="http://schemas.microsoft.com/office/powerpoint/2010/main" val="551133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hange Shape Color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4574659-E987-4DF2-B5E8-595FCA84C804}"/>
              </a:ext>
            </a:extLst>
          </p:cNvPr>
          <p:cNvSpPr>
            <a:spLocks noGrp="1"/>
          </p:cNvSpPr>
          <p:nvPr>
            <p:ph type="dt" sz="half" idx="10"/>
          </p:nvPr>
        </p:nvSpPr>
        <p:spPr/>
        <p:txBody>
          <a:bodyPr/>
          <a:lstStyle/>
          <a:p>
            <a:fld id="{E68EA3C2-0858-4E2B-96AA-D7F6A11735A4}" type="datetime1">
              <a:rPr lang="en-US" smtClean="0"/>
              <a:t>12/29/2023</a:t>
            </a:fld>
            <a:endParaRPr lang="en-US"/>
          </a:p>
        </p:txBody>
      </p:sp>
      <p:sp>
        <p:nvSpPr>
          <p:cNvPr id="4" name="Footer Placeholder 3">
            <a:extLst>
              <a:ext uri="{FF2B5EF4-FFF2-40B4-BE49-F238E27FC236}">
                <a16:creationId xmlns:a16="http://schemas.microsoft.com/office/drawing/2014/main" id="{B7F951F1-731E-4292-AE86-5B4C0EF93D88}"/>
              </a:ext>
            </a:extLst>
          </p:cNvPr>
          <p:cNvSpPr>
            <a:spLocks noGrp="1"/>
          </p:cNvSpPr>
          <p:nvPr>
            <p:ph type="ftr" sz="quarter" idx="11"/>
          </p:nvPr>
        </p:nvSpPr>
        <p:spPr/>
        <p:txBody>
          <a:bodyPr/>
          <a:lstStyle/>
          <a:p>
            <a:r>
              <a:rPr lang="en-US"/>
              <a:t>Designed by PoweredTemplate</a:t>
            </a:r>
          </a:p>
        </p:txBody>
      </p:sp>
      <p:sp>
        <p:nvSpPr>
          <p:cNvPr id="5" name="Slide Number Placeholder 4">
            <a:extLst>
              <a:ext uri="{FF2B5EF4-FFF2-40B4-BE49-F238E27FC236}">
                <a16:creationId xmlns:a16="http://schemas.microsoft.com/office/drawing/2014/main" id="{2CD72513-79A3-4467-A0A6-9515BD85E927}"/>
              </a:ext>
            </a:extLst>
          </p:cNvPr>
          <p:cNvSpPr>
            <a:spLocks noGrp="1"/>
          </p:cNvSpPr>
          <p:nvPr>
            <p:ph type="sldNum" sz="quarter" idx="12"/>
          </p:nvPr>
        </p:nvSpPr>
        <p:spPr/>
        <p:txBody>
          <a:bodyPr/>
          <a:lstStyle/>
          <a:p>
            <a:fld id="{5F294920-2F4F-4D88-AD0A-053AE5A679D0}" type="slidenum">
              <a:rPr lang="en-US" smtClean="0"/>
              <a:t>‹#›</a:t>
            </a:fld>
            <a:endParaRPr lang="en-US"/>
          </a:p>
        </p:txBody>
      </p:sp>
      <p:pic>
        <p:nvPicPr>
          <p:cNvPr id="7" name="Picture 6">
            <a:extLst>
              <a:ext uri="{FF2B5EF4-FFF2-40B4-BE49-F238E27FC236}">
                <a16:creationId xmlns:a16="http://schemas.microsoft.com/office/drawing/2014/main" id="{54AEF03F-034D-4215-A273-A01F5F2D75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41988" y="2860069"/>
            <a:ext cx="2499399" cy="2600325"/>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5D7DED3E-3991-416F-84A5-540CFD3EDEA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73749" y="2348150"/>
            <a:ext cx="1305764" cy="3674627"/>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7A03580F-A44C-4A92-81E6-CA80F5A976D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30255" y="2426974"/>
            <a:ext cx="2598494" cy="3595803"/>
          </a:xfrm>
          <a:prstGeom prst="rect">
            <a:avLst/>
          </a:prstGeom>
        </p:spPr>
      </p:pic>
      <p:sp>
        <p:nvSpPr>
          <p:cNvPr id="10" name="Content Placeholder 2">
            <a:extLst>
              <a:ext uri="{FF2B5EF4-FFF2-40B4-BE49-F238E27FC236}">
                <a16:creationId xmlns:a16="http://schemas.microsoft.com/office/drawing/2014/main" id="{344A8CE7-EEE7-4CD6-B48D-A8C8E93A95BA}"/>
              </a:ext>
            </a:extLst>
          </p:cNvPr>
          <p:cNvSpPr txBox="1">
            <a:spLocks/>
          </p:cNvSpPr>
          <p:nvPr userDrawn="1"/>
        </p:nvSpPr>
        <p:spPr>
          <a:xfrm>
            <a:off x="838200" y="2536214"/>
            <a:ext cx="3524250" cy="3674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Right click on the object you want to change the color of.</a:t>
            </a:r>
          </a:p>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Choose Format Shape in drop down menu.</a:t>
            </a:r>
          </a:p>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Choose "Fill" in the Format Shape box then "Solid" or "Gradient" depending on the appearance of the object. Click on a new color.</a:t>
            </a:r>
          </a:p>
        </p:txBody>
      </p:sp>
      <p:sp>
        <p:nvSpPr>
          <p:cNvPr id="13" name="TextBox 12">
            <a:extLst>
              <a:ext uri="{FF2B5EF4-FFF2-40B4-BE49-F238E27FC236}">
                <a16:creationId xmlns:a16="http://schemas.microsoft.com/office/drawing/2014/main" id="{961C337C-A9C1-4644-976F-50B8D83D4D92}"/>
              </a:ext>
            </a:extLst>
          </p:cNvPr>
          <p:cNvSpPr txBox="1"/>
          <p:nvPr userDrawn="1"/>
        </p:nvSpPr>
        <p:spPr>
          <a:xfrm>
            <a:off x="838199" y="1279311"/>
            <a:ext cx="10515599" cy="923330"/>
          </a:xfrm>
          <a:prstGeom prst="rect">
            <a:avLst/>
          </a:prstGeom>
          <a:noFill/>
        </p:spPr>
        <p:txBody>
          <a:bodyPr wrap="square">
            <a:spAutoFit/>
          </a:bodyPr>
          <a:lstStyle/>
          <a:p>
            <a:pPr marL="0" indent="0" fontAlgn="base">
              <a:buNone/>
            </a:pPr>
            <a:r>
              <a:rPr lang="en-US" sz="1800" dirty="0">
                <a:solidFill>
                  <a:schemeClr val="bg1">
                    <a:lumMod val="50000"/>
                  </a:schemeClr>
                </a:solidFill>
              </a:rPr>
              <a:t>The presentation template has been made in PowerPoint itself, and you can edit the color of any component in this graphics. To change the color, just right click the object to highlight it, and then follow the instructions. In case on any questions please visit our </a:t>
            </a:r>
            <a:r>
              <a:rPr lang="en-US" sz="1800" dirty="0">
                <a:solidFill>
                  <a:srgbClr val="0070C0"/>
                </a:solidFill>
                <a:hlinkClick r:id="rId5">
                  <a:extLst>
                    <a:ext uri="{A12FA001-AC4F-418D-AE19-62706E023703}">
                      <ahyp:hlinkClr xmlns:ahyp="http://schemas.microsoft.com/office/drawing/2018/hyperlinkcolor" val="tx"/>
                    </a:ext>
                  </a:extLst>
                </a:hlinkClick>
              </a:rPr>
              <a:t>Help Center</a:t>
            </a:r>
            <a:r>
              <a:rPr lang="en-US" sz="1800" dirty="0">
                <a:solidFill>
                  <a:schemeClr val="bg1">
                    <a:lumMod val="50000"/>
                  </a:schemeClr>
                </a:solidFill>
              </a:rPr>
              <a:t>.</a:t>
            </a:r>
          </a:p>
        </p:txBody>
      </p:sp>
      <p:sp>
        <p:nvSpPr>
          <p:cNvPr id="15" name="TextBox 14">
            <a:extLst>
              <a:ext uri="{FF2B5EF4-FFF2-40B4-BE49-F238E27FC236}">
                <a16:creationId xmlns:a16="http://schemas.microsoft.com/office/drawing/2014/main" id="{0C7D635A-46E2-4AB8-A258-5E0FAB112680}"/>
              </a:ext>
            </a:extLst>
          </p:cNvPr>
          <p:cNvSpPr txBox="1"/>
          <p:nvPr userDrawn="1"/>
        </p:nvSpPr>
        <p:spPr>
          <a:xfrm>
            <a:off x="838199" y="136525"/>
            <a:ext cx="10390550" cy="769441"/>
          </a:xfrm>
          <a:prstGeom prst="rect">
            <a:avLst/>
          </a:prstGeom>
          <a:noFill/>
        </p:spPr>
        <p:txBody>
          <a:bodyPr wrap="square">
            <a:spAutoFit/>
          </a:bodyPr>
          <a:lstStyle/>
          <a:p>
            <a:r>
              <a:rPr lang="en-US" sz="4400" dirty="0">
                <a:solidFill>
                  <a:schemeClr val="bg1">
                    <a:lumMod val="50000"/>
                  </a:schemeClr>
                </a:solidFill>
                <a:latin typeface="Calibri Light (Headings)"/>
              </a:rPr>
              <a:t>Change Shapes Colors</a:t>
            </a:r>
          </a:p>
        </p:txBody>
      </p:sp>
    </p:spTree>
    <p:extLst>
      <p:ext uri="{BB962C8B-B14F-4D97-AF65-F5344CB8AC3E}">
        <p14:creationId xmlns:p14="http://schemas.microsoft.com/office/powerpoint/2010/main" val="3808370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Edit Shape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520F4BD-C5A8-4F1F-A0D9-19D60284BD9C}"/>
              </a:ext>
            </a:extLst>
          </p:cNvPr>
          <p:cNvSpPr>
            <a:spLocks noGrp="1"/>
          </p:cNvSpPr>
          <p:nvPr>
            <p:ph type="dt" sz="half" idx="10"/>
          </p:nvPr>
        </p:nvSpPr>
        <p:spPr/>
        <p:txBody>
          <a:bodyPr/>
          <a:lstStyle/>
          <a:p>
            <a:fld id="{4F149689-DE91-4CD5-B5CE-70F2F0D28BA7}" type="datetime1">
              <a:rPr lang="en-US" smtClean="0"/>
              <a:t>12/29/2023</a:t>
            </a:fld>
            <a:endParaRPr lang="en-US"/>
          </a:p>
        </p:txBody>
      </p:sp>
      <p:sp>
        <p:nvSpPr>
          <p:cNvPr id="4" name="Footer Placeholder 3">
            <a:extLst>
              <a:ext uri="{FF2B5EF4-FFF2-40B4-BE49-F238E27FC236}">
                <a16:creationId xmlns:a16="http://schemas.microsoft.com/office/drawing/2014/main" id="{6008166A-4A7E-4790-920B-78B04E9C5026}"/>
              </a:ext>
            </a:extLst>
          </p:cNvPr>
          <p:cNvSpPr>
            <a:spLocks noGrp="1"/>
          </p:cNvSpPr>
          <p:nvPr>
            <p:ph type="ftr" sz="quarter" idx="11"/>
          </p:nvPr>
        </p:nvSpPr>
        <p:spPr/>
        <p:txBody>
          <a:bodyPr/>
          <a:lstStyle/>
          <a:p>
            <a:r>
              <a:rPr lang="en-US"/>
              <a:t>Designed by PoweredTemplate</a:t>
            </a:r>
          </a:p>
        </p:txBody>
      </p:sp>
      <p:sp>
        <p:nvSpPr>
          <p:cNvPr id="5" name="Slide Number Placeholder 4">
            <a:extLst>
              <a:ext uri="{FF2B5EF4-FFF2-40B4-BE49-F238E27FC236}">
                <a16:creationId xmlns:a16="http://schemas.microsoft.com/office/drawing/2014/main" id="{37DFCCF7-6B3D-4C2E-8267-011D9046F168}"/>
              </a:ext>
            </a:extLst>
          </p:cNvPr>
          <p:cNvSpPr>
            <a:spLocks noGrp="1"/>
          </p:cNvSpPr>
          <p:nvPr>
            <p:ph type="sldNum" sz="quarter" idx="12"/>
          </p:nvPr>
        </p:nvSpPr>
        <p:spPr/>
        <p:txBody>
          <a:bodyPr/>
          <a:lstStyle/>
          <a:p>
            <a:fld id="{5F294920-2F4F-4D88-AD0A-053AE5A679D0}" type="slidenum">
              <a:rPr lang="en-US" smtClean="0"/>
              <a:t>‹#›</a:t>
            </a:fld>
            <a:endParaRPr lang="en-US"/>
          </a:p>
        </p:txBody>
      </p:sp>
      <p:pic>
        <p:nvPicPr>
          <p:cNvPr id="7" name="Picture 6">
            <a:extLst>
              <a:ext uri="{FF2B5EF4-FFF2-40B4-BE49-F238E27FC236}">
                <a16:creationId xmlns:a16="http://schemas.microsoft.com/office/drawing/2014/main" id="{D40618CB-03AE-4EC1-AA56-38735DB798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03099" y="2855356"/>
            <a:ext cx="2499399" cy="2600325"/>
          </a:xfrm>
          <a:prstGeom prst="rect">
            <a:avLst/>
          </a:prstGeom>
        </p:spPr>
      </p:pic>
      <p:pic>
        <p:nvPicPr>
          <p:cNvPr id="8" name="Picture 7" descr="A close up of a sign&#10;&#10;Description automatically generated">
            <a:extLst>
              <a:ext uri="{FF2B5EF4-FFF2-40B4-BE49-F238E27FC236}">
                <a16:creationId xmlns:a16="http://schemas.microsoft.com/office/drawing/2014/main" id="{C648B40F-D186-4772-A1C2-55774966B1B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01581" y="2797831"/>
            <a:ext cx="2499399" cy="260032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B0A31E51-6593-4B6F-916A-BBF0646CAFE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03700" y="1924971"/>
            <a:ext cx="2499399" cy="4075817"/>
          </a:xfrm>
          <a:prstGeom prst="rect">
            <a:avLst/>
          </a:prstGeom>
        </p:spPr>
      </p:pic>
      <p:sp>
        <p:nvSpPr>
          <p:cNvPr id="10" name="Content Placeholder 2">
            <a:extLst>
              <a:ext uri="{FF2B5EF4-FFF2-40B4-BE49-F238E27FC236}">
                <a16:creationId xmlns:a16="http://schemas.microsoft.com/office/drawing/2014/main" id="{32E9F2D2-EAF0-428B-AA83-2F90E2526315}"/>
              </a:ext>
            </a:extLst>
          </p:cNvPr>
          <p:cNvSpPr txBox="1">
            <a:spLocks/>
          </p:cNvSpPr>
          <p:nvPr userDrawn="1"/>
        </p:nvSpPr>
        <p:spPr>
          <a:xfrm>
            <a:off x="838200" y="2536214"/>
            <a:ext cx="3524250" cy="3674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Right click on the object you want to modify.</a:t>
            </a:r>
          </a:p>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Choose Group -&gt; Ungroup in drop down menu.</a:t>
            </a:r>
          </a:p>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Click on any objects and shapes to start working with it.</a:t>
            </a:r>
          </a:p>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When you finish, select all objects you want to group and choose Group -&gt; Group in the menu.</a:t>
            </a:r>
          </a:p>
        </p:txBody>
      </p:sp>
      <p:sp>
        <p:nvSpPr>
          <p:cNvPr id="13" name="TextBox 12">
            <a:extLst>
              <a:ext uri="{FF2B5EF4-FFF2-40B4-BE49-F238E27FC236}">
                <a16:creationId xmlns:a16="http://schemas.microsoft.com/office/drawing/2014/main" id="{1D558D59-02BD-4D4D-9F02-47EAB9C54D8E}"/>
              </a:ext>
            </a:extLst>
          </p:cNvPr>
          <p:cNvSpPr txBox="1"/>
          <p:nvPr userDrawn="1"/>
        </p:nvSpPr>
        <p:spPr>
          <a:xfrm>
            <a:off x="838200" y="1318160"/>
            <a:ext cx="10515600" cy="646331"/>
          </a:xfrm>
          <a:prstGeom prst="rect">
            <a:avLst/>
          </a:prstGeom>
          <a:noFill/>
        </p:spPr>
        <p:txBody>
          <a:bodyPr wrap="square">
            <a:spAutoFit/>
          </a:bodyPr>
          <a:lstStyle/>
          <a:p>
            <a:pPr marL="0" indent="0" fontAlgn="base">
              <a:buNone/>
            </a:pPr>
            <a:r>
              <a:rPr lang="en-US" sz="1800" dirty="0">
                <a:solidFill>
                  <a:schemeClr val="bg1">
                    <a:lumMod val="50000"/>
                  </a:schemeClr>
                </a:solidFill>
              </a:rPr>
              <a:t>You may edit the shapes in your own: remove, resize, rotate, and copy to a new slide. In case on any questions please visit our </a:t>
            </a:r>
            <a:r>
              <a:rPr lang="en-US" sz="1800" dirty="0">
                <a:solidFill>
                  <a:srgbClr val="0070C0"/>
                </a:solidFill>
                <a:hlinkClick r:id="rId5">
                  <a:extLst>
                    <a:ext uri="{A12FA001-AC4F-418D-AE19-62706E023703}">
                      <ahyp:hlinkClr xmlns:ahyp="http://schemas.microsoft.com/office/drawing/2018/hyperlinkcolor" val="tx"/>
                    </a:ext>
                  </a:extLst>
                </a:hlinkClick>
              </a:rPr>
              <a:t>Help Center</a:t>
            </a:r>
            <a:r>
              <a:rPr lang="en-US" sz="1800" dirty="0">
                <a:solidFill>
                  <a:schemeClr val="bg1">
                    <a:lumMod val="50000"/>
                  </a:schemeClr>
                </a:solidFill>
              </a:rPr>
              <a:t>.</a:t>
            </a:r>
          </a:p>
        </p:txBody>
      </p:sp>
      <p:sp>
        <p:nvSpPr>
          <p:cNvPr id="14" name="TextBox 13">
            <a:extLst>
              <a:ext uri="{FF2B5EF4-FFF2-40B4-BE49-F238E27FC236}">
                <a16:creationId xmlns:a16="http://schemas.microsoft.com/office/drawing/2014/main" id="{C58E6621-792A-478B-9846-879013E51B1A}"/>
              </a:ext>
            </a:extLst>
          </p:cNvPr>
          <p:cNvSpPr txBox="1"/>
          <p:nvPr userDrawn="1"/>
        </p:nvSpPr>
        <p:spPr>
          <a:xfrm>
            <a:off x="838199" y="136525"/>
            <a:ext cx="10390550" cy="769441"/>
          </a:xfrm>
          <a:prstGeom prst="rect">
            <a:avLst/>
          </a:prstGeom>
          <a:noFill/>
        </p:spPr>
        <p:txBody>
          <a:bodyPr wrap="square">
            <a:spAutoFit/>
          </a:bodyPr>
          <a:lstStyle/>
          <a:p>
            <a:r>
              <a:rPr lang="en-US" sz="4400" dirty="0">
                <a:solidFill>
                  <a:schemeClr val="bg1">
                    <a:lumMod val="50000"/>
                  </a:schemeClr>
                </a:solidFill>
                <a:latin typeface="Calibri Light (Headings)"/>
              </a:rPr>
              <a:t>Edit Shapes</a:t>
            </a:r>
          </a:p>
        </p:txBody>
      </p:sp>
    </p:spTree>
    <p:extLst>
      <p:ext uri="{BB962C8B-B14F-4D97-AF65-F5344CB8AC3E}">
        <p14:creationId xmlns:p14="http://schemas.microsoft.com/office/powerpoint/2010/main" val="3744919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Attribu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864988-2762-4674-A709-41185FF8E4B0}"/>
              </a:ext>
            </a:extLst>
          </p:cNvPr>
          <p:cNvSpPr>
            <a:spLocks noGrp="1"/>
          </p:cNvSpPr>
          <p:nvPr>
            <p:ph type="dt" sz="half" idx="10"/>
          </p:nvPr>
        </p:nvSpPr>
        <p:spPr/>
        <p:txBody>
          <a:bodyPr/>
          <a:lstStyle/>
          <a:p>
            <a:fld id="{C96D4978-EC53-4F90-9FD2-7F31C7868EB3}" type="datetime1">
              <a:rPr lang="en-US" smtClean="0"/>
              <a:t>12/29/2023</a:t>
            </a:fld>
            <a:endParaRPr lang="en-US"/>
          </a:p>
        </p:txBody>
      </p:sp>
      <p:sp>
        <p:nvSpPr>
          <p:cNvPr id="4" name="Footer Placeholder 3">
            <a:extLst>
              <a:ext uri="{FF2B5EF4-FFF2-40B4-BE49-F238E27FC236}">
                <a16:creationId xmlns:a16="http://schemas.microsoft.com/office/drawing/2014/main" id="{5F8A8273-1633-4B95-91CD-F8BE4A6CE159}"/>
              </a:ext>
            </a:extLst>
          </p:cNvPr>
          <p:cNvSpPr>
            <a:spLocks noGrp="1"/>
          </p:cNvSpPr>
          <p:nvPr>
            <p:ph type="ftr" sz="quarter" idx="11"/>
          </p:nvPr>
        </p:nvSpPr>
        <p:spPr/>
        <p:txBody>
          <a:bodyPr/>
          <a:lstStyle/>
          <a:p>
            <a:r>
              <a:rPr lang="en-US"/>
              <a:t>Designed by PoweredTemplate</a:t>
            </a:r>
          </a:p>
        </p:txBody>
      </p:sp>
      <p:sp>
        <p:nvSpPr>
          <p:cNvPr id="5" name="Slide Number Placeholder 4">
            <a:extLst>
              <a:ext uri="{FF2B5EF4-FFF2-40B4-BE49-F238E27FC236}">
                <a16:creationId xmlns:a16="http://schemas.microsoft.com/office/drawing/2014/main" id="{D7E2CB6A-B9A2-401D-9B93-B2A434A2FD19}"/>
              </a:ext>
            </a:extLst>
          </p:cNvPr>
          <p:cNvSpPr>
            <a:spLocks noGrp="1"/>
          </p:cNvSpPr>
          <p:nvPr>
            <p:ph type="sldNum" sz="quarter" idx="12"/>
          </p:nvPr>
        </p:nvSpPr>
        <p:spPr/>
        <p:txBody>
          <a:bodyPr/>
          <a:lstStyle/>
          <a:p>
            <a:fld id="{5F294920-2F4F-4D88-AD0A-053AE5A679D0}" type="slidenum">
              <a:rPr lang="en-US" smtClean="0"/>
              <a:t>‹#›</a:t>
            </a:fld>
            <a:endParaRPr lang="en-US"/>
          </a:p>
        </p:txBody>
      </p:sp>
      <p:sp>
        <p:nvSpPr>
          <p:cNvPr id="15" name="TextBox 14">
            <a:extLst>
              <a:ext uri="{FF2B5EF4-FFF2-40B4-BE49-F238E27FC236}">
                <a16:creationId xmlns:a16="http://schemas.microsoft.com/office/drawing/2014/main" id="{466E3CD8-A331-492A-B773-93C47232E0EC}"/>
              </a:ext>
            </a:extLst>
          </p:cNvPr>
          <p:cNvSpPr txBox="1"/>
          <p:nvPr userDrawn="1"/>
        </p:nvSpPr>
        <p:spPr>
          <a:xfrm>
            <a:off x="838200" y="1628507"/>
            <a:ext cx="10515600" cy="3600986"/>
          </a:xfrm>
          <a:prstGeom prst="rect">
            <a:avLst/>
          </a:prstGeom>
          <a:noFill/>
        </p:spPr>
        <p:txBody>
          <a:bodyPr wrap="square">
            <a:spAutoFit/>
          </a:bodyPr>
          <a:lstStyle/>
          <a:p>
            <a:pPr marL="285750" indent="-285750" fontAlgn="base">
              <a:buFont typeface="Arial" panose="020B0604020202020204" pitchFamily="34" charset="0"/>
              <a:buChar char="•"/>
            </a:pPr>
            <a:r>
              <a:rPr lang="en-US" sz="1800" dirty="0">
                <a:solidFill>
                  <a:schemeClr val="bg1">
                    <a:lumMod val="50000"/>
                  </a:schemeClr>
                </a:solidFill>
              </a:rPr>
              <a:t>Creating content takes a lot of time and effort, but all we need from you is only an attribution link. </a:t>
            </a:r>
          </a:p>
          <a:p>
            <a:pPr marL="285750" indent="-285750" fontAlgn="base">
              <a:buFont typeface="Arial" panose="020B0604020202020204" pitchFamily="34" charset="0"/>
              <a:buChar char="•"/>
            </a:pPr>
            <a:endParaRPr lang="en-US" sz="1800" dirty="0">
              <a:solidFill>
                <a:schemeClr val="bg1">
                  <a:lumMod val="50000"/>
                </a:schemeClr>
              </a:solidFill>
            </a:endParaRPr>
          </a:p>
          <a:p>
            <a:pPr marL="285750" indent="-285750" fontAlgn="base">
              <a:buFont typeface="Arial" panose="020B0604020202020204" pitchFamily="34" charset="0"/>
              <a:buChar char="•"/>
            </a:pPr>
            <a:r>
              <a:rPr lang="en-US" sz="1800" dirty="0">
                <a:solidFill>
                  <a:schemeClr val="bg1">
                    <a:lumMod val="50000"/>
                  </a:schemeClr>
                </a:solidFill>
              </a:rPr>
              <a:t>In order to use the content or a part of it, you must attribute it to PoweredTemplate.com, so we will be able to continue creating new free graphic resources every day.</a:t>
            </a:r>
          </a:p>
          <a:p>
            <a:pPr marL="285750" indent="-285750" fontAlgn="base">
              <a:buFont typeface="Arial" panose="020B0604020202020204" pitchFamily="34" charset="0"/>
              <a:buChar char="•"/>
            </a:pPr>
            <a:endParaRPr lang="en-US" sz="1800" dirty="0">
              <a:solidFill>
                <a:schemeClr val="bg1">
                  <a:lumMod val="50000"/>
                </a:schemeClr>
              </a:solidFill>
            </a:endParaRPr>
          </a:p>
          <a:p>
            <a:pPr marL="285750" indent="-285750" fontAlgn="base">
              <a:buFont typeface="Arial" panose="020B0604020202020204" pitchFamily="34" charset="0"/>
              <a:buChar char="•"/>
            </a:pPr>
            <a:r>
              <a:rPr lang="en-US" sz="1800" dirty="0">
                <a:solidFill>
                  <a:schemeClr val="bg1">
                    <a:lumMod val="50000"/>
                  </a:schemeClr>
                </a:solidFill>
              </a:rPr>
              <a:t>Insert the attribution line in the credits section of your presentation. If it’s not possible, place it wherever it's visible on a web page, close to where you’re using the resource. </a:t>
            </a:r>
          </a:p>
          <a:p>
            <a:pPr marL="285750" indent="-285750" fontAlgn="base">
              <a:buFont typeface="Arial" panose="020B0604020202020204" pitchFamily="34" charset="0"/>
              <a:buChar char="•"/>
            </a:pPr>
            <a:endParaRPr lang="en-US" sz="1800" dirty="0">
              <a:solidFill>
                <a:schemeClr val="bg1">
                  <a:lumMod val="50000"/>
                </a:schemeClr>
              </a:solidFill>
            </a:endParaRPr>
          </a:p>
          <a:p>
            <a:pPr marL="285750" indent="-285750" fontAlgn="base">
              <a:buFont typeface="Arial" panose="020B0604020202020204" pitchFamily="34" charset="0"/>
              <a:buChar char="•"/>
            </a:pPr>
            <a:r>
              <a:rPr lang="en-US" sz="1800" b="1" dirty="0">
                <a:solidFill>
                  <a:schemeClr val="bg1">
                    <a:lumMod val="50000"/>
                  </a:schemeClr>
                </a:solidFill>
              </a:rPr>
              <a:t>For example: </a:t>
            </a:r>
            <a:r>
              <a:rPr lang="en-US" sz="1800" dirty="0">
                <a:solidFill>
                  <a:schemeClr val="bg1">
                    <a:lumMod val="50000"/>
                  </a:schemeClr>
                </a:solidFill>
              </a:rPr>
              <a:t>This presentation has been designed using resources from </a:t>
            </a:r>
            <a:r>
              <a:rPr lang="en-US" sz="1800" u="sng" dirty="0">
                <a:solidFill>
                  <a:srgbClr val="0070C0"/>
                </a:solidFill>
                <a:hlinkClick r:id="rId2">
                  <a:extLst>
                    <a:ext uri="{A12FA001-AC4F-418D-AE19-62706E023703}">
                      <ahyp:hlinkClr xmlns:ahyp="http://schemas.microsoft.com/office/drawing/2018/hyperlinkcolor" val="tx"/>
                    </a:ext>
                  </a:extLst>
                </a:hlinkClick>
              </a:rPr>
              <a:t>PoweredTemplate.com</a:t>
            </a:r>
            <a:endParaRPr lang="en-US" sz="1800" u="sng" dirty="0">
              <a:solidFill>
                <a:srgbClr val="0070C0"/>
              </a:solidFill>
            </a:endParaRPr>
          </a:p>
          <a:p>
            <a:pPr marL="285750" indent="-285750" fontAlgn="base">
              <a:buFont typeface="Arial" panose="020B0604020202020204" pitchFamily="34" charset="0"/>
              <a:buChar char="•"/>
            </a:pPr>
            <a:endParaRPr lang="en-US" sz="1800" dirty="0">
              <a:solidFill>
                <a:schemeClr val="bg1">
                  <a:lumMod val="50000"/>
                </a:schemeClr>
              </a:solidFill>
            </a:endParaRPr>
          </a:p>
          <a:p>
            <a:pPr marL="285750" indent="-285750" fontAlgn="base">
              <a:buFont typeface="Arial" panose="020B0604020202020204" pitchFamily="34" charset="0"/>
              <a:buChar char="•"/>
            </a:pPr>
            <a:r>
              <a:rPr lang="en-US" sz="1800" b="1" dirty="0">
                <a:solidFill>
                  <a:schemeClr val="bg1">
                    <a:lumMod val="50000"/>
                  </a:schemeClr>
                </a:solidFill>
              </a:rPr>
              <a:t>Don’t want to credit the author?</a:t>
            </a:r>
            <a:r>
              <a:rPr lang="en-US" sz="1800" dirty="0">
                <a:solidFill>
                  <a:schemeClr val="bg1">
                    <a:lumMod val="50000"/>
                  </a:schemeClr>
                </a:solidFill>
              </a:rPr>
              <a:t> </a:t>
            </a:r>
            <a:r>
              <a:rPr lang="en-US" sz="1800" dirty="0">
                <a:solidFill>
                  <a:srgbClr val="0070C0"/>
                </a:solidFill>
                <a:hlinkClick r:id="rId3">
                  <a:extLst>
                    <a:ext uri="{A12FA001-AC4F-418D-AE19-62706E023703}">
                      <ahyp:hlinkClr xmlns:ahyp="http://schemas.microsoft.com/office/drawing/2018/hyperlinkcolor" val="tx"/>
                    </a:ext>
                  </a:extLst>
                </a:hlinkClick>
              </a:rPr>
              <a:t>Go Premium </a:t>
            </a:r>
            <a:r>
              <a:rPr lang="en-US" sz="1800" dirty="0">
                <a:solidFill>
                  <a:schemeClr val="bg1">
                    <a:lumMod val="50000"/>
                  </a:schemeClr>
                </a:solidFill>
              </a:rPr>
              <a:t>and use over 75,000 templates with no attribution!</a:t>
            </a:r>
          </a:p>
          <a:p>
            <a:pPr marL="0" indent="0" fontAlgn="base">
              <a:buNone/>
            </a:pPr>
            <a:endParaRPr lang="en-US" b="1" dirty="0">
              <a:solidFill>
                <a:schemeClr val="bg1">
                  <a:lumMod val="50000"/>
                </a:schemeClr>
              </a:solidFill>
            </a:endParaRPr>
          </a:p>
          <a:p>
            <a:pPr marL="0" indent="0">
              <a:buNone/>
            </a:pPr>
            <a:r>
              <a:rPr lang="en-US" sz="1200" dirty="0">
                <a:solidFill>
                  <a:schemeClr val="bg1">
                    <a:lumMod val="50000"/>
                  </a:schemeClr>
                </a:solidFill>
              </a:rPr>
              <a:t>* This only applies if you downloaded this content as an unsubscribed (free) user.</a:t>
            </a:r>
          </a:p>
        </p:txBody>
      </p:sp>
      <p:sp>
        <p:nvSpPr>
          <p:cNvPr id="16" name="TextBox 15">
            <a:extLst>
              <a:ext uri="{FF2B5EF4-FFF2-40B4-BE49-F238E27FC236}">
                <a16:creationId xmlns:a16="http://schemas.microsoft.com/office/drawing/2014/main" id="{0590A1C1-F3B1-4521-800D-109B7D7220D9}"/>
              </a:ext>
            </a:extLst>
          </p:cNvPr>
          <p:cNvSpPr txBox="1"/>
          <p:nvPr userDrawn="1"/>
        </p:nvSpPr>
        <p:spPr>
          <a:xfrm>
            <a:off x="838199" y="136525"/>
            <a:ext cx="10390550" cy="769441"/>
          </a:xfrm>
          <a:prstGeom prst="rect">
            <a:avLst/>
          </a:prstGeom>
          <a:noFill/>
        </p:spPr>
        <p:txBody>
          <a:bodyPr wrap="square">
            <a:spAutoFit/>
          </a:bodyPr>
          <a:lstStyle/>
          <a:p>
            <a:r>
              <a:rPr lang="en-US" sz="4400" dirty="0">
                <a:solidFill>
                  <a:schemeClr val="bg1">
                    <a:lumMod val="50000"/>
                  </a:schemeClr>
                </a:solidFill>
                <a:latin typeface="Calibri Light (Headings)"/>
              </a:rPr>
              <a:t>Remember, you must attribute!*</a:t>
            </a:r>
          </a:p>
        </p:txBody>
      </p:sp>
    </p:spTree>
    <p:extLst>
      <p:ext uri="{BB962C8B-B14F-4D97-AF65-F5344CB8AC3E}">
        <p14:creationId xmlns:p14="http://schemas.microsoft.com/office/powerpoint/2010/main" val="2196065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itle and Content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4229-FDA3-419F-948E-EC3B542AED00}"/>
              </a:ext>
            </a:extLst>
          </p:cNvPr>
          <p:cNvSpPr>
            <a:spLocks noGrp="1"/>
          </p:cNvSpPr>
          <p:nvPr>
            <p:ph type="title"/>
          </p:nvPr>
        </p:nvSpPr>
        <p:spPr>
          <a:xfrm>
            <a:off x="838200" y="541374"/>
            <a:ext cx="10515600" cy="768096"/>
          </a:xfrm>
          <a:prstGeom prst="rect">
            <a:avLst/>
          </a:prstGeom>
        </p:spPr>
        <p:txBody>
          <a:bodyPr anchor="t"/>
          <a:lstStyle>
            <a:lvl1pPr algn="ctr">
              <a:defRPr>
                <a:solidFill>
                  <a:schemeClr val="bg1">
                    <a:lumMod val="50000"/>
                  </a:schemeClr>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EAD5E140-8BC8-449A-8EB6-5236A46899C7}"/>
              </a:ext>
            </a:extLst>
          </p:cNvPr>
          <p:cNvSpPr>
            <a:spLocks noGrp="1"/>
          </p:cNvSpPr>
          <p:nvPr>
            <p:ph type="dt" sz="half" idx="10"/>
          </p:nvPr>
        </p:nvSpPr>
        <p:spPr/>
        <p:txBody>
          <a:bodyPr/>
          <a:lstStyle/>
          <a:p>
            <a:fld id="{58985192-5820-4C3A-A921-964091727D61}" type="datetime1">
              <a:rPr lang="en-US" smtClean="0"/>
              <a:t>12/29/2023</a:t>
            </a:fld>
            <a:endParaRPr lang="en-US"/>
          </a:p>
        </p:txBody>
      </p:sp>
      <p:sp>
        <p:nvSpPr>
          <p:cNvPr id="5" name="Footer Placeholder 4">
            <a:extLst>
              <a:ext uri="{FF2B5EF4-FFF2-40B4-BE49-F238E27FC236}">
                <a16:creationId xmlns:a16="http://schemas.microsoft.com/office/drawing/2014/main" id="{DAC3E766-E3A6-4451-8208-02143C37EB9C}"/>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id="{BEF041C4-DDAB-4C12-865A-AD93CBA2AE10}"/>
              </a:ext>
            </a:extLst>
          </p:cNvPr>
          <p:cNvSpPr>
            <a:spLocks noGrp="1"/>
          </p:cNvSpPr>
          <p:nvPr>
            <p:ph type="sldNum" sz="quarter" idx="12"/>
          </p:nvPr>
        </p:nvSpPr>
        <p:spPr/>
        <p:txBody>
          <a:bodyPr/>
          <a:lstStyle/>
          <a:p>
            <a:fld id="{5F294920-2F4F-4D88-AD0A-053AE5A679D0}" type="slidenum">
              <a:rPr lang="en-US" smtClean="0"/>
              <a:t>‹#›</a:t>
            </a:fld>
            <a:endParaRPr lang="en-US"/>
          </a:p>
        </p:txBody>
      </p:sp>
      <p:sp>
        <p:nvSpPr>
          <p:cNvPr id="7" name="Text Placeholder 6">
            <a:extLst>
              <a:ext uri="{FF2B5EF4-FFF2-40B4-BE49-F238E27FC236}">
                <a16:creationId xmlns:a16="http://schemas.microsoft.com/office/drawing/2014/main" id="{ED6A2421-8713-4521-B0D5-998A8F02A7E5}"/>
              </a:ext>
            </a:extLst>
          </p:cNvPr>
          <p:cNvSpPr>
            <a:spLocks noGrp="1"/>
          </p:cNvSpPr>
          <p:nvPr>
            <p:ph type="body" sz="quarter" idx="13"/>
          </p:nvPr>
        </p:nvSpPr>
        <p:spPr>
          <a:xfrm>
            <a:off x="838200" y="1479586"/>
            <a:ext cx="5443538" cy="4627562"/>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5427EE2B-5225-4F03-A421-4955149B7DCF}"/>
              </a:ext>
            </a:extLst>
          </p:cNvPr>
          <p:cNvSpPr>
            <a:spLocks noGrp="1"/>
          </p:cNvSpPr>
          <p:nvPr>
            <p:ph sz="quarter" idx="14"/>
          </p:nvPr>
        </p:nvSpPr>
        <p:spPr>
          <a:xfrm>
            <a:off x="6400800" y="1479586"/>
            <a:ext cx="4953000" cy="462756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8949160"/>
      </p:ext>
    </p:extLst>
  </p:cSld>
  <p:clrMapOvr>
    <a:masterClrMapping/>
  </p:clrMapOvr>
  <p:extLst>
    <p:ext uri="{DCECCB84-F9BA-43D5-87BE-67443E8EF086}">
      <p15:sldGuideLst xmlns:p15="http://schemas.microsoft.com/office/powerpoint/2012/main">
        <p15:guide id="1" pos="528">
          <p15:clr>
            <a:srgbClr val="FBAE40"/>
          </p15:clr>
        </p15:guide>
        <p15:guide id="2" pos="716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4229-FDA3-419F-948E-EC3B542AED00}"/>
              </a:ext>
            </a:extLst>
          </p:cNvPr>
          <p:cNvSpPr>
            <a:spLocks noGrp="1"/>
          </p:cNvSpPr>
          <p:nvPr>
            <p:ph type="title"/>
          </p:nvPr>
        </p:nvSpPr>
        <p:spPr>
          <a:xfrm>
            <a:off x="838200" y="136526"/>
            <a:ext cx="10515600" cy="768096"/>
          </a:xfrm>
          <a:prstGeom prst="rect">
            <a:avLst/>
          </a:prstGeom>
        </p:spPr>
        <p:txBody>
          <a:bodyPr/>
          <a:lstStyle>
            <a:lvl1pPr algn="ctr">
              <a:defRPr>
                <a:solidFill>
                  <a:schemeClr val="bg1">
                    <a:lumMod val="50000"/>
                  </a:schemeClr>
                </a:solidFill>
              </a:defRPr>
            </a:lvl1pPr>
          </a:lstStyle>
          <a:p>
            <a:r>
              <a:rPr lang="en-US"/>
              <a:t>Click to edit Master title style</a:t>
            </a:r>
          </a:p>
        </p:txBody>
      </p:sp>
      <p:sp>
        <p:nvSpPr>
          <p:cNvPr id="4" name="Date Placeholder 3">
            <a:extLst>
              <a:ext uri="{FF2B5EF4-FFF2-40B4-BE49-F238E27FC236}">
                <a16:creationId xmlns:a16="http://schemas.microsoft.com/office/drawing/2014/main" id="{EAD5E140-8BC8-449A-8EB6-5236A46899C7}"/>
              </a:ext>
            </a:extLst>
          </p:cNvPr>
          <p:cNvSpPr>
            <a:spLocks noGrp="1"/>
          </p:cNvSpPr>
          <p:nvPr>
            <p:ph type="dt" sz="half" idx="10"/>
          </p:nvPr>
        </p:nvSpPr>
        <p:spPr/>
        <p:txBody>
          <a:bodyPr/>
          <a:lstStyle/>
          <a:p>
            <a:fld id="{1E84CC80-E120-4C6B-9553-571D2806BD03}" type="datetime1">
              <a:rPr lang="en-US" smtClean="0"/>
              <a:t>12/29/2023</a:t>
            </a:fld>
            <a:endParaRPr lang="en-US"/>
          </a:p>
        </p:txBody>
      </p:sp>
      <p:sp>
        <p:nvSpPr>
          <p:cNvPr id="5" name="Footer Placeholder 4">
            <a:extLst>
              <a:ext uri="{FF2B5EF4-FFF2-40B4-BE49-F238E27FC236}">
                <a16:creationId xmlns:a16="http://schemas.microsoft.com/office/drawing/2014/main" id="{DAC3E766-E3A6-4451-8208-02143C37EB9C}"/>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id="{BEF041C4-DDAB-4C12-865A-AD93CBA2AE10}"/>
              </a:ext>
            </a:extLst>
          </p:cNvPr>
          <p:cNvSpPr>
            <a:spLocks noGrp="1"/>
          </p:cNvSpPr>
          <p:nvPr>
            <p:ph type="sldNum" sz="quarter" idx="12"/>
          </p:nvPr>
        </p:nvSpPr>
        <p:spPr/>
        <p:txBody>
          <a:bodyPr/>
          <a:lstStyle/>
          <a:p>
            <a:fld id="{5F294920-2F4F-4D88-AD0A-053AE5A679D0}" type="slidenum">
              <a:rPr lang="en-US" smtClean="0"/>
              <a:t>‹#›</a:t>
            </a:fld>
            <a:endParaRPr lang="en-US"/>
          </a:p>
        </p:txBody>
      </p:sp>
      <p:sp>
        <p:nvSpPr>
          <p:cNvPr id="7" name="Text Placeholder 6">
            <a:extLst>
              <a:ext uri="{FF2B5EF4-FFF2-40B4-BE49-F238E27FC236}">
                <a16:creationId xmlns:a16="http://schemas.microsoft.com/office/drawing/2014/main" id="{76930516-6005-4407-9D38-6B0EF1884E0C}"/>
              </a:ext>
            </a:extLst>
          </p:cNvPr>
          <p:cNvSpPr>
            <a:spLocks noGrp="1"/>
          </p:cNvSpPr>
          <p:nvPr>
            <p:ph type="body" sz="quarter" idx="13"/>
          </p:nvPr>
        </p:nvSpPr>
        <p:spPr>
          <a:xfrm>
            <a:off x="838200" y="1149350"/>
            <a:ext cx="10515600" cy="4924425"/>
          </a:xfrm>
        </p:spPr>
        <p:txBody>
          <a:bodyPr>
            <a:normAutofit/>
          </a:bodyPr>
          <a:lstStyle>
            <a:lvl1pPr algn="ctr">
              <a:defRPr sz="1600"/>
            </a:lvl1pPr>
            <a:lvl2pPr algn="ctr">
              <a:defRPr sz="1600"/>
            </a:lvl2pPr>
            <a:lvl3pPr algn="ctr">
              <a:defRPr sz="1600"/>
            </a:lvl3pPr>
            <a:lvl4pPr algn="ctr">
              <a:defRPr sz="1600"/>
            </a:lvl4pPr>
            <a:lvl5pPr algn="ct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1764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2FCF0-520B-4A52-B473-BE16456FB292}"/>
              </a:ext>
            </a:extLst>
          </p:cNvPr>
          <p:cNvSpPr>
            <a:spLocks noGrp="1"/>
          </p:cNvSpPr>
          <p:nvPr>
            <p:ph type="ctrTitle"/>
          </p:nvPr>
        </p:nvSpPr>
        <p:spPr>
          <a:xfrm>
            <a:off x="1524000" y="1122363"/>
            <a:ext cx="9144000" cy="2387600"/>
          </a:xfrm>
          <a:prstGeom prst="rect">
            <a:avLst/>
          </a:prstGeom>
        </p:spPr>
        <p:txBody>
          <a:bodyPr anchor="b"/>
          <a:lstStyle>
            <a:lvl1pPr algn="ctr">
              <a:defRPr sz="6000">
                <a:solidFill>
                  <a:schemeClr val="bg1">
                    <a:lumMod val="50000"/>
                  </a:schemeClr>
                </a:solidFill>
              </a:defRPr>
            </a:lvl1pPr>
          </a:lstStyle>
          <a:p>
            <a:r>
              <a:rPr lang="en-US" dirty="0"/>
              <a:t>Click to edit Master title style</a:t>
            </a:r>
          </a:p>
        </p:txBody>
      </p:sp>
      <p:sp>
        <p:nvSpPr>
          <p:cNvPr id="3" name="Subtitle 2">
            <a:extLst>
              <a:ext uri="{FF2B5EF4-FFF2-40B4-BE49-F238E27FC236}">
                <a16:creationId xmlns:a16="http://schemas.microsoft.com/office/drawing/2014/main" id="{2AC8A513-36AD-4E70-A187-E592EBC4D1FE}"/>
              </a:ext>
            </a:extLst>
          </p:cNvPr>
          <p:cNvSpPr>
            <a:spLocks noGrp="1"/>
          </p:cNvSpPr>
          <p:nvPr>
            <p:ph type="subTitle" idx="1"/>
          </p:nvPr>
        </p:nvSpPr>
        <p:spPr>
          <a:xfrm>
            <a:off x="1524000" y="3602038"/>
            <a:ext cx="9144000" cy="1655762"/>
          </a:xfrm>
        </p:spPr>
        <p:txBody>
          <a:bodyPr/>
          <a:lstStyle>
            <a:lvl1pPr marL="0" indent="0" algn="ctr">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219486-0569-4030-85B3-2DA7CACD022E}"/>
              </a:ext>
            </a:extLst>
          </p:cNvPr>
          <p:cNvSpPr>
            <a:spLocks noGrp="1"/>
          </p:cNvSpPr>
          <p:nvPr>
            <p:ph type="dt" sz="half" idx="10"/>
          </p:nvPr>
        </p:nvSpPr>
        <p:spPr/>
        <p:txBody>
          <a:bodyPr/>
          <a:lstStyle/>
          <a:p>
            <a:fld id="{3218B208-1A02-4172-BDBA-25F333D2CEF1}" type="datetime1">
              <a:rPr lang="en-US" smtClean="0"/>
              <a:t>12/29/2023</a:t>
            </a:fld>
            <a:endParaRPr lang="en-US"/>
          </a:p>
        </p:txBody>
      </p:sp>
      <p:sp>
        <p:nvSpPr>
          <p:cNvPr id="5" name="Footer Placeholder 4">
            <a:extLst>
              <a:ext uri="{FF2B5EF4-FFF2-40B4-BE49-F238E27FC236}">
                <a16:creationId xmlns:a16="http://schemas.microsoft.com/office/drawing/2014/main" id="{98134E95-3093-48D7-9A44-16A8A10E5FA6}"/>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id="{0ACBBDAD-9190-4926-B3E0-29B3C571CD83}"/>
              </a:ext>
            </a:extLst>
          </p:cNvPr>
          <p:cNvSpPr>
            <a:spLocks noGrp="1"/>
          </p:cNvSpPr>
          <p:nvPr>
            <p:ph type="sldNum" sz="quarter" idx="12"/>
          </p:nvPr>
        </p:nvSpPr>
        <p:spPr/>
        <p:txBody>
          <a:bodyPr/>
          <a:lstStyle/>
          <a:p>
            <a:fld id="{5F294920-2F4F-4D88-AD0A-053AE5A679D0}" type="slidenum">
              <a:rPr lang="en-US" smtClean="0"/>
              <a:t>‹#›</a:t>
            </a:fld>
            <a:endParaRPr lang="en-US"/>
          </a:p>
        </p:txBody>
      </p:sp>
    </p:spTree>
    <p:extLst>
      <p:ext uri="{BB962C8B-B14F-4D97-AF65-F5344CB8AC3E}">
        <p14:creationId xmlns:p14="http://schemas.microsoft.com/office/powerpoint/2010/main" val="307990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4229-FDA3-419F-948E-EC3B542AED00}"/>
              </a:ext>
            </a:extLst>
          </p:cNvPr>
          <p:cNvSpPr>
            <a:spLocks noGrp="1"/>
          </p:cNvSpPr>
          <p:nvPr>
            <p:ph type="title"/>
          </p:nvPr>
        </p:nvSpPr>
        <p:spPr>
          <a:xfrm>
            <a:off x="838200" y="309046"/>
            <a:ext cx="10515600" cy="768096"/>
          </a:xfrm>
          <a:prstGeom prst="rect">
            <a:avLst/>
          </a:prstGeom>
        </p:spPr>
        <p:txBody>
          <a:bodyPr/>
          <a:lstStyle>
            <a:lvl1pPr algn="l">
              <a:defRPr>
                <a:solidFill>
                  <a:schemeClr val="bg1">
                    <a:lumMod val="50000"/>
                  </a:schemeClr>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EAD5E140-8BC8-449A-8EB6-5236A46899C7}"/>
              </a:ext>
            </a:extLst>
          </p:cNvPr>
          <p:cNvSpPr>
            <a:spLocks noGrp="1"/>
          </p:cNvSpPr>
          <p:nvPr>
            <p:ph type="dt" sz="half" idx="10"/>
          </p:nvPr>
        </p:nvSpPr>
        <p:spPr/>
        <p:txBody>
          <a:bodyPr/>
          <a:lstStyle/>
          <a:p>
            <a:fld id="{F1E64160-2C35-4604-8BB6-883FC8CBA657}" type="datetime1">
              <a:rPr lang="en-US" smtClean="0"/>
              <a:t>12/29/2023</a:t>
            </a:fld>
            <a:endParaRPr lang="en-US"/>
          </a:p>
        </p:txBody>
      </p:sp>
      <p:sp>
        <p:nvSpPr>
          <p:cNvPr id="5" name="Footer Placeholder 4">
            <a:extLst>
              <a:ext uri="{FF2B5EF4-FFF2-40B4-BE49-F238E27FC236}">
                <a16:creationId xmlns:a16="http://schemas.microsoft.com/office/drawing/2014/main" id="{DAC3E766-E3A6-4451-8208-02143C37EB9C}"/>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id="{BEF041C4-DDAB-4C12-865A-AD93CBA2AE10}"/>
              </a:ext>
            </a:extLst>
          </p:cNvPr>
          <p:cNvSpPr>
            <a:spLocks noGrp="1"/>
          </p:cNvSpPr>
          <p:nvPr>
            <p:ph type="sldNum" sz="quarter" idx="12"/>
          </p:nvPr>
        </p:nvSpPr>
        <p:spPr/>
        <p:txBody>
          <a:bodyPr/>
          <a:lstStyle/>
          <a:p>
            <a:fld id="{5F294920-2F4F-4D88-AD0A-053AE5A679D0}" type="slidenum">
              <a:rPr lang="en-US" smtClean="0"/>
              <a:t>‹#›</a:t>
            </a:fld>
            <a:endParaRPr lang="en-US"/>
          </a:p>
        </p:txBody>
      </p:sp>
      <p:sp>
        <p:nvSpPr>
          <p:cNvPr id="7" name="Text Placeholder 6">
            <a:extLst>
              <a:ext uri="{FF2B5EF4-FFF2-40B4-BE49-F238E27FC236}">
                <a16:creationId xmlns:a16="http://schemas.microsoft.com/office/drawing/2014/main" id="{77EF806B-A7FC-4DC7-BDDE-B5F72DE1D142}"/>
              </a:ext>
            </a:extLst>
          </p:cNvPr>
          <p:cNvSpPr>
            <a:spLocks noGrp="1"/>
          </p:cNvSpPr>
          <p:nvPr>
            <p:ph type="body" sz="quarter" idx="13"/>
          </p:nvPr>
        </p:nvSpPr>
        <p:spPr>
          <a:xfrm>
            <a:off x="838200" y="1243829"/>
            <a:ext cx="10515600" cy="365125"/>
          </a:xfrm>
        </p:spPr>
        <p:txBody>
          <a:bodyPr>
            <a:noAutofit/>
          </a:bodyPr>
          <a:lstStyle>
            <a:lvl1pPr marL="0" indent="0">
              <a:buNone/>
              <a:defRPr sz="1400">
                <a:solidFill>
                  <a:schemeClr val="bg1">
                    <a:lumMod val="50000"/>
                  </a:schemeClr>
                </a:solidFill>
              </a:defRPr>
            </a:lvl1pPr>
            <a:lvl2pPr marL="457200" indent="0">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533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ontent Light">
    <p:bg>
      <p:bgPr>
        <a:solidFill>
          <a:schemeClr val="accent3"/>
        </a:solidFill>
        <a:effectLst/>
      </p:bgPr>
    </p:bg>
    <p:spTree>
      <p:nvGrpSpPr>
        <p:cNvPr id="1" name=""/>
        <p:cNvGrpSpPr/>
        <p:nvPr/>
      </p:nvGrpSpPr>
      <p:grpSpPr>
        <a:xfrm>
          <a:off x="0" y="0"/>
          <a:ext cx="0" cy="0"/>
          <a:chOff x="0" y="0"/>
          <a:chExt cx="0" cy="0"/>
        </a:xfrm>
      </p:grpSpPr>
      <p:sp>
        <p:nvSpPr>
          <p:cNvPr id="9" name="Graphic 7">
            <a:extLst>
              <a:ext uri="{FF2B5EF4-FFF2-40B4-BE49-F238E27FC236}">
                <a16:creationId xmlns:a16="http://schemas.microsoft.com/office/drawing/2014/main" id="{D4E81EC2-A7CE-429A-BF42-40025CE28823}"/>
              </a:ext>
            </a:extLst>
          </p:cNvPr>
          <p:cNvSpPr/>
          <p:nvPr/>
        </p:nvSpPr>
        <p:spPr>
          <a:xfrm>
            <a:off x="0" y="2072082"/>
            <a:ext cx="8296712" cy="4786870"/>
          </a:xfrm>
          <a:custGeom>
            <a:avLst/>
            <a:gdLst>
              <a:gd name="connsiteX0" fmla="*/ -313 w 1920819"/>
              <a:gd name="connsiteY0" fmla="*/ 26243 h 1705973"/>
              <a:gd name="connsiteX1" fmla="*/ 1220601 w 1920819"/>
              <a:gd name="connsiteY1" fmla="*/ 1105712 h 1705973"/>
              <a:gd name="connsiteX2" fmla="*/ 1896876 w 1920819"/>
              <a:gd name="connsiteY2" fmla="*/ 1705787 h 1705973"/>
              <a:gd name="connsiteX3" fmla="*/ -313 w 1920819"/>
              <a:gd name="connsiteY3" fmla="*/ 1705787 h 1705973"/>
            </a:gdLst>
            <a:ahLst/>
            <a:cxnLst>
              <a:cxn ang="0">
                <a:pos x="connsiteX0" y="connsiteY0"/>
              </a:cxn>
              <a:cxn ang="0">
                <a:pos x="connsiteX1" y="connsiteY1"/>
              </a:cxn>
              <a:cxn ang="0">
                <a:pos x="connsiteX2" y="connsiteY2"/>
              </a:cxn>
              <a:cxn ang="0">
                <a:pos x="connsiteX3" y="connsiteY3"/>
              </a:cxn>
            </a:cxnLst>
            <a:rect l="l" t="t" r="r" b="b"/>
            <a:pathLst>
              <a:path w="1920819" h="1705973">
                <a:moveTo>
                  <a:pt x="-313" y="26243"/>
                </a:moveTo>
                <a:cubicBezTo>
                  <a:pt x="963617" y="-230932"/>
                  <a:pt x="325346" y="1482616"/>
                  <a:pt x="1220601" y="1105712"/>
                </a:cubicBezTo>
                <a:cubicBezTo>
                  <a:pt x="2115856" y="728807"/>
                  <a:pt x="1896876" y="1705787"/>
                  <a:pt x="1896876" y="1705787"/>
                </a:cubicBezTo>
                <a:lnTo>
                  <a:pt x="-313" y="1705787"/>
                </a:lnTo>
                <a:close/>
              </a:path>
            </a:pathLst>
          </a:custGeom>
          <a:solidFill>
            <a:srgbClr val="FFFFFF">
              <a:alpha val="20000"/>
            </a:srgbClr>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5EE4229-FDA3-419F-948E-EC3B542AED00}"/>
              </a:ext>
            </a:extLst>
          </p:cNvPr>
          <p:cNvSpPr>
            <a:spLocks noGrp="1"/>
          </p:cNvSpPr>
          <p:nvPr>
            <p:ph type="title"/>
          </p:nvPr>
        </p:nvSpPr>
        <p:spPr>
          <a:xfrm>
            <a:off x="838200" y="309046"/>
            <a:ext cx="10515600" cy="768096"/>
          </a:xfrm>
          <a:prstGeom prst="rect">
            <a:avLst/>
          </a:prstGeom>
        </p:spPr>
        <p:txBody>
          <a:bodyPr/>
          <a:lstStyle>
            <a:lvl1pPr algn="l">
              <a:defRPr>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EAD5E140-8BC8-449A-8EB6-5236A46899C7}"/>
              </a:ext>
            </a:extLst>
          </p:cNvPr>
          <p:cNvSpPr>
            <a:spLocks noGrp="1"/>
          </p:cNvSpPr>
          <p:nvPr>
            <p:ph type="dt" sz="half" idx="10"/>
          </p:nvPr>
        </p:nvSpPr>
        <p:spPr/>
        <p:txBody>
          <a:bodyPr/>
          <a:lstStyle>
            <a:lvl1pPr>
              <a:defRPr>
                <a:solidFill>
                  <a:schemeClr val="bg1"/>
                </a:solidFill>
              </a:defRPr>
            </a:lvl1pPr>
          </a:lstStyle>
          <a:p>
            <a:fld id="{E95CD9C6-9899-4981-A45F-E79B24035539}" type="datetime1">
              <a:rPr lang="en-US" smtClean="0"/>
              <a:t>12/29/2023</a:t>
            </a:fld>
            <a:endParaRPr lang="en-US"/>
          </a:p>
        </p:txBody>
      </p:sp>
      <p:sp>
        <p:nvSpPr>
          <p:cNvPr id="5" name="Footer Placeholder 4">
            <a:extLst>
              <a:ext uri="{FF2B5EF4-FFF2-40B4-BE49-F238E27FC236}">
                <a16:creationId xmlns:a16="http://schemas.microsoft.com/office/drawing/2014/main" id="{DAC3E766-E3A6-4451-8208-02143C37EB9C}"/>
              </a:ext>
            </a:extLst>
          </p:cNvPr>
          <p:cNvSpPr>
            <a:spLocks noGrp="1"/>
          </p:cNvSpPr>
          <p:nvPr>
            <p:ph type="ftr" sz="quarter" idx="11"/>
          </p:nvPr>
        </p:nvSpPr>
        <p:spPr/>
        <p:txBody>
          <a:bodyPr/>
          <a:lstStyle>
            <a:lvl1pPr>
              <a:defRPr>
                <a:solidFill>
                  <a:schemeClr val="bg1"/>
                </a:solidFill>
              </a:defRPr>
            </a:lvl1pPr>
          </a:lstStyle>
          <a:p>
            <a:r>
              <a:rPr lang="en-US" dirty="0"/>
              <a:t>Designed by </a:t>
            </a:r>
            <a:r>
              <a:rPr lang="en-US" dirty="0" err="1"/>
              <a:t>PoweredTemplate</a:t>
            </a:r>
            <a:endParaRPr lang="en-US" dirty="0"/>
          </a:p>
        </p:txBody>
      </p:sp>
      <p:sp>
        <p:nvSpPr>
          <p:cNvPr id="6" name="Slide Number Placeholder 5">
            <a:extLst>
              <a:ext uri="{FF2B5EF4-FFF2-40B4-BE49-F238E27FC236}">
                <a16:creationId xmlns:a16="http://schemas.microsoft.com/office/drawing/2014/main" id="{BEF041C4-DDAB-4C12-865A-AD93CBA2AE10}"/>
              </a:ext>
            </a:extLst>
          </p:cNvPr>
          <p:cNvSpPr>
            <a:spLocks noGrp="1"/>
          </p:cNvSpPr>
          <p:nvPr>
            <p:ph type="sldNum" sz="quarter" idx="12"/>
          </p:nvPr>
        </p:nvSpPr>
        <p:spPr/>
        <p:txBody>
          <a:bodyPr/>
          <a:lstStyle>
            <a:lvl1pPr>
              <a:defRPr>
                <a:solidFill>
                  <a:schemeClr val="bg1"/>
                </a:solidFill>
              </a:defRPr>
            </a:lvl1pPr>
          </a:lstStyle>
          <a:p>
            <a:fld id="{5F294920-2F4F-4D88-AD0A-053AE5A679D0}" type="slidenum">
              <a:rPr lang="en-US" smtClean="0"/>
              <a:pPr/>
              <a:t>‹#›</a:t>
            </a:fld>
            <a:endParaRPr lang="en-US"/>
          </a:p>
        </p:txBody>
      </p:sp>
      <p:sp>
        <p:nvSpPr>
          <p:cNvPr id="7" name="Text Placeholder 6">
            <a:extLst>
              <a:ext uri="{FF2B5EF4-FFF2-40B4-BE49-F238E27FC236}">
                <a16:creationId xmlns:a16="http://schemas.microsoft.com/office/drawing/2014/main" id="{77EF806B-A7FC-4DC7-BDDE-B5F72DE1D142}"/>
              </a:ext>
            </a:extLst>
          </p:cNvPr>
          <p:cNvSpPr>
            <a:spLocks noGrp="1"/>
          </p:cNvSpPr>
          <p:nvPr>
            <p:ph type="body" sz="quarter" idx="13"/>
          </p:nvPr>
        </p:nvSpPr>
        <p:spPr>
          <a:xfrm>
            <a:off x="838200" y="1243829"/>
            <a:ext cx="5257800" cy="4367699"/>
          </a:xfrm>
        </p:spPr>
        <p:txBody>
          <a:bodyPr>
            <a:noAutofit/>
          </a:bodyPr>
          <a:lstStyle>
            <a:lvl1pPr marL="0" indent="0">
              <a:buNone/>
              <a:defRPr sz="1400">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4105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Light">
    <p:bg>
      <p:bgPr>
        <a:solidFill>
          <a:schemeClr val="accent2"/>
        </a:solidFill>
        <a:effectLst/>
      </p:bgPr>
    </p:bg>
    <p:spTree>
      <p:nvGrpSpPr>
        <p:cNvPr id="1" name=""/>
        <p:cNvGrpSpPr/>
        <p:nvPr/>
      </p:nvGrpSpPr>
      <p:grpSpPr>
        <a:xfrm>
          <a:off x="0" y="0"/>
          <a:ext cx="0" cy="0"/>
          <a:chOff x="0" y="0"/>
          <a:chExt cx="0" cy="0"/>
        </a:xfrm>
      </p:grpSpPr>
      <p:sp>
        <p:nvSpPr>
          <p:cNvPr id="9" name="Graphic 7">
            <a:extLst>
              <a:ext uri="{FF2B5EF4-FFF2-40B4-BE49-F238E27FC236}">
                <a16:creationId xmlns:a16="http://schemas.microsoft.com/office/drawing/2014/main" id="{D4E81EC2-A7CE-429A-BF42-40025CE28823}"/>
              </a:ext>
            </a:extLst>
          </p:cNvPr>
          <p:cNvSpPr/>
          <p:nvPr/>
        </p:nvSpPr>
        <p:spPr>
          <a:xfrm>
            <a:off x="0" y="2072082"/>
            <a:ext cx="8296712" cy="4786870"/>
          </a:xfrm>
          <a:custGeom>
            <a:avLst/>
            <a:gdLst>
              <a:gd name="connsiteX0" fmla="*/ -313 w 1920819"/>
              <a:gd name="connsiteY0" fmla="*/ 26243 h 1705973"/>
              <a:gd name="connsiteX1" fmla="*/ 1220601 w 1920819"/>
              <a:gd name="connsiteY1" fmla="*/ 1105712 h 1705973"/>
              <a:gd name="connsiteX2" fmla="*/ 1896876 w 1920819"/>
              <a:gd name="connsiteY2" fmla="*/ 1705787 h 1705973"/>
              <a:gd name="connsiteX3" fmla="*/ -313 w 1920819"/>
              <a:gd name="connsiteY3" fmla="*/ 1705787 h 1705973"/>
            </a:gdLst>
            <a:ahLst/>
            <a:cxnLst>
              <a:cxn ang="0">
                <a:pos x="connsiteX0" y="connsiteY0"/>
              </a:cxn>
              <a:cxn ang="0">
                <a:pos x="connsiteX1" y="connsiteY1"/>
              </a:cxn>
              <a:cxn ang="0">
                <a:pos x="connsiteX2" y="connsiteY2"/>
              </a:cxn>
              <a:cxn ang="0">
                <a:pos x="connsiteX3" y="connsiteY3"/>
              </a:cxn>
            </a:cxnLst>
            <a:rect l="l" t="t" r="r" b="b"/>
            <a:pathLst>
              <a:path w="1920819" h="1705973">
                <a:moveTo>
                  <a:pt x="-313" y="26243"/>
                </a:moveTo>
                <a:cubicBezTo>
                  <a:pt x="963617" y="-230932"/>
                  <a:pt x="325346" y="1482616"/>
                  <a:pt x="1220601" y="1105712"/>
                </a:cubicBezTo>
                <a:cubicBezTo>
                  <a:pt x="2115856" y="728807"/>
                  <a:pt x="1896876" y="1705787"/>
                  <a:pt x="1896876" y="1705787"/>
                </a:cubicBezTo>
                <a:lnTo>
                  <a:pt x="-313" y="1705787"/>
                </a:lnTo>
                <a:close/>
              </a:path>
            </a:pathLst>
          </a:custGeom>
          <a:solidFill>
            <a:srgbClr val="FFFFFF">
              <a:alpha val="20000"/>
            </a:srgbClr>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5EE4229-FDA3-419F-948E-EC3B542AED00}"/>
              </a:ext>
            </a:extLst>
          </p:cNvPr>
          <p:cNvSpPr>
            <a:spLocks noGrp="1"/>
          </p:cNvSpPr>
          <p:nvPr>
            <p:ph type="title"/>
          </p:nvPr>
        </p:nvSpPr>
        <p:spPr>
          <a:xfrm>
            <a:off x="838200" y="309046"/>
            <a:ext cx="10515600" cy="768096"/>
          </a:xfrm>
          <a:prstGeom prst="rect">
            <a:avLst/>
          </a:prstGeom>
        </p:spPr>
        <p:txBody>
          <a:bodyPr/>
          <a:lstStyle>
            <a:lvl1pPr algn="l">
              <a:defRPr>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EAD5E140-8BC8-449A-8EB6-5236A46899C7}"/>
              </a:ext>
            </a:extLst>
          </p:cNvPr>
          <p:cNvSpPr>
            <a:spLocks noGrp="1"/>
          </p:cNvSpPr>
          <p:nvPr>
            <p:ph type="dt" sz="half" idx="10"/>
          </p:nvPr>
        </p:nvSpPr>
        <p:spPr/>
        <p:txBody>
          <a:bodyPr/>
          <a:lstStyle>
            <a:lvl1pPr>
              <a:defRPr>
                <a:solidFill>
                  <a:schemeClr val="bg1"/>
                </a:solidFill>
              </a:defRPr>
            </a:lvl1pPr>
          </a:lstStyle>
          <a:p>
            <a:fld id="{E9F62414-2AFB-4FAD-8314-D8717D2F93AB}" type="datetime1">
              <a:rPr lang="en-US" smtClean="0"/>
              <a:t>12/29/2023</a:t>
            </a:fld>
            <a:endParaRPr lang="en-US"/>
          </a:p>
        </p:txBody>
      </p:sp>
      <p:sp>
        <p:nvSpPr>
          <p:cNvPr id="5" name="Footer Placeholder 4">
            <a:extLst>
              <a:ext uri="{FF2B5EF4-FFF2-40B4-BE49-F238E27FC236}">
                <a16:creationId xmlns:a16="http://schemas.microsoft.com/office/drawing/2014/main" id="{DAC3E766-E3A6-4451-8208-02143C37EB9C}"/>
              </a:ext>
            </a:extLst>
          </p:cNvPr>
          <p:cNvSpPr>
            <a:spLocks noGrp="1"/>
          </p:cNvSpPr>
          <p:nvPr>
            <p:ph type="ftr" sz="quarter" idx="11"/>
          </p:nvPr>
        </p:nvSpPr>
        <p:spPr/>
        <p:txBody>
          <a:bodyPr/>
          <a:lstStyle>
            <a:lvl1pPr>
              <a:defRPr>
                <a:solidFill>
                  <a:schemeClr val="bg1"/>
                </a:solidFill>
              </a:defRPr>
            </a:lvl1pPr>
          </a:lstStyle>
          <a:p>
            <a:r>
              <a:rPr lang="en-US" dirty="0"/>
              <a:t>Designed by </a:t>
            </a:r>
            <a:r>
              <a:rPr lang="en-US" dirty="0" err="1"/>
              <a:t>PoweredTemplate</a:t>
            </a:r>
            <a:endParaRPr lang="en-US" dirty="0"/>
          </a:p>
        </p:txBody>
      </p:sp>
      <p:sp>
        <p:nvSpPr>
          <p:cNvPr id="6" name="Slide Number Placeholder 5">
            <a:extLst>
              <a:ext uri="{FF2B5EF4-FFF2-40B4-BE49-F238E27FC236}">
                <a16:creationId xmlns:a16="http://schemas.microsoft.com/office/drawing/2014/main" id="{BEF041C4-DDAB-4C12-865A-AD93CBA2AE10}"/>
              </a:ext>
            </a:extLst>
          </p:cNvPr>
          <p:cNvSpPr>
            <a:spLocks noGrp="1"/>
          </p:cNvSpPr>
          <p:nvPr>
            <p:ph type="sldNum" sz="quarter" idx="12"/>
          </p:nvPr>
        </p:nvSpPr>
        <p:spPr/>
        <p:txBody>
          <a:bodyPr/>
          <a:lstStyle>
            <a:lvl1pPr>
              <a:defRPr>
                <a:solidFill>
                  <a:schemeClr val="bg1"/>
                </a:solidFill>
              </a:defRPr>
            </a:lvl1pPr>
          </a:lstStyle>
          <a:p>
            <a:fld id="{5F294920-2F4F-4D88-AD0A-053AE5A679D0}" type="slidenum">
              <a:rPr lang="en-US" smtClean="0"/>
              <a:pPr/>
              <a:t>‹#›</a:t>
            </a:fld>
            <a:endParaRPr lang="en-US"/>
          </a:p>
        </p:txBody>
      </p:sp>
      <p:sp>
        <p:nvSpPr>
          <p:cNvPr id="7" name="Text Placeholder 6">
            <a:extLst>
              <a:ext uri="{FF2B5EF4-FFF2-40B4-BE49-F238E27FC236}">
                <a16:creationId xmlns:a16="http://schemas.microsoft.com/office/drawing/2014/main" id="{77EF806B-A7FC-4DC7-BDDE-B5F72DE1D142}"/>
              </a:ext>
            </a:extLst>
          </p:cNvPr>
          <p:cNvSpPr>
            <a:spLocks noGrp="1"/>
          </p:cNvSpPr>
          <p:nvPr>
            <p:ph type="body" sz="quarter" idx="13"/>
          </p:nvPr>
        </p:nvSpPr>
        <p:spPr>
          <a:xfrm>
            <a:off x="838200" y="1243829"/>
            <a:ext cx="5257800" cy="4367699"/>
          </a:xfrm>
        </p:spPr>
        <p:txBody>
          <a:bodyPr>
            <a:noAutofit/>
          </a:bodyPr>
          <a:lstStyle>
            <a:lvl1pPr marL="0" indent="0">
              <a:buNone/>
              <a:defRPr sz="1400">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0010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Content Light">
    <p:bg>
      <p:bgPr>
        <a:solidFill>
          <a:schemeClr val="accent6"/>
        </a:solidFill>
        <a:effectLst/>
      </p:bgPr>
    </p:bg>
    <p:spTree>
      <p:nvGrpSpPr>
        <p:cNvPr id="1" name=""/>
        <p:cNvGrpSpPr/>
        <p:nvPr/>
      </p:nvGrpSpPr>
      <p:grpSpPr>
        <a:xfrm>
          <a:off x="0" y="0"/>
          <a:ext cx="0" cy="0"/>
          <a:chOff x="0" y="0"/>
          <a:chExt cx="0" cy="0"/>
        </a:xfrm>
      </p:grpSpPr>
      <p:sp>
        <p:nvSpPr>
          <p:cNvPr id="9" name="Graphic 7">
            <a:extLst>
              <a:ext uri="{FF2B5EF4-FFF2-40B4-BE49-F238E27FC236}">
                <a16:creationId xmlns:a16="http://schemas.microsoft.com/office/drawing/2014/main" id="{D4E81EC2-A7CE-429A-BF42-40025CE28823}"/>
              </a:ext>
            </a:extLst>
          </p:cNvPr>
          <p:cNvSpPr/>
          <p:nvPr/>
        </p:nvSpPr>
        <p:spPr>
          <a:xfrm>
            <a:off x="0" y="2072082"/>
            <a:ext cx="8296712" cy="4786870"/>
          </a:xfrm>
          <a:custGeom>
            <a:avLst/>
            <a:gdLst>
              <a:gd name="connsiteX0" fmla="*/ -313 w 1920819"/>
              <a:gd name="connsiteY0" fmla="*/ 26243 h 1705973"/>
              <a:gd name="connsiteX1" fmla="*/ 1220601 w 1920819"/>
              <a:gd name="connsiteY1" fmla="*/ 1105712 h 1705973"/>
              <a:gd name="connsiteX2" fmla="*/ 1896876 w 1920819"/>
              <a:gd name="connsiteY2" fmla="*/ 1705787 h 1705973"/>
              <a:gd name="connsiteX3" fmla="*/ -313 w 1920819"/>
              <a:gd name="connsiteY3" fmla="*/ 1705787 h 1705973"/>
            </a:gdLst>
            <a:ahLst/>
            <a:cxnLst>
              <a:cxn ang="0">
                <a:pos x="connsiteX0" y="connsiteY0"/>
              </a:cxn>
              <a:cxn ang="0">
                <a:pos x="connsiteX1" y="connsiteY1"/>
              </a:cxn>
              <a:cxn ang="0">
                <a:pos x="connsiteX2" y="connsiteY2"/>
              </a:cxn>
              <a:cxn ang="0">
                <a:pos x="connsiteX3" y="connsiteY3"/>
              </a:cxn>
            </a:cxnLst>
            <a:rect l="l" t="t" r="r" b="b"/>
            <a:pathLst>
              <a:path w="1920819" h="1705973">
                <a:moveTo>
                  <a:pt x="-313" y="26243"/>
                </a:moveTo>
                <a:cubicBezTo>
                  <a:pt x="963617" y="-230932"/>
                  <a:pt x="325346" y="1482616"/>
                  <a:pt x="1220601" y="1105712"/>
                </a:cubicBezTo>
                <a:cubicBezTo>
                  <a:pt x="2115856" y="728807"/>
                  <a:pt x="1896876" y="1705787"/>
                  <a:pt x="1896876" y="1705787"/>
                </a:cubicBezTo>
                <a:lnTo>
                  <a:pt x="-313" y="1705787"/>
                </a:lnTo>
                <a:close/>
              </a:path>
            </a:pathLst>
          </a:custGeom>
          <a:solidFill>
            <a:srgbClr val="FFFFFF">
              <a:alpha val="20000"/>
            </a:srgbClr>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5EE4229-FDA3-419F-948E-EC3B542AED00}"/>
              </a:ext>
            </a:extLst>
          </p:cNvPr>
          <p:cNvSpPr>
            <a:spLocks noGrp="1"/>
          </p:cNvSpPr>
          <p:nvPr>
            <p:ph type="title"/>
          </p:nvPr>
        </p:nvSpPr>
        <p:spPr>
          <a:xfrm>
            <a:off x="838200" y="309046"/>
            <a:ext cx="10515600" cy="768096"/>
          </a:xfrm>
          <a:prstGeom prst="rect">
            <a:avLst/>
          </a:prstGeom>
        </p:spPr>
        <p:txBody>
          <a:bodyPr/>
          <a:lstStyle>
            <a:lvl1pPr algn="l">
              <a:defRPr>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EAD5E140-8BC8-449A-8EB6-5236A46899C7}"/>
              </a:ext>
            </a:extLst>
          </p:cNvPr>
          <p:cNvSpPr>
            <a:spLocks noGrp="1"/>
          </p:cNvSpPr>
          <p:nvPr>
            <p:ph type="dt" sz="half" idx="10"/>
          </p:nvPr>
        </p:nvSpPr>
        <p:spPr/>
        <p:txBody>
          <a:bodyPr/>
          <a:lstStyle>
            <a:lvl1pPr>
              <a:defRPr>
                <a:solidFill>
                  <a:schemeClr val="bg1"/>
                </a:solidFill>
              </a:defRPr>
            </a:lvl1pPr>
          </a:lstStyle>
          <a:p>
            <a:fld id="{1A1B0EFE-F5C4-4804-8DE2-3E7E1774994A}" type="datetime1">
              <a:rPr lang="en-US" smtClean="0"/>
              <a:t>12/29/2023</a:t>
            </a:fld>
            <a:endParaRPr lang="en-US"/>
          </a:p>
        </p:txBody>
      </p:sp>
      <p:sp>
        <p:nvSpPr>
          <p:cNvPr id="5" name="Footer Placeholder 4">
            <a:extLst>
              <a:ext uri="{FF2B5EF4-FFF2-40B4-BE49-F238E27FC236}">
                <a16:creationId xmlns:a16="http://schemas.microsoft.com/office/drawing/2014/main" id="{DAC3E766-E3A6-4451-8208-02143C37EB9C}"/>
              </a:ext>
            </a:extLst>
          </p:cNvPr>
          <p:cNvSpPr>
            <a:spLocks noGrp="1"/>
          </p:cNvSpPr>
          <p:nvPr>
            <p:ph type="ftr" sz="quarter" idx="11"/>
          </p:nvPr>
        </p:nvSpPr>
        <p:spPr/>
        <p:txBody>
          <a:bodyPr/>
          <a:lstStyle>
            <a:lvl1pPr>
              <a:defRPr>
                <a:solidFill>
                  <a:schemeClr val="bg1"/>
                </a:solidFill>
              </a:defRPr>
            </a:lvl1pPr>
          </a:lstStyle>
          <a:p>
            <a:r>
              <a:rPr lang="en-US" dirty="0"/>
              <a:t>Designed by </a:t>
            </a:r>
            <a:r>
              <a:rPr lang="en-US" dirty="0" err="1"/>
              <a:t>PoweredTemplate</a:t>
            </a:r>
            <a:endParaRPr lang="en-US" dirty="0"/>
          </a:p>
        </p:txBody>
      </p:sp>
      <p:sp>
        <p:nvSpPr>
          <p:cNvPr id="6" name="Slide Number Placeholder 5">
            <a:extLst>
              <a:ext uri="{FF2B5EF4-FFF2-40B4-BE49-F238E27FC236}">
                <a16:creationId xmlns:a16="http://schemas.microsoft.com/office/drawing/2014/main" id="{BEF041C4-DDAB-4C12-865A-AD93CBA2AE10}"/>
              </a:ext>
            </a:extLst>
          </p:cNvPr>
          <p:cNvSpPr>
            <a:spLocks noGrp="1"/>
          </p:cNvSpPr>
          <p:nvPr>
            <p:ph type="sldNum" sz="quarter" idx="12"/>
          </p:nvPr>
        </p:nvSpPr>
        <p:spPr/>
        <p:txBody>
          <a:bodyPr/>
          <a:lstStyle>
            <a:lvl1pPr>
              <a:defRPr>
                <a:solidFill>
                  <a:schemeClr val="bg1"/>
                </a:solidFill>
              </a:defRPr>
            </a:lvl1pPr>
          </a:lstStyle>
          <a:p>
            <a:fld id="{5F294920-2F4F-4D88-AD0A-053AE5A679D0}" type="slidenum">
              <a:rPr lang="en-US" smtClean="0"/>
              <a:pPr/>
              <a:t>‹#›</a:t>
            </a:fld>
            <a:endParaRPr lang="en-US"/>
          </a:p>
        </p:txBody>
      </p:sp>
      <p:sp>
        <p:nvSpPr>
          <p:cNvPr id="7" name="Text Placeholder 6">
            <a:extLst>
              <a:ext uri="{FF2B5EF4-FFF2-40B4-BE49-F238E27FC236}">
                <a16:creationId xmlns:a16="http://schemas.microsoft.com/office/drawing/2014/main" id="{77EF806B-A7FC-4DC7-BDDE-B5F72DE1D142}"/>
              </a:ext>
            </a:extLst>
          </p:cNvPr>
          <p:cNvSpPr>
            <a:spLocks noGrp="1"/>
          </p:cNvSpPr>
          <p:nvPr>
            <p:ph type="body" sz="quarter" idx="13"/>
          </p:nvPr>
        </p:nvSpPr>
        <p:spPr>
          <a:xfrm>
            <a:off x="838200" y="1243829"/>
            <a:ext cx="5257800" cy="4367699"/>
          </a:xfrm>
        </p:spPr>
        <p:txBody>
          <a:bodyPr>
            <a:noAutofit/>
          </a:bodyPr>
          <a:lstStyle>
            <a:lvl1pPr marL="0" indent="0">
              <a:buNone/>
              <a:defRPr sz="1400">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006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4229-FDA3-419F-948E-EC3B542AED00}"/>
              </a:ext>
            </a:extLst>
          </p:cNvPr>
          <p:cNvSpPr>
            <a:spLocks noGrp="1"/>
          </p:cNvSpPr>
          <p:nvPr>
            <p:ph type="title"/>
          </p:nvPr>
        </p:nvSpPr>
        <p:spPr>
          <a:xfrm>
            <a:off x="838200" y="3861468"/>
            <a:ext cx="10515600" cy="768096"/>
          </a:xfrm>
          <a:prstGeom prst="rect">
            <a:avLst/>
          </a:prstGeom>
        </p:spPr>
        <p:txBody>
          <a:bodyPr/>
          <a:lstStyle>
            <a:lvl1pPr algn="ctr">
              <a:defRPr>
                <a:solidFill>
                  <a:schemeClr val="bg1">
                    <a:lumMod val="50000"/>
                  </a:schemeClr>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EAD5E140-8BC8-449A-8EB6-5236A46899C7}"/>
              </a:ext>
            </a:extLst>
          </p:cNvPr>
          <p:cNvSpPr>
            <a:spLocks noGrp="1"/>
          </p:cNvSpPr>
          <p:nvPr>
            <p:ph type="dt" sz="half" idx="10"/>
          </p:nvPr>
        </p:nvSpPr>
        <p:spPr/>
        <p:txBody>
          <a:bodyPr/>
          <a:lstStyle/>
          <a:p>
            <a:fld id="{2E31002B-1918-4B77-8592-58A0B3AD1EB2}" type="datetime1">
              <a:rPr lang="en-US" smtClean="0"/>
              <a:t>12/29/2023</a:t>
            </a:fld>
            <a:endParaRPr lang="en-US"/>
          </a:p>
        </p:txBody>
      </p:sp>
      <p:sp>
        <p:nvSpPr>
          <p:cNvPr id="5" name="Footer Placeholder 4">
            <a:extLst>
              <a:ext uri="{FF2B5EF4-FFF2-40B4-BE49-F238E27FC236}">
                <a16:creationId xmlns:a16="http://schemas.microsoft.com/office/drawing/2014/main" id="{DAC3E766-E3A6-4451-8208-02143C37EB9C}"/>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id="{BEF041C4-DDAB-4C12-865A-AD93CBA2AE10}"/>
              </a:ext>
            </a:extLst>
          </p:cNvPr>
          <p:cNvSpPr>
            <a:spLocks noGrp="1"/>
          </p:cNvSpPr>
          <p:nvPr>
            <p:ph type="sldNum" sz="quarter" idx="12"/>
          </p:nvPr>
        </p:nvSpPr>
        <p:spPr/>
        <p:txBody>
          <a:bodyPr/>
          <a:lstStyle/>
          <a:p>
            <a:fld id="{5F294920-2F4F-4D88-AD0A-053AE5A679D0}" type="slidenum">
              <a:rPr lang="en-US" smtClean="0"/>
              <a:t>‹#›</a:t>
            </a:fld>
            <a:endParaRPr lang="en-US"/>
          </a:p>
        </p:txBody>
      </p:sp>
      <p:sp>
        <p:nvSpPr>
          <p:cNvPr id="8" name="Content Placeholder 81">
            <a:extLst>
              <a:ext uri="{FF2B5EF4-FFF2-40B4-BE49-F238E27FC236}">
                <a16:creationId xmlns:a16="http://schemas.microsoft.com/office/drawing/2014/main" id="{1A309787-D123-4BE1-A073-A4AB8B0228E0}"/>
              </a:ext>
            </a:extLst>
          </p:cNvPr>
          <p:cNvSpPr txBox="1">
            <a:spLocks/>
          </p:cNvSpPr>
          <p:nvPr userDrawn="1"/>
        </p:nvSpPr>
        <p:spPr>
          <a:xfrm>
            <a:off x="838200" y="4783123"/>
            <a:ext cx="10514445" cy="13969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600" dirty="0">
              <a:solidFill>
                <a:schemeClr val="bg1">
                  <a:lumMod val="50000"/>
                </a:schemeClr>
              </a:solidFill>
            </a:endParaRPr>
          </a:p>
        </p:txBody>
      </p:sp>
      <p:sp>
        <p:nvSpPr>
          <p:cNvPr id="9" name="Text Placeholder 8">
            <a:extLst>
              <a:ext uri="{FF2B5EF4-FFF2-40B4-BE49-F238E27FC236}">
                <a16:creationId xmlns:a16="http://schemas.microsoft.com/office/drawing/2014/main" id="{09B63A61-905A-4813-A803-C3F1CF20DCCE}"/>
              </a:ext>
            </a:extLst>
          </p:cNvPr>
          <p:cNvSpPr>
            <a:spLocks noGrp="1"/>
          </p:cNvSpPr>
          <p:nvPr>
            <p:ph type="body" sz="quarter" idx="13"/>
          </p:nvPr>
        </p:nvSpPr>
        <p:spPr>
          <a:xfrm>
            <a:off x="838200" y="4805824"/>
            <a:ext cx="10515600" cy="1266825"/>
          </a:xfrm>
        </p:spPr>
        <p:txBody>
          <a:bodyPr>
            <a:normAutofit/>
          </a:bodyPr>
          <a:lstStyle>
            <a:lvl3pPr marL="914400" indent="0" algn="ctr">
              <a:lnSpc>
                <a:spcPct val="100000"/>
              </a:lnSpc>
              <a:buNone/>
              <a:defRPr sz="1600" b="0">
                <a:solidFill>
                  <a:schemeClr val="bg1">
                    <a:lumMod val="50000"/>
                  </a:schemeClr>
                </a:solidFill>
              </a:defRPr>
            </a:lvl3pPr>
          </a:lstStyle>
          <a:p>
            <a:pPr lvl="2"/>
            <a:endParaRPr lang="en-US" dirty="0"/>
          </a:p>
        </p:txBody>
      </p:sp>
    </p:spTree>
    <p:extLst>
      <p:ext uri="{BB962C8B-B14F-4D97-AF65-F5344CB8AC3E}">
        <p14:creationId xmlns:p14="http://schemas.microsoft.com/office/powerpoint/2010/main" val="69644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4229-FDA3-419F-948E-EC3B542AED00}"/>
              </a:ext>
            </a:extLst>
          </p:cNvPr>
          <p:cNvSpPr>
            <a:spLocks noGrp="1"/>
          </p:cNvSpPr>
          <p:nvPr>
            <p:ph type="title"/>
          </p:nvPr>
        </p:nvSpPr>
        <p:spPr>
          <a:xfrm>
            <a:off x="838200" y="309046"/>
            <a:ext cx="10515600" cy="768096"/>
          </a:xfrm>
          <a:prstGeom prst="rect">
            <a:avLst/>
          </a:prstGeom>
        </p:spPr>
        <p:txBody>
          <a:bodyPr/>
          <a:lstStyle>
            <a:lvl1pPr algn="l">
              <a:defRPr>
                <a:solidFill>
                  <a:schemeClr val="bg1">
                    <a:lumMod val="50000"/>
                  </a:schemeClr>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EAD5E140-8BC8-449A-8EB6-5236A46899C7}"/>
              </a:ext>
            </a:extLst>
          </p:cNvPr>
          <p:cNvSpPr>
            <a:spLocks noGrp="1"/>
          </p:cNvSpPr>
          <p:nvPr>
            <p:ph type="dt" sz="half" idx="10"/>
          </p:nvPr>
        </p:nvSpPr>
        <p:spPr/>
        <p:txBody>
          <a:bodyPr/>
          <a:lstStyle/>
          <a:p>
            <a:fld id="{68BB1C4A-2550-4C3C-87E0-0C9231038ED9}" type="datetime1">
              <a:rPr lang="en-US" smtClean="0"/>
              <a:t>12/29/2023</a:t>
            </a:fld>
            <a:endParaRPr lang="en-US"/>
          </a:p>
        </p:txBody>
      </p:sp>
      <p:sp>
        <p:nvSpPr>
          <p:cNvPr id="5" name="Footer Placeholder 4">
            <a:extLst>
              <a:ext uri="{FF2B5EF4-FFF2-40B4-BE49-F238E27FC236}">
                <a16:creationId xmlns:a16="http://schemas.microsoft.com/office/drawing/2014/main" id="{DAC3E766-E3A6-4451-8208-02143C37EB9C}"/>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id="{BEF041C4-DDAB-4C12-865A-AD93CBA2AE10}"/>
              </a:ext>
            </a:extLst>
          </p:cNvPr>
          <p:cNvSpPr>
            <a:spLocks noGrp="1"/>
          </p:cNvSpPr>
          <p:nvPr>
            <p:ph type="sldNum" sz="quarter" idx="12"/>
          </p:nvPr>
        </p:nvSpPr>
        <p:spPr/>
        <p:txBody>
          <a:bodyPr/>
          <a:lstStyle/>
          <a:p>
            <a:fld id="{5F294920-2F4F-4D88-AD0A-053AE5A679D0}" type="slidenum">
              <a:rPr lang="en-US" smtClean="0"/>
              <a:t>‹#›</a:t>
            </a:fld>
            <a:endParaRPr lang="en-US"/>
          </a:p>
        </p:txBody>
      </p:sp>
      <p:sp>
        <p:nvSpPr>
          <p:cNvPr id="7" name="Content Placeholder 6">
            <a:extLst>
              <a:ext uri="{FF2B5EF4-FFF2-40B4-BE49-F238E27FC236}">
                <a16:creationId xmlns:a16="http://schemas.microsoft.com/office/drawing/2014/main" id="{A4006058-9E86-4433-82D8-5D7E3A9AFAB5}"/>
              </a:ext>
            </a:extLst>
          </p:cNvPr>
          <p:cNvSpPr>
            <a:spLocks noGrp="1"/>
          </p:cNvSpPr>
          <p:nvPr>
            <p:ph sz="quarter" idx="13"/>
          </p:nvPr>
        </p:nvSpPr>
        <p:spPr>
          <a:xfrm>
            <a:off x="838201" y="1775640"/>
            <a:ext cx="5257800" cy="4091759"/>
          </a:xfrm>
        </p:spPr>
        <p:txBody>
          <a:bodyPr>
            <a:normAutofit/>
          </a:bodyPr>
          <a:lstStyle>
            <a:lvl1pPr marL="0" indent="0">
              <a:buNone/>
              <a:defRPr sz="1600">
                <a:solidFill>
                  <a:schemeClr val="bg1">
                    <a:lumMod val="50000"/>
                  </a:schemeClr>
                </a:solidFill>
              </a:defRPr>
            </a:lvl1pPr>
            <a:lvl2pPr marL="457200" indent="0">
              <a:buNone/>
              <a:defRPr sz="1600">
                <a:solidFill>
                  <a:schemeClr val="bg1">
                    <a:lumMod val="50000"/>
                  </a:schemeClr>
                </a:solidFill>
              </a:defRPr>
            </a:lvl2pPr>
            <a:lvl3pPr marL="914400" indent="0">
              <a:buNone/>
              <a:defRPr sz="1600">
                <a:solidFill>
                  <a:schemeClr val="bg1">
                    <a:lumMod val="50000"/>
                  </a:schemeClr>
                </a:solidFill>
              </a:defRPr>
            </a:lvl3pPr>
            <a:lvl4pPr marL="1371600" indent="0">
              <a:buNone/>
              <a:defRPr sz="1600">
                <a:solidFill>
                  <a:schemeClr val="bg1">
                    <a:lumMod val="50000"/>
                  </a:schemeClr>
                </a:solidFill>
              </a:defRPr>
            </a:lvl4pPr>
            <a:lvl5pPr marL="1828800" indent="0">
              <a:buNone/>
              <a:defRPr sz="1600">
                <a:solidFill>
                  <a:schemeClr val="bg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BCD0BE3C-5DD6-4796-8AA2-9BF0A1388DE6}"/>
              </a:ext>
            </a:extLst>
          </p:cNvPr>
          <p:cNvSpPr>
            <a:spLocks noGrp="1"/>
          </p:cNvSpPr>
          <p:nvPr>
            <p:ph type="body" sz="quarter" idx="14"/>
          </p:nvPr>
        </p:nvSpPr>
        <p:spPr>
          <a:xfrm>
            <a:off x="838200" y="1243829"/>
            <a:ext cx="10515600" cy="365125"/>
          </a:xfrm>
        </p:spPr>
        <p:txBody>
          <a:bodyPr>
            <a:noAutofit/>
          </a:bodyPr>
          <a:lstStyle>
            <a:lvl1pPr marL="0" indent="0">
              <a:buNone/>
              <a:defRPr sz="1400">
                <a:solidFill>
                  <a:schemeClr val="bg1">
                    <a:lumMod val="50000"/>
                  </a:schemeClr>
                </a:solidFill>
              </a:defRPr>
            </a:lvl1pPr>
            <a:lvl2pPr marL="457200" indent="0">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52309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Light Two P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4229-FDA3-419F-948E-EC3B542AED00}"/>
              </a:ext>
            </a:extLst>
          </p:cNvPr>
          <p:cNvSpPr>
            <a:spLocks noGrp="1"/>
          </p:cNvSpPr>
          <p:nvPr>
            <p:ph type="title"/>
          </p:nvPr>
        </p:nvSpPr>
        <p:spPr>
          <a:xfrm>
            <a:off x="838200" y="3599317"/>
            <a:ext cx="10515600" cy="768096"/>
          </a:xfrm>
          <a:prstGeom prst="rect">
            <a:avLst/>
          </a:prstGeom>
        </p:spPr>
        <p:txBody>
          <a:bodyPr/>
          <a:lstStyle>
            <a:lvl1pPr algn="ctr">
              <a:defRPr>
                <a:solidFill>
                  <a:schemeClr val="bg1">
                    <a:lumMod val="50000"/>
                  </a:schemeClr>
                </a:solidFill>
              </a:defRPr>
            </a:lvl1pPr>
          </a:lstStyle>
          <a:p>
            <a:r>
              <a:rPr lang="en-US"/>
              <a:t>Click to edit Master title style</a:t>
            </a:r>
          </a:p>
        </p:txBody>
      </p:sp>
      <p:sp>
        <p:nvSpPr>
          <p:cNvPr id="4" name="Date Placeholder 3">
            <a:extLst>
              <a:ext uri="{FF2B5EF4-FFF2-40B4-BE49-F238E27FC236}">
                <a16:creationId xmlns:a16="http://schemas.microsoft.com/office/drawing/2014/main" id="{EAD5E140-8BC8-449A-8EB6-5236A46899C7}"/>
              </a:ext>
            </a:extLst>
          </p:cNvPr>
          <p:cNvSpPr>
            <a:spLocks noGrp="1"/>
          </p:cNvSpPr>
          <p:nvPr>
            <p:ph type="dt" sz="half" idx="10"/>
          </p:nvPr>
        </p:nvSpPr>
        <p:spPr/>
        <p:txBody>
          <a:bodyPr/>
          <a:lstStyle/>
          <a:p>
            <a:fld id="{124BB99E-8687-40C6-9F9D-1B691A966A53}" type="datetime1">
              <a:rPr lang="en-US" smtClean="0"/>
              <a:t>12/29/2023</a:t>
            </a:fld>
            <a:endParaRPr lang="en-US"/>
          </a:p>
        </p:txBody>
      </p:sp>
      <p:sp>
        <p:nvSpPr>
          <p:cNvPr id="5" name="Footer Placeholder 4">
            <a:extLst>
              <a:ext uri="{FF2B5EF4-FFF2-40B4-BE49-F238E27FC236}">
                <a16:creationId xmlns:a16="http://schemas.microsoft.com/office/drawing/2014/main" id="{DAC3E766-E3A6-4451-8208-02143C37EB9C}"/>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id="{BEF041C4-DDAB-4C12-865A-AD93CBA2AE10}"/>
              </a:ext>
            </a:extLst>
          </p:cNvPr>
          <p:cNvSpPr>
            <a:spLocks noGrp="1"/>
          </p:cNvSpPr>
          <p:nvPr>
            <p:ph type="sldNum" sz="quarter" idx="12"/>
          </p:nvPr>
        </p:nvSpPr>
        <p:spPr/>
        <p:txBody>
          <a:bodyPr/>
          <a:lstStyle/>
          <a:p>
            <a:fld id="{5F294920-2F4F-4D88-AD0A-053AE5A679D0}" type="slidenum">
              <a:rPr lang="en-US" smtClean="0"/>
              <a:t>‹#›</a:t>
            </a:fld>
            <a:endParaRPr lang="en-US"/>
          </a:p>
        </p:txBody>
      </p:sp>
      <p:sp>
        <p:nvSpPr>
          <p:cNvPr id="7" name="Text Placeholder 6">
            <a:extLst>
              <a:ext uri="{FF2B5EF4-FFF2-40B4-BE49-F238E27FC236}">
                <a16:creationId xmlns:a16="http://schemas.microsoft.com/office/drawing/2014/main" id="{76930516-6005-4407-9D38-6B0EF1884E0C}"/>
              </a:ext>
            </a:extLst>
          </p:cNvPr>
          <p:cNvSpPr>
            <a:spLocks noGrp="1"/>
          </p:cNvSpPr>
          <p:nvPr>
            <p:ph type="body" sz="quarter" idx="13"/>
          </p:nvPr>
        </p:nvSpPr>
        <p:spPr>
          <a:xfrm>
            <a:off x="838201" y="4514849"/>
            <a:ext cx="10515598" cy="1558925"/>
          </a:xfrm>
        </p:spPr>
        <p:txBody>
          <a:bodyPr>
            <a:normAutofit/>
          </a:bodyPr>
          <a:lstStyle>
            <a:lvl1pPr marL="0" indent="0" algn="ctr">
              <a:buNone/>
              <a:defRPr sz="160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entagon 8">
            <a:extLst>
              <a:ext uri="{FF2B5EF4-FFF2-40B4-BE49-F238E27FC236}">
                <a16:creationId xmlns:a16="http://schemas.microsoft.com/office/drawing/2014/main" id="{C78322EB-D137-4ACE-84BF-FB448B417B82}"/>
              </a:ext>
            </a:extLst>
          </p:cNvPr>
          <p:cNvSpPr/>
          <p:nvPr userDrawn="1"/>
        </p:nvSpPr>
        <p:spPr>
          <a:xfrm>
            <a:off x="4836372" y="1029205"/>
            <a:ext cx="2519256" cy="2399291"/>
          </a:xfrm>
          <a:prstGeom prst="pentagon">
            <a:avLst/>
          </a:prstGeom>
          <a:solidFill>
            <a:schemeClr val="accent3"/>
          </a:solidFill>
          <a:ln w="38100">
            <a:noFill/>
          </a:ln>
          <a:effectLst>
            <a:outerShdw blurRad="50800" dist="38100" dir="2700000" algn="tl"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8972EC73-63C5-4AFA-928C-511A1ECF92BC}"/>
              </a:ext>
            </a:extLst>
          </p:cNvPr>
          <p:cNvSpPr>
            <a:spLocks noGrp="1"/>
          </p:cNvSpPr>
          <p:nvPr>
            <p:ph sz="quarter" idx="14"/>
          </p:nvPr>
        </p:nvSpPr>
        <p:spPr>
          <a:xfrm>
            <a:off x="5324475" y="1530350"/>
            <a:ext cx="1543050" cy="1898650"/>
          </a:xfrm>
        </p:spPr>
        <p:txBody>
          <a:bodyPr>
            <a:noAutofit/>
          </a:bodyPr>
          <a:lstStyle>
            <a:lvl1pPr marL="0" indent="0" algn="ctr">
              <a:buNone/>
              <a:defRPr sz="1400"/>
            </a:lvl1pPr>
            <a:lvl2pPr marL="457200" indent="0" algn="ctr">
              <a:buNone/>
              <a:defRPr sz="1200"/>
            </a:lvl2pPr>
            <a:lvl3pPr marL="914400" indent="0" algn="ctr">
              <a:buNone/>
              <a:defRPr sz="1100"/>
            </a:lvl3pPr>
            <a:lvl4pPr marL="1371600" indent="0" algn="ctr">
              <a:buNone/>
              <a:defRPr sz="1050"/>
            </a:lvl4pPr>
            <a:lvl5pPr marL="1828800" indent="0" algn="ctr">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68210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3000">
              <a:schemeClr val="bg2"/>
            </a:gs>
            <a:gs pos="65000">
              <a:schemeClr val="bg1"/>
            </a:gs>
          </a:gsLst>
          <a:lin ang="2700000" scaled="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DC9B6C-6013-4A95-8457-95BC7D70BC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900FC-35B7-452B-AF33-C87CA38863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44CF536-1EA2-42D2-957F-53EA5B86A6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E5D617-95B4-4A3C-95F6-B89E521E0540}" type="datetime1">
              <a:rPr lang="en-US" smtClean="0"/>
              <a:t>12/29/2023</a:t>
            </a:fld>
            <a:endParaRPr lang="en-US"/>
          </a:p>
        </p:txBody>
      </p:sp>
      <p:sp>
        <p:nvSpPr>
          <p:cNvPr id="5" name="Footer Placeholder 4">
            <a:extLst>
              <a:ext uri="{FF2B5EF4-FFF2-40B4-BE49-F238E27FC236}">
                <a16:creationId xmlns:a16="http://schemas.microsoft.com/office/drawing/2014/main" id="{44B71FB9-94D8-4806-934D-F4E96D9BE2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Designed by PoweredTemplate</a:t>
            </a:r>
          </a:p>
        </p:txBody>
      </p:sp>
      <p:sp>
        <p:nvSpPr>
          <p:cNvPr id="6" name="Slide Number Placeholder 5">
            <a:extLst>
              <a:ext uri="{FF2B5EF4-FFF2-40B4-BE49-F238E27FC236}">
                <a16:creationId xmlns:a16="http://schemas.microsoft.com/office/drawing/2014/main" id="{A45FD25A-031E-4D66-AE09-6BF69D1CAA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232708-21FE-4D82-9561-2E068D829407}" type="slidenum">
              <a:rPr lang="en-US" smtClean="0"/>
              <a:t>‹#›</a:t>
            </a:fld>
            <a:endParaRPr lang="en-US"/>
          </a:p>
        </p:txBody>
      </p:sp>
    </p:spTree>
    <p:extLst>
      <p:ext uri="{BB962C8B-B14F-4D97-AF65-F5344CB8AC3E}">
        <p14:creationId xmlns:p14="http://schemas.microsoft.com/office/powerpoint/2010/main" val="1299891827"/>
      </p:ext>
    </p:extLst>
  </p:cSld>
  <p:clrMap bg1="lt1" tx1="dk1" bg2="lt2" tx2="dk2" accent1="accent1" accent2="accent2" accent3="accent3" accent4="accent4" accent5="accent5" accent6="accent6" hlink="hlink" folHlink="folHlink"/>
  <p:sldLayoutIdLst>
    <p:sldLayoutId id="2147483655" r:id="rId1"/>
    <p:sldLayoutId id="2147483667" r:id="rId2"/>
    <p:sldLayoutId id="2147483668" r:id="rId3"/>
    <p:sldLayoutId id="2147483680" r:id="rId4"/>
    <p:sldLayoutId id="2147483681" r:id="rId5"/>
    <p:sldLayoutId id="2147483682" r:id="rId6"/>
    <p:sldLayoutId id="2147483675" r:id="rId7"/>
    <p:sldLayoutId id="2147483674" r:id="rId8"/>
    <p:sldLayoutId id="2147483677" r:id="rId9"/>
    <p:sldLayoutId id="2147483678" r:id="rId10"/>
    <p:sldLayoutId id="2147483679" r:id="rId11"/>
    <p:sldLayoutId id="2147483669" r:id="rId12"/>
    <p:sldLayoutId id="2147483670" r:id="rId13"/>
    <p:sldLayoutId id="2147483671" r:id="rId14"/>
    <p:sldLayoutId id="2147483672" r:id="rId15"/>
    <p:sldLayoutId id="2147483673" r:id="rId16"/>
    <p:sldLayoutId id="2147483676" r:id="rId17"/>
    <p:sldLayoutId id="2147483683" r:id="rId18"/>
  </p:sldLayoutIdLst>
  <p:hf sldNum="0" hdr="0" dt="0"/>
  <p:txStyles>
    <p:titleStyle>
      <a:lvl1pPr algn="l" defTabSz="914400" rtl="0" eaLnBrk="1" latinLnBrk="0" hangingPunct="1">
        <a:lnSpc>
          <a:spcPct val="90000"/>
        </a:lnSpc>
        <a:spcBef>
          <a:spcPct val="0"/>
        </a:spcBef>
        <a:buNone/>
        <a:defRPr sz="4400" kern="120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26" Type="http://schemas.openxmlformats.org/officeDocument/2006/relationships/image" Target="../media/image42.png"/><Relationship Id="rId3" Type="http://schemas.openxmlformats.org/officeDocument/2006/relationships/image" Target="../media/image19.png"/><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5" Type="http://schemas.openxmlformats.org/officeDocument/2006/relationships/image" Target="../media/image41.pn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36.png"/><Relationship Id="rId29" Type="http://schemas.openxmlformats.org/officeDocument/2006/relationships/image" Target="../media/image45.png"/><Relationship Id="rId1" Type="http://schemas.openxmlformats.org/officeDocument/2006/relationships/slideLayout" Target="../slideLayouts/slideLayout18.xml"/><Relationship Id="rId6" Type="http://schemas.openxmlformats.org/officeDocument/2006/relationships/image" Target="../media/image22.png"/><Relationship Id="rId11" Type="http://schemas.openxmlformats.org/officeDocument/2006/relationships/image" Target="../media/image27.png"/><Relationship Id="rId24" Type="http://schemas.openxmlformats.org/officeDocument/2006/relationships/image" Target="../media/image40.png"/><Relationship Id="rId32" Type="http://schemas.openxmlformats.org/officeDocument/2006/relationships/image" Target="../media/image48.png"/><Relationship Id="rId5" Type="http://schemas.openxmlformats.org/officeDocument/2006/relationships/image" Target="../media/image21.png"/><Relationship Id="rId15" Type="http://schemas.openxmlformats.org/officeDocument/2006/relationships/image" Target="../media/image31.png"/><Relationship Id="rId23" Type="http://schemas.openxmlformats.org/officeDocument/2006/relationships/image" Target="../media/image39.png"/><Relationship Id="rId28" Type="http://schemas.openxmlformats.org/officeDocument/2006/relationships/image" Target="../media/image44.png"/><Relationship Id="rId10" Type="http://schemas.openxmlformats.org/officeDocument/2006/relationships/image" Target="../media/image26.png"/><Relationship Id="rId19" Type="http://schemas.openxmlformats.org/officeDocument/2006/relationships/image" Target="../media/image35.png"/><Relationship Id="rId31" Type="http://schemas.openxmlformats.org/officeDocument/2006/relationships/image" Target="../media/image47.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 Id="rId22" Type="http://schemas.openxmlformats.org/officeDocument/2006/relationships/image" Target="../media/image38.png"/><Relationship Id="rId27" Type="http://schemas.openxmlformats.org/officeDocument/2006/relationships/image" Target="../media/image43.png"/><Relationship Id="rId30" Type="http://schemas.openxmlformats.org/officeDocument/2006/relationships/image" Target="../media/image46.png"/></Relationships>
</file>

<file path=ppt/slides/_rels/slide19.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50.png"/><Relationship Id="rId1" Type="http://schemas.openxmlformats.org/officeDocument/2006/relationships/slideLayout" Target="../slideLayouts/slideLayout18.xml"/><Relationship Id="rId4" Type="http://schemas.openxmlformats.org/officeDocument/2006/relationships/image" Target="../media/image51.emf"/></Relationships>
</file>

<file path=ppt/slides/_rels/slide21.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220.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52.png"/><Relationship Id="rId1" Type="http://schemas.openxmlformats.org/officeDocument/2006/relationships/slideLayout" Target="../slideLayouts/slideLayout18.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4.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52.png"/><Relationship Id="rId1" Type="http://schemas.openxmlformats.org/officeDocument/2006/relationships/slideLayout" Target="../slideLayouts/slideLayout18.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hellosehat.com/penyakit-kulit/perawatan-kulit/apa-itu-sebum/" TargetMode="Externa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D0D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6BE6D-CFEC-42A2-A7E5-5A76F26EF7C7}"/>
              </a:ext>
            </a:extLst>
          </p:cNvPr>
          <p:cNvSpPr>
            <a:spLocks noGrp="1"/>
          </p:cNvSpPr>
          <p:nvPr>
            <p:ph type="title"/>
          </p:nvPr>
        </p:nvSpPr>
        <p:spPr>
          <a:xfrm>
            <a:off x="620144" y="598807"/>
            <a:ext cx="10515600" cy="768096"/>
          </a:xfrm>
        </p:spPr>
        <p:txBody>
          <a:bodyPr/>
          <a:lstStyle/>
          <a:p>
            <a:pPr algn="ctr"/>
            <a:r>
              <a:rPr lang="en-US" b="1" dirty="0"/>
              <a:t>SISTEM PENDUKUNG KEPUTUSAN</a:t>
            </a:r>
          </a:p>
        </p:txBody>
      </p:sp>
      <p:sp>
        <p:nvSpPr>
          <p:cNvPr id="3" name="Text Placeholder 2">
            <a:extLst>
              <a:ext uri="{FF2B5EF4-FFF2-40B4-BE49-F238E27FC236}">
                <a16:creationId xmlns:a16="http://schemas.microsoft.com/office/drawing/2014/main" id="{9A8D8BCA-5519-4E40-A54C-32FF16976495}"/>
              </a:ext>
            </a:extLst>
          </p:cNvPr>
          <p:cNvSpPr>
            <a:spLocks noGrp="1"/>
          </p:cNvSpPr>
          <p:nvPr>
            <p:ph type="body" sz="quarter" idx="13"/>
          </p:nvPr>
        </p:nvSpPr>
        <p:spPr>
          <a:xfrm>
            <a:off x="0" y="3045186"/>
            <a:ext cx="7503440" cy="1508279"/>
          </a:xfrm>
        </p:spPr>
        <p:txBody>
          <a:bodyPr/>
          <a:lstStyle/>
          <a:p>
            <a:pPr algn="ctr"/>
            <a:r>
              <a:rPr lang="en-US" sz="3000" b="1" dirty="0"/>
              <a:t>PEMILIHAN PRODUK SUNSCREEN BERDASARKAN JENIS KULIT MENGGUNAKAN METODE VIKTOR</a:t>
            </a:r>
          </a:p>
        </p:txBody>
      </p:sp>
      <p:pic>
        <p:nvPicPr>
          <p:cNvPr id="12" name="Picture 11">
            <a:extLst>
              <a:ext uri="{FF2B5EF4-FFF2-40B4-BE49-F238E27FC236}">
                <a16:creationId xmlns:a16="http://schemas.microsoft.com/office/drawing/2014/main" id="{DA389A70-8A47-7E35-C019-43BEC8D8D8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3440" y="1323986"/>
            <a:ext cx="3632304" cy="3632304"/>
          </a:xfrm>
          <a:prstGeom prst="rect">
            <a:avLst/>
          </a:prstGeom>
        </p:spPr>
      </p:pic>
    </p:spTree>
    <p:extLst>
      <p:ext uri="{BB962C8B-B14F-4D97-AF65-F5344CB8AC3E}">
        <p14:creationId xmlns:p14="http://schemas.microsoft.com/office/powerpoint/2010/main" val="1013141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Box 173">
            <a:extLst>
              <a:ext uri="{FF2B5EF4-FFF2-40B4-BE49-F238E27FC236}">
                <a16:creationId xmlns:a16="http://schemas.microsoft.com/office/drawing/2014/main" id="{FDEC48F4-0870-4506-9F35-BE1BEF95B756}"/>
              </a:ext>
            </a:extLst>
          </p:cNvPr>
          <p:cNvSpPr txBox="1"/>
          <p:nvPr/>
        </p:nvSpPr>
        <p:spPr>
          <a:xfrm>
            <a:off x="4757984" y="5022248"/>
            <a:ext cx="768307" cy="537099"/>
          </a:xfrm>
          <a:prstGeom prst="rect">
            <a:avLst/>
          </a:prstGeom>
          <a:noFill/>
        </p:spPr>
        <p:txBody>
          <a:bodyPr wrap="square">
            <a:normAutofit/>
          </a:bodyPr>
          <a:lstStyle/>
          <a:p>
            <a:pPr>
              <a:lnSpc>
                <a:spcPct val="90000"/>
              </a:lnSpc>
              <a:spcAft>
                <a:spcPts val="600"/>
              </a:spcAft>
            </a:pPr>
            <a:r>
              <a:rPr lang="en-US" sz="3100" dirty="0">
                <a:solidFill>
                  <a:schemeClr val="bg1"/>
                </a:solidFill>
              </a:rPr>
              <a:t>06</a:t>
            </a:r>
          </a:p>
        </p:txBody>
      </p:sp>
      <p:sp>
        <p:nvSpPr>
          <p:cNvPr id="175" name="TextBox 174">
            <a:extLst>
              <a:ext uri="{FF2B5EF4-FFF2-40B4-BE49-F238E27FC236}">
                <a16:creationId xmlns:a16="http://schemas.microsoft.com/office/drawing/2014/main" id="{32719DCE-1B5C-4F87-9DD6-858B0A2B0F06}"/>
              </a:ext>
            </a:extLst>
          </p:cNvPr>
          <p:cNvSpPr txBox="1"/>
          <p:nvPr/>
        </p:nvSpPr>
        <p:spPr>
          <a:xfrm>
            <a:off x="5264648" y="5630460"/>
            <a:ext cx="768307" cy="537099"/>
          </a:xfrm>
          <a:prstGeom prst="rect">
            <a:avLst/>
          </a:prstGeom>
          <a:noFill/>
        </p:spPr>
        <p:txBody>
          <a:bodyPr wrap="square">
            <a:normAutofit/>
          </a:bodyPr>
          <a:lstStyle/>
          <a:p>
            <a:pPr>
              <a:lnSpc>
                <a:spcPct val="90000"/>
              </a:lnSpc>
              <a:spcAft>
                <a:spcPts val="600"/>
              </a:spcAft>
            </a:pPr>
            <a:r>
              <a:rPr lang="en-US" sz="3100" dirty="0">
                <a:solidFill>
                  <a:schemeClr val="bg1"/>
                </a:solidFill>
                <a:latin typeface="+mj-lt"/>
              </a:rPr>
              <a:t>07</a:t>
            </a:r>
          </a:p>
        </p:txBody>
      </p:sp>
      <p:sp>
        <p:nvSpPr>
          <p:cNvPr id="24" name="Freeform: Shape 23">
            <a:extLst>
              <a:ext uri="{FF2B5EF4-FFF2-40B4-BE49-F238E27FC236}">
                <a16:creationId xmlns:a16="http://schemas.microsoft.com/office/drawing/2014/main" id="{27D802E1-C857-4BE6-8560-54F52714243E}"/>
              </a:ext>
            </a:extLst>
          </p:cNvPr>
          <p:cNvSpPr/>
          <p:nvPr/>
        </p:nvSpPr>
        <p:spPr>
          <a:xfrm>
            <a:off x="3446576" y="411204"/>
            <a:ext cx="5538397" cy="949867"/>
          </a:xfrm>
          <a:custGeom>
            <a:avLst/>
            <a:gdLst>
              <a:gd name="connsiteX0" fmla="*/ 0 w 1507764"/>
              <a:gd name="connsiteY0" fmla="*/ 0 h 636077"/>
              <a:gd name="connsiteX1" fmla="*/ 207163 w 1507764"/>
              <a:gd name="connsiteY1" fmla="*/ 309285 h 636077"/>
              <a:gd name="connsiteX2" fmla="*/ 2188 w 1507764"/>
              <a:gd name="connsiteY2" fmla="*/ 636077 h 636077"/>
              <a:gd name="connsiteX3" fmla="*/ 1507765 w 1507764"/>
              <a:gd name="connsiteY3" fmla="*/ 636077 h 636077"/>
              <a:gd name="connsiteX4" fmla="*/ 1507765 w 1507764"/>
              <a:gd name="connsiteY4" fmla="*/ 0 h 63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7764" h="636077">
                <a:moveTo>
                  <a:pt x="0" y="0"/>
                </a:moveTo>
                <a:lnTo>
                  <a:pt x="207163" y="309285"/>
                </a:lnTo>
                <a:lnTo>
                  <a:pt x="2188" y="636077"/>
                </a:lnTo>
                <a:lnTo>
                  <a:pt x="1507765" y="636077"/>
                </a:lnTo>
                <a:lnTo>
                  <a:pt x="1507765" y="0"/>
                </a:lnTo>
                <a:close/>
              </a:path>
            </a:pathLst>
          </a:custGeom>
          <a:solidFill>
            <a:schemeClr val="tx2"/>
          </a:solidFill>
          <a:ln w="72895" cap="flat">
            <a:solidFill>
              <a:schemeClr val="tx2"/>
            </a:solidFill>
            <a:prstDash val="solid"/>
            <a:miter/>
          </a:ln>
          <a:effectLst>
            <a:outerShdw blurRad="50800" dist="38100" dir="2700000" algn="tl" rotWithShape="0">
              <a:schemeClr val="bg1">
                <a:lumMod val="85000"/>
                <a:alpha val="40000"/>
              </a:schemeClr>
            </a:outerShdw>
          </a:effectLst>
        </p:spPr>
        <p:txBody>
          <a:bodyPr rtlCol="0" anchor="ctr"/>
          <a:lstStyle/>
          <a:p>
            <a:pPr algn="ctr"/>
            <a:r>
              <a:rPr lang="en-US" sz="3600" dirty="0">
                <a:solidFill>
                  <a:schemeClr val="bg1"/>
                </a:solidFill>
                <a:latin typeface="+mj-lt"/>
              </a:rPr>
              <a:t>     </a:t>
            </a:r>
            <a:r>
              <a:rPr lang="en-US" sz="3600" b="1" dirty="0" err="1">
                <a:solidFill>
                  <a:schemeClr val="bg1"/>
                </a:solidFill>
                <a:latin typeface="+mj-lt"/>
              </a:rPr>
              <a:t>Menentukan</a:t>
            </a:r>
            <a:r>
              <a:rPr lang="en-US" sz="3600" b="1" dirty="0">
                <a:solidFill>
                  <a:schemeClr val="bg1"/>
                </a:solidFill>
                <a:latin typeface="+mj-lt"/>
              </a:rPr>
              <a:t> Nilai </a:t>
            </a:r>
            <a:r>
              <a:rPr lang="en-US" sz="3600" b="1" dirty="0" err="1">
                <a:solidFill>
                  <a:schemeClr val="bg1"/>
                </a:solidFill>
                <a:latin typeface="+mj-lt"/>
              </a:rPr>
              <a:t>Indeks</a:t>
            </a:r>
            <a:endParaRPr lang="en-US" sz="3600" b="1" dirty="0">
              <a:solidFill>
                <a:schemeClr val="bg1"/>
              </a:solidFill>
              <a:latin typeface="+mj-lt"/>
            </a:endParaRPr>
          </a:p>
        </p:txBody>
      </p:sp>
      <p:sp>
        <p:nvSpPr>
          <p:cNvPr id="25" name="Freeform: Shape 24">
            <a:extLst>
              <a:ext uri="{FF2B5EF4-FFF2-40B4-BE49-F238E27FC236}">
                <a16:creationId xmlns:a16="http://schemas.microsoft.com/office/drawing/2014/main" id="{F3CE5C5B-8094-4FF6-821B-799F02E0170D}"/>
              </a:ext>
            </a:extLst>
          </p:cNvPr>
          <p:cNvSpPr/>
          <p:nvPr/>
        </p:nvSpPr>
        <p:spPr>
          <a:xfrm rot="5400000">
            <a:off x="3495748" y="199791"/>
            <a:ext cx="510243" cy="847130"/>
          </a:xfrm>
          <a:custGeom>
            <a:avLst/>
            <a:gdLst>
              <a:gd name="connsiteX0" fmla="*/ 445497 w 445496"/>
              <a:gd name="connsiteY0" fmla="*/ 0 h 1039493"/>
              <a:gd name="connsiteX1" fmla="*/ 445497 w 445496"/>
              <a:gd name="connsiteY1" fmla="*/ 1039494 h 1039493"/>
              <a:gd name="connsiteX2" fmla="*/ 0 w 445496"/>
              <a:gd name="connsiteY2" fmla="*/ 1039494 h 1039493"/>
            </a:gdLst>
            <a:ahLst/>
            <a:cxnLst>
              <a:cxn ang="0">
                <a:pos x="connsiteX0" y="connsiteY0"/>
              </a:cxn>
              <a:cxn ang="0">
                <a:pos x="connsiteX1" y="connsiteY1"/>
              </a:cxn>
              <a:cxn ang="0">
                <a:pos x="connsiteX2" y="connsiteY2"/>
              </a:cxn>
            </a:cxnLst>
            <a:rect l="l" t="t" r="r" b="b"/>
            <a:pathLst>
              <a:path w="445496" h="1039493">
                <a:moveTo>
                  <a:pt x="445497" y="0"/>
                </a:moveTo>
                <a:lnTo>
                  <a:pt x="445497" y="1039494"/>
                </a:lnTo>
                <a:lnTo>
                  <a:pt x="0" y="1039494"/>
                </a:lnTo>
                <a:close/>
              </a:path>
            </a:pathLst>
          </a:custGeom>
          <a:solidFill>
            <a:schemeClr val="tx2">
              <a:lumMod val="60000"/>
              <a:lumOff val="40000"/>
            </a:schemeClr>
          </a:solidFill>
          <a:ln w="5752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BC69F587-CA11-4D8F-BEB7-E4BB5A0CA7D8}"/>
              </a:ext>
            </a:extLst>
          </p:cNvPr>
          <p:cNvSpPr/>
          <p:nvPr/>
        </p:nvSpPr>
        <p:spPr>
          <a:xfrm rot="5400000" flipH="1">
            <a:off x="3488087" y="717694"/>
            <a:ext cx="525563" cy="847130"/>
          </a:xfrm>
          <a:custGeom>
            <a:avLst/>
            <a:gdLst>
              <a:gd name="connsiteX0" fmla="*/ 445497 w 445496"/>
              <a:gd name="connsiteY0" fmla="*/ 0 h 1039493"/>
              <a:gd name="connsiteX1" fmla="*/ 445497 w 445496"/>
              <a:gd name="connsiteY1" fmla="*/ 1039494 h 1039493"/>
              <a:gd name="connsiteX2" fmla="*/ 0 w 445496"/>
              <a:gd name="connsiteY2" fmla="*/ 1039494 h 1039493"/>
            </a:gdLst>
            <a:ahLst/>
            <a:cxnLst>
              <a:cxn ang="0">
                <a:pos x="connsiteX0" y="connsiteY0"/>
              </a:cxn>
              <a:cxn ang="0">
                <a:pos x="connsiteX1" y="connsiteY1"/>
              </a:cxn>
              <a:cxn ang="0">
                <a:pos x="connsiteX2" y="connsiteY2"/>
              </a:cxn>
            </a:cxnLst>
            <a:rect l="l" t="t" r="r" b="b"/>
            <a:pathLst>
              <a:path w="445496" h="1039493">
                <a:moveTo>
                  <a:pt x="445497" y="0"/>
                </a:moveTo>
                <a:lnTo>
                  <a:pt x="445497" y="1039494"/>
                </a:lnTo>
                <a:lnTo>
                  <a:pt x="0" y="1039494"/>
                </a:lnTo>
                <a:close/>
              </a:path>
            </a:pathLst>
          </a:custGeom>
          <a:solidFill>
            <a:schemeClr val="bg2">
              <a:lumMod val="50000"/>
            </a:schemeClr>
          </a:solidFill>
          <a:ln w="57528" cap="flat">
            <a:noFill/>
            <a:prstDash val="solid"/>
            <a:miter/>
          </a:ln>
        </p:spPr>
        <p:txBody>
          <a:bodyPr rtlCol="0" anchor="ctr"/>
          <a:lstStyle/>
          <a:p>
            <a:endParaRPr lang="en-US"/>
          </a:p>
        </p:txBody>
      </p:sp>
      <mc:AlternateContent xmlns:mc="http://schemas.openxmlformats.org/markup-compatibility/2006" xmlns:a14="http://schemas.microsoft.com/office/drawing/2010/main">
        <mc:Choice Requires="a14">
          <p:sp>
            <p:nvSpPr>
              <p:cNvPr id="27" name="Freeform: Shape 26">
                <a:extLst>
                  <a:ext uri="{FF2B5EF4-FFF2-40B4-BE49-F238E27FC236}">
                    <a16:creationId xmlns:a16="http://schemas.microsoft.com/office/drawing/2014/main" id="{16C48E73-8F92-4048-9B05-4FD903E46D59}"/>
                  </a:ext>
                </a:extLst>
              </p:cNvPr>
              <p:cNvSpPr/>
              <p:nvPr/>
            </p:nvSpPr>
            <p:spPr>
              <a:xfrm>
                <a:off x="1" y="1630016"/>
                <a:ext cx="12191999" cy="5227983"/>
              </a:xfrm>
              <a:custGeom>
                <a:avLst/>
                <a:gdLst>
                  <a:gd name="connsiteX0" fmla="*/ 0 w 10714101"/>
                  <a:gd name="connsiteY0" fmla="*/ 0 h 2474280"/>
                  <a:gd name="connsiteX1" fmla="*/ 10714102 w 10714101"/>
                  <a:gd name="connsiteY1" fmla="*/ 0 h 2474280"/>
                  <a:gd name="connsiteX2" fmla="*/ 10714102 w 10714101"/>
                  <a:gd name="connsiteY2" fmla="*/ 2474281 h 2474280"/>
                  <a:gd name="connsiteX3" fmla="*/ 1 w 10714101"/>
                  <a:gd name="connsiteY3" fmla="*/ 2474281 h 2474280"/>
                </a:gdLst>
                <a:ahLst/>
                <a:cxnLst>
                  <a:cxn ang="0">
                    <a:pos x="connsiteX0" y="connsiteY0"/>
                  </a:cxn>
                  <a:cxn ang="0">
                    <a:pos x="connsiteX1" y="connsiteY1"/>
                  </a:cxn>
                  <a:cxn ang="0">
                    <a:pos x="connsiteX2" y="connsiteY2"/>
                  </a:cxn>
                  <a:cxn ang="0">
                    <a:pos x="connsiteX3" y="connsiteY3"/>
                  </a:cxn>
                </a:cxnLst>
                <a:rect l="l" t="t" r="r" b="b"/>
                <a:pathLst>
                  <a:path w="10714101" h="2474280">
                    <a:moveTo>
                      <a:pt x="0" y="0"/>
                    </a:moveTo>
                    <a:lnTo>
                      <a:pt x="10714102" y="0"/>
                    </a:lnTo>
                    <a:lnTo>
                      <a:pt x="10714102" y="2474281"/>
                    </a:lnTo>
                    <a:lnTo>
                      <a:pt x="1" y="2474281"/>
                    </a:lnTo>
                    <a:close/>
                  </a:path>
                </a:pathLst>
              </a:custGeom>
              <a:solidFill>
                <a:schemeClr val="tx2"/>
              </a:solidFill>
              <a:ln w="72895" cap="flat">
                <a:noFill/>
                <a:prstDash val="solid"/>
                <a:miter/>
              </a:ln>
            </p:spPr>
            <p:txBody>
              <a:bodyPr rtlCol="0" anchor="ctr"/>
              <a:lstStyle/>
              <a:p>
                <a:endParaRPr lang="en-US" sz="2200" b="1" dirty="0">
                  <a:solidFill>
                    <a:schemeClr val="bg1"/>
                  </a:solidFill>
                  <a:effectLst/>
                  <a:latin typeface="Cambria" panose="02040503050406030204" pitchFamily="18" charset="0"/>
                  <a:ea typeface="Cambria" panose="02040503050406030204" pitchFamily="18" charset="0"/>
                  <a:cs typeface="Arial" panose="020B0604020202020204" pitchFamily="34" charset="0"/>
                </a:endParaRPr>
              </a:p>
              <a:p>
                <a:pPr algn="ctr"/>
                <a:r>
                  <a:rPr lang="en-US" sz="2400" dirty="0">
                    <a:solidFill>
                      <a:schemeClr val="bg1"/>
                    </a:solidFill>
                    <a:effectLst/>
                    <a:latin typeface="Cambria" panose="02040503050406030204" pitchFamily="18" charset="0"/>
                    <a:ea typeface="Cambria" panose="02040503050406030204" pitchFamily="18" charset="0"/>
                    <a:cs typeface="Arial" panose="020B0604020202020204" pitchFamily="34" charset="0"/>
                  </a:rPr>
                  <a:t>Q</a:t>
                </a:r>
                <a:r>
                  <a:rPr lang="en-US" sz="2400" baseline="-25000" dirty="0">
                    <a:solidFill>
                      <a:schemeClr val="bg1"/>
                    </a:solidFill>
                    <a:effectLst/>
                    <a:latin typeface="Cambria" panose="02040503050406030204" pitchFamily="18" charset="0"/>
                    <a:ea typeface="Cambria" panose="02040503050406030204" pitchFamily="18" charset="0"/>
                    <a:cs typeface="Arial" panose="020B0604020202020204" pitchFamily="34" charset="0"/>
                  </a:rPr>
                  <a:t>i  </a:t>
                </a:r>
                <a:r>
                  <a:rPr lang="en-US" sz="2400" dirty="0">
                    <a:solidFill>
                      <a:schemeClr val="bg1"/>
                    </a:solidFill>
                    <a:effectLst/>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d>
                      <m:dPr>
                        <m:begChr m:val="["/>
                        <m:endChr m:val="]"/>
                        <m:ctrlPr>
                          <a:rPr lang="en-ID"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dPr>
                      <m:e>
                        <m:f>
                          <m:fPr>
                            <m:ctrlPr>
                              <a:rPr lang="en-ID"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fPr>
                          <m:num>
                            <m:r>
                              <a:rPr lang="en-US"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𝑆𝑖</m:t>
                            </m:r>
                            <m:r>
                              <a:rPr lang="en-US"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m:t>
                            </m:r>
                            <m:sSup>
                              <m:sSupPr>
                                <m:ctrlPr>
                                  <a:rPr lang="en-ID"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𝑆</m:t>
                                </m:r>
                              </m:e>
                              <m:sup>
                                <m:r>
                                  <a:rPr lang="en-US"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m:t>
                                </m:r>
                              </m:sup>
                            </m:sSup>
                          </m:num>
                          <m:den>
                            <m:sSup>
                              <m:sSupPr>
                                <m:ctrlPr>
                                  <a:rPr lang="en-ID"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𝑆</m:t>
                                </m:r>
                              </m:e>
                              <m:sup>
                                <m:r>
                                  <a:rPr lang="en-US"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m:t>
                                </m:r>
                              </m:sup>
                            </m:sSup>
                            <m:r>
                              <a:rPr lang="en-US"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m:t>
                            </m:r>
                            <m:sSup>
                              <m:sSupPr>
                                <m:ctrlPr>
                                  <a:rPr lang="en-ID"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𝑆</m:t>
                                </m:r>
                              </m:e>
                              <m:sup>
                                <m:r>
                                  <a:rPr lang="en-US"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m:t>
                                </m:r>
                              </m:sup>
                            </m:sSup>
                          </m:den>
                        </m:f>
                      </m:e>
                    </m:d>
                  </m:oMath>
                </a14:m>
                <a:r>
                  <a:rPr lang="en-US" sz="2400" dirty="0">
                    <a:solidFill>
                      <a:schemeClr val="bg1"/>
                    </a:solidFill>
                    <a:effectLst/>
                    <a:latin typeface="Cambria" panose="02040503050406030204" pitchFamily="18" charset="0"/>
                    <a:ea typeface="Cambria" panose="02040503050406030204" pitchFamily="18" charset="0"/>
                    <a:cs typeface="Arial" panose="020B0604020202020204" pitchFamily="34" charset="0"/>
                  </a:rPr>
                  <a:t>V + </a:t>
                </a:r>
                <a14:m>
                  <m:oMath xmlns:m="http://schemas.openxmlformats.org/officeDocument/2006/math">
                    <m:d>
                      <m:dPr>
                        <m:begChr m:val="["/>
                        <m:endChr m:val="]"/>
                        <m:ctrlPr>
                          <a:rPr lang="en-ID"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dPr>
                      <m:e>
                        <m:f>
                          <m:fPr>
                            <m:ctrlPr>
                              <a:rPr lang="en-ID"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fPr>
                          <m:num>
                            <m:r>
                              <a:rPr lang="en-US"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𝑅𝑖</m:t>
                            </m:r>
                            <m:r>
                              <a:rPr lang="en-US"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m:t>
                            </m:r>
                            <m:sSup>
                              <m:sSupPr>
                                <m:ctrlPr>
                                  <a:rPr lang="en-ID"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𝑅</m:t>
                                </m:r>
                              </m:e>
                              <m:sup>
                                <m:r>
                                  <a:rPr lang="en-US"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m:t>
                                </m:r>
                              </m:sup>
                            </m:sSup>
                          </m:num>
                          <m:den>
                            <m:sSup>
                              <m:sSupPr>
                                <m:ctrlPr>
                                  <a:rPr lang="en-ID"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𝑅</m:t>
                                </m:r>
                              </m:e>
                              <m:sup>
                                <m:r>
                                  <a:rPr lang="en-US"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m:t>
                                </m:r>
                              </m:sup>
                            </m:sSup>
                            <m:r>
                              <a:rPr lang="en-US"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m:t>
                            </m:r>
                            <m:sSup>
                              <m:sSupPr>
                                <m:ctrlPr>
                                  <a:rPr lang="en-ID"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𝑅</m:t>
                                </m:r>
                              </m:e>
                              <m:sup>
                                <m:r>
                                  <a:rPr lang="en-US"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m:t>
                                </m:r>
                              </m:sup>
                            </m:sSup>
                          </m:den>
                        </m:f>
                      </m:e>
                    </m:d>
                    <m:r>
                      <a:rPr lang="en-US"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(1−</m:t>
                    </m:r>
                    <m:r>
                      <a:rPr lang="en-US"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𝑉</m:t>
                    </m:r>
                    <m:r>
                      <a:rPr lang="en-US" sz="24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m:t>
                    </m:r>
                  </m:oMath>
                </a14:m>
                <a:endParaRPr lang="en-ID" sz="3200"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a:p>
                <a:pPr algn="ctr"/>
                <a:endParaRPr lang="en-ID" sz="2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ctr"/>
                <a:r>
                  <a:rPr lang="en-US" sz="22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Dimana: </a:t>
                </a:r>
              </a:p>
              <a:p>
                <a:pPr algn="ctr"/>
                <a:r>
                  <a:rPr lang="en-US" sz="22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S</a:t>
                </a:r>
                <a:r>
                  <a:rPr lang="en-US" sz="2200" baseline="30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a:t>
                </a:r>
                <a:r>
                  <a:rPr lang="en-US" sz="22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 min S</a:t>
                </a:r>
                <a:r>
                  <a:rPr lang="en-US" sz="2200" baseline="-25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i</a:t>
                </a:r>
                <a:r>
                  <a:rPr lang="en-US" sz="22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p>
              <a:p>
                <a:pPr algn="ctr"/>
                <a:r>
                  <a:rPr lang="en-US" sz="22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S</a:t>
                </a:r>
                <a:r>
                  <a:rPr lang="en-US" sz="2200" baseline="30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a:t>
                </a:r>
                <a:r>
                  <a:rPr lang="en-US" sz="2200" baseline="30000" dirty="0">
                    <a:solidFill>
                      <a:schemeClr val="bg1"/>
                    </a:solidFill>
                    <a:latin typeface="Cambria" panose="02040503050406030204" pitchFamily="18" charset="0"/>
                    <a:ea typeface="Calibri" panose="020F0502020204030204" pitchFamily="34" charset="0"/>
                    <a:cs typeface="Times New Roman" panose="02020603050405020304" pitchFamily="18" charset="0"/>
                  </a:rPr>
                  <a:t> </a:t>
                </a:r>
                <a:r>
                  <a:rPr lang="en-US" sz="22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max S</a:t>
                </a:r>
                <a:r>
                  <a:rPr lang="en-US" sz="2200" baseline="-25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i</a:t>
                </a:r>
                <a:r>
                  <a:rPr lang="en-US" sz="22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p>
              <a:p>
                <a:pPr algn="ctr"/>
                <a:r>
                  <a:rPr lang="en-US" sz="22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R-= min R</a:t>
                </a:r>
                <a:r>
                  <a:rPr lang="en-US" sz="2200" baseline="-25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i</a:t>
                </a:r>
                <a:r>
                  <a:rPr lang="en-US" sz="22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p>
              <a:p>
                <a:pPr algn="ctr"/>
                <a:r>
                  <a:rPr lang="en-US" sz="22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R</a:t>
                </a:r>
                <a:r>
                  <a:rPr lang="en-US" sz="2200" baseline="30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a:t>
                </a:r>
                <a:r>
                  <a:rPr lang="en-US" sz="22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 max R</a:t>
                </a:r>
                <a:r>
                  <a:rPr lang="en-US" sz="2200" baseline="-25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i</a:t>
                </a:r>
                <a:r>
                  <a:rPr lang="en-US" sz="22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p>
              <a:p>
                <a:pPr algn="ctr"/>
                <a:r>
                  <a:rPr lang="en-US" sz="22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v = 0,5</a:t>
                </a:r>
                <a:endParaRPr lang="en-ID" sz="2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endParaRPr lang="en-ID" sz="2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en-ID" sz="2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en-ID" sz="2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a:p>
                <a:endParaRPr lang="en-US" sz="2200" b="1" dirty="0">
                  <a:solidFill>
                    <a:schemeClr val="bg1"/>
                  </a:solidFill>
                  <a:latin typeface="Cambria" panose="02040503050406030204" pitchFamily="18" charset="0"/>
                  <a:ea typeface="Cambria" panose="02040503050406030204" pitchFamily="18" charset="0"/>
                </a:endParaRPr>
              </a:p>
              <a:p>
                <a:pPr algn="ctr"/>
                <a:endParaRPr lang="en-US" sz="1800" b="1" dirty="0">
                  <a:solidFill>
                    <a:schemeClr val="bg1"/>
                  </a:solidFill>
                  <a:latin typeface="+mj-lt"/>
                </a:endParaRPr>
              </a:p>
              <a:p>
                <a:pPr algn="ctr"/>
                <a:endParaRPr lang="en-US" sz="1800" b="1" dirty="0">
                  <a:solidFill>
                    <a:schemeClr val="bg1"/>
                  </a:solidFill>
                  <a:latin typeface="+mj-lt"/>
                </a:endParaRPr>
              </a:p>
            </p:txBody>
          </p:sp>
        </mc:Choice>
        <mc:Fallback xmlns="">
          <p:sp>
            <p:nvSpPr>
              <p:cNvPr id="27" name="Freeform: Shape 26">
                <a:extLst>
                  <a:ext uri="{FF2B5EF4-FFF2-40B4-BE49-F238E27FC236}">
                    <a16:creationId xmlns:a16="http://schemas.microsoft.com/office/drawing/2014/main" id="{16C48E73-8F92-4048-9B05-4FD903E46D59}"/>
                  </a:ext>
                </a:extLst>
              </p:cNvPr>
              <p:cNvSpPr>
                <a:spLocks noRot="1" noChangeAspect="1" noMove="1" noResize="1" noEditPoints="1" noAdjustHandles="1" noChangeArrowheads="1" noChangeShapeType="1" noTextEdit="1"/>
              </p:cNvSpPr>
              <p:nvPr/>
            </p:nvSpPr>
            <p:spPr>
              <a:xfrm>
                <a:off x="1" y="1630016"/>
                <a:ext cx="12191999" cy="5227983"/>
              </a:xfrm>
              <a:custGeom>
                <a:avLst/>
                <a:gdLst>
                  <a:gd name="connsiteX0" fmla="*/ 0 w 10714101"/>
                  <a:gd name="connsiteY0" fmla="*/ 0 h 2474280"/>
                  <a:gd name="connsiteX1" fmla="*/ 10714102 w 10714101"/>
                  <a:gd name="connsiteY1" fmla="*/ 0 h 2474280"/>
                  <a:gd name="connsiteX2" fmla="*/ 10714102 w 10714101"/>
                  <a:gd name="connsiteY2" fmla="*/ 2474281 h 2474280"/>
                  <a:gd name="connsiteX3" fmla="*/ 1 w 10714101"/>
                  <a:gd name="connsiteY3" fmla="*/ 2474281 h 2474280"/>
                </a:gdLst>
                <a:ahLst/>
                <a:cxnLst>
                  <a:cxn ang="0">
                    <a:pos x="connsiteX0" y="connsiteY0"/>
                  </a:cxn>
                  <a:cxn ang="0">
                    <a:pos x="connsiteX1" y="connsiteY1"/>
                  </a:cxn>
                  <a:cxn ang="0">
                    <a:pos x="connsiteX2" y="connsiteY2"/>
                  </a:cxn>
                  <a:cxn ang="0">
                    <a:pos x="connsiteX3" y="connsiteY3"/>
                  </a:cxn>
                </a:cxnLst>
                <a:rect l="l" t="t" r="r" b="b"/>
                <a:pathLst>
                  <a:path w="10714101" h="2474280">
                    <a:moveTo>
                      <a:pt x="0" y="0"/>
                    </a:moveTo>
                    <a:lnTo>
                      <a:pt x="10714102" y="0"/>
                    </a:lnTo>
                    <a:lnTo>
                      <a:pt x="10714102" y="2474281"/>
                    </a:lnTo>
                    <a:lnTo>
                      <a:pt x="1" y="2474281"/>
                    </a:lnTo>
                    <a:close/>
                  </a:path>
                </a:pathLst>
              </a:custGeom>
              <a:blipFill>
                <a:blip r:embed="rId2"/>
                <a:stretch>
                  <a:fillRect/>
                </a:stretch>
              </a:blipFill>
              <a:ln w="72895" cap="flat">
                <a:noFill/>
                <a:prstDash val="solid"/>
                <a:miter/>
              </a:ln>
            </p:spPr>
            <p:txBody>
              <a:bodyPr/>
              <a:lstStyle/>
              <a:p>
                <a:r>
                  <a:rPr lang="en-ID">
                    <a:noFill/>
                  </a:rPr>
                  <a:t> </a:t>
                </a:r>
              </a:p>
            </p:txBody>
          </p:sp>
        </mc:Fallback>
      </mc:AlternateContent>
      <p:sp>
        <p:nvSpPr>
          <p:cNvPr id="8" name="TextBox 7">
            <a:extLst>
              <a:ext uri="{FF2B5EF4-FFF2-40B4-BE49-F238E27FC236}">
                <a16:creationId xmlns:a16="http://schemas.microsoft.com/office/drawing/2014/main" id="{52B8AB22-4612-4290-98E4-8E753317F250}"/>
              </a:ext>
            </a:extLst>
          </p:cNvPr>
          <p:cNvSpPr txBox="1"/>
          <p:nvPr/>
        </p:nvSpPr>
        <p:spPr>
          <a:xfrm>
            <a:off x="3327302" y="623356"/>
            <a:ext cx="768307" cy="537099"/>
          </a:xfrm>
          <a:prstGeom prst="rect">
            <a:avLst/>
          </a:prstGeom>
          <a:noFill/>
        </p:spPr>
        <p:txBody>
          <a:bodyPr wrap="square">
            <a:normAutofit/>
          </a:bodyPr>
          <a:lstStyle/>
          <a:p>
            <a:pPr>
              <a:lnSpc>
                <a:spcPct val="90000"/>
              </a:lnSpc>
              <a:spcAft>
                <a:spcPts val="600"/>
              </a:spcAft>
            </a:pPr>
            <a:r>
              <a:rPr lang="en-US" sz="3100" dirty="0">
                <a:solidFill>
                  <a:schemeClr val="bg1"/>
                </a:solidFill>
                <a:latin typeface="+mj-lt"/>
              </a:rPr>
              <a:t>04</a:t>
            </a:r>
          </a:p>
        </p:txBody>
      </p:sp>
    </p:spTree>
    <p:extLst>
      <p:ext uri="{BB962C8B-B14F-4D97-AF65-F5344CB8AC3E}">
        <p14:creationId xmlns:p14="http://schemas.microsoft.com/office/powerpoint/2010/main" val="3325898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16C48E73-8F92-4048-9B05-4FD903E46D59}"/>
              </a:ext>
            </a:extLst>
          </p:cNvPr>
          <p:cNvSpPr/>
          <p:nvPr/>
        </p:nvSpPr>
        <p:spPr>
          <a:xfrm>
            <a:off x="1" y="1630016"/>
            <a:ext cx="12191999" cy="5227983"/>
          </a:xfrm>
          <a:custGeom>
            <a:avLst/>
            <a:gdLst>
              <a:gd name="connsiteX0" fmla="*/ 0 w 10714101"/>
              <a:gd name="connsiteY0" fmla="*/ 0 h 2474280"/>
              <a:gd name="connsiteX1" fmla="*/ 10714102 w 10714101"/>
              <a:gd name="connsiteY1" fmla="*/ 0 h 2474280"/>
              <a:gd name="connsiteX2" fmla="*/ 10714102 w 10714101"/>
              <a:gd name="connsiteY2" fmla="*/ 2474281 h 2474280"/>
              <a:gd name="connsiteX3" fmla="*/ 1 w 10714101"/>
              <a:gd name="connsiteY3" fmla="*/ 2474281 h 2474280"/>
            </a:gdLst>
            <a:ahLst/>
            <a:cxnLst>
              <a:cxn ang="0">
                <a:pos x="connsiteX0" y="connsiteY0"/>
              </a:cxn>
              <a:cxn ang="0">
                <a:pos x="connsiteX1" y="connsiteY1"/>
              </a:cxn>
              <a:cxn ang="0">
                <a:pos x="connsiteX2" y="connsiteY2"/>
              </a:cxn>
              <a:cxn ang="0">
                <a:pos x="connsiteX3" y="connsiteY3"/>
              </a:cxn>
            </a:cxnLst>
            <a:rect l="l" t="t" r="r" b="b"/>
            <a:pathLst>
              <a:path w="10714101" h="2474280">
                <a:moveTo>
                  <a:pt x="0" y="0"/>
                </a:moveTo>
                <a:lnTo>
                  <a:pt x="10714102" y="0"/>
                </a:lnTo>
                <a:lnTo>
                  <a:pt x="10714102" y="2474281"/>
                </a:lnTo>
                <a:lnTo>
                  <a:pt x="1" y="2474281"/>
                </a:lnTo>
                <a:close/>
              </a:path>
            </a:pathLst>
          </a:custGeom>
          <a:solidFill>
            <a:schemeClr val="tx2"/>
          </a:solidFill>
          <a:ln w="72895" cap="flat">
            <a:noFill/>
            <a:prstDash val="solid"/>
            <a:miter/>
          </a:ln>
        </p:spPr>
        <p:txBody>
          <a:bodyPr rtlCol="0" anchor="ctr"/>
          <a:lstStyle/>
          <a:p>
            <a:endParaRPr lang="en-US" sz="3200" b="1" dirty="0">
              <a:solidFill>
                <a:schemeClr val="bg1"/>
              </a:solidFill>
              <a:effectLst/>
              <a:latin typeface="Cambria" panose="02040503050406030204" pitchFamily="18" charset="0"/>
              <a:ea typeface="Cambria" panose="02040503050406030204" pitchFamily="18" charset="0"/>
              <a:cs typeface="Arial" panose="020B0604020202020204" pitchFamily="34" charset="0"/>
            </a:endParaRPr>
          </a:p>
          <a:p>
            <a:pPr algn="ctr"/>
            <a:r>
              <a:rPr lang="en-US" sz="3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Hasil </a:t>
            </a:r>
            <a:r>
              <a:rPr lang="en-US" sz="3200" b="1" dirty="0" err="1">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perankingan</a:t>
            </a:r>
            <a:r>
              <a:rPr lang="en-US" sz="3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a:t>
            </a:r>
            <a:r>
              <a:rPr lang="en-US" sz="3200" b="1" dirty="0" err="1">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merupakan</a:t>
            </a:r>
            <a:r>
              <a:rPr lang="en-US" sz="3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a:t>
            </a:r>
            <a:r>
              <a:rPr lang="en-US" sz="3200" b="1" dirty="0" err="1">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hasil</a:t>
            </a:r>
            <a:r>
              <a:rPr lang="en-US" sz="3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a:t>
            </a:r>
            <a:r>
              <a:rPr lang="en-US" sz="3200" b="1" dirty="0" err="1">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pengurutan</a:t>
            </a:r>
            <a:r>
              <a:rPr lang="en-US" sz="3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a:t>
            </a:r>
            <a:r>
              <a:rPr lang="en-US" sz="3200" b="1" dirty="0" err="1">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dari</a:t>
            </a:r>
            <a:r>
              <a:rPr lang="en-US" sz="3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S, R,Q.</a:t>
            </a:r>
            <a:endParaRPr lang="en-ID" sz="3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a:p>
            <a:endParaRPr lang="en-US" sz="3200" b="1" dirty="0">
              <a:solidFill>
                <a:schemeClr val="bg1"/>
              </a:solidFill>
              <a:latin typeface="Cambria" panose="02040503050406030204" pitchFamily="18" charset="0"/>
              <a:ea typeface="Cambria" panose="02040503050406030204" pitchFamily="18" charset="0"/>
            </a:endParaRPr>
          </a:p>
          <a:p>
            <a:pPr algn="ctr"/>
            <a:endParaRPr lang="en-US" sz="3200" b="1" dirty="0">
              <a:solidFill>
                <a:schemeClr val="bg1"/>
              </a:solidFill>
              <a:latin typeface="Cambria" panose="02040503050406030204" pitchFamily="18" charset="0"/>
              <a:ea typeface="Cambria" panose="02040503050406030204" pitchFamily="18" charset="0"/>
            </a:endParaRPr>
          </a:p>
          <a:p>
            <a:pPr algn="ctr"/>
            <a:endParaRPr lang="en-US" sz="3200" b="1" dirty="0">
              <a:solidFill>
                <a:schemeClr val="bg1"/>
              </a:solidFill>
              <a:latin typeface="Cambria" panose="02040503050406030204" pitchFamily="18" charset="0"/>
              <a:ea typeface="Cambria" panose="02040503050406030204" pitchFamily="18" charset="0"/>
            </a:endParaRPr>
          </a:p>
        </p:txBody>
      </p:sp>
      <p:sp>
        <p:nvSpPr>
          <p:cNvPr id="25" name="Freeform: Shape 24">
            <a:extLst>
              <a:ext uri="{FF2B5EF4-FFF2-40B4-BE49-F238E27FC236}">
                <a16:creationId xmlns:a16="http://schemas.microsoft.com/office/drawing/2014/main" id="{F3CE5C5B-8094-4FF6-821B-799F02E0170D}"/>
              </a:ext>
            </a:extLst>
          </p:cNvPr>
          <p:cNvSpPr/>
          <p:nvPr/>
        </p:nvSpPr>
        <p:spPr>
          <a:xfrm rot="10800000">
            <a:off x="5789072" y="1356383"/>
            <a:ext cx="510243" cy="847130"/>
          </a:xfrm>
          <a:custGeom>
            <a:avLst/>
            <a:gdLst>
              <a:gd name="connsiteX0" fmla="*/ 445497 w 445496"/>
              <a:gd name="connsiteY0" fmla="*/ 0 h 1039493"/>
              <a:gd name="connsiteX1" fmla="*/ 445497 w 445496"/>
              <a:gd name="connsiteY1" fmla="*/ 1039494 h 1039493"/>
              <a:gd name="connsiteX2" fmla="*/ 0 w 445496"/>
              <a:gd name="connsiteY2" fmla="*/ 1039494 h 1039493"/>
            </a:gdLst>
            <a:ahLst/>
            <a:cxnLst>
              <a:cxn ang="0">
                <a:pos x="connsiteX0" y="connsiteY0"/>
              </a:cxn>
              <a:cxn ang="0">
                <a:pos x="connsiteX1" y="connsiteY1"/>
              </a:cxn>
              <a:cxn ang="0">
                <a:pos x="connsiteX2" y="connsiteY2"/>
              </a:cxn>
            </a:cxnLst>
            <a:rect l="l" t="t" r="r" b="b"/>
            <a:pathLst>
              <a:path w="445496" h="1039493">
                <a:moveTo>
                  <a:pt x="445497" y="0"/>
                </a:moveTo>
                <a:lnTo>
                  <a:pt x="445497" y="1039494"/>
                </a:lnTo>
                <a:lnTo>
                  <a:pt x="0" y="1039494"/>
                </a:lnTo>
                <a:close/>
              </a:path>
            </a:pathLst>
          </a:custGeom>
          <a:solidFill>
            <a:schemeClr val="tx2">
              <a:lumMod val="60000"/>
              <a:lumOff val="40000"/>
            </a:schemeClr>
          </a:solidFill>
          <a:ln w="5752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BC69F587-CA11-4D8F-BEB7-E4BB5A0CA7D8}"/>
              </a:ext>
            </a:extLst>
          </p:cNvPr>
          <p:cNvSpPr/>
          <p:nvPr/>
        </p:nvSpPr>
        <p:spPr>
          <a:xfrm rot="10800000" flipH="1">
            <a:off x="5263509" y="1356384"/>
            <a:ext cx="525563" cy="847130"/>
          </a:xfrm>
          <a:custGeom>
            <a:avLst/>
            <a:gdLst>
              <a:gd name="connsiteX0" fmla="*/ 445497 w 445496"/>
              <a:gd name="connsiteY0" fmla="*/ 0 h 1039493"/>
              <a:gd name="connsiteX1" fmla="*/ 445497 w 445496"/>
              <a:gd name="connsiteY1" fmla="*/ 1039494 h 1039493"/>
              <a:gd name="connsiteX2" fmla="*/ 0 w 445496"/>
              <a:gd name="connsiteY2" fmla="*/ 1039494 h 1039493"/>
            </a:gdLst>
            <a:ahLst/>
            <a:cxnLst>
              <a:cxn ang="0">
                <a:pos x="connsiteX0" y="connsiteY0"/>
              </a:cxn>
              <a:cxn ang="0">
                <a:pos x="connsiteX1" y="connsiteY1"/>
              </a:cxn>
              <a:cxn ang="0">
                <a:pos x="connsiteX2" y="connsiteY2"/>
              </a:cxn>
            </a:cxnLst>
            <a:rect l="l" t="t" r="r" b="b"/>
            <a:pathLst>
              <a:path w="445496" h="1039493">
                <a:moveTo>
                  <a:pt x="445497" y="0"/>
                </a:moveTo>
                <a:lnTo>
                  <a:pt x="445497" y="1039494"/>
                </a:lnTo>
                <a:lnTo>
                  <a:pt x="0" y="1039494"/>
                </a:lnTo>
                <a:close/>
              </a:path>
            </a:pathLst>
          </a:custGeom>
          <a:solidFill>
            <a:schemeClr val="bg2">
              <a:lumMod val="50000"/>
            </a:schemeClr>
          </a:solidFill>
          <a:ln w="57528" cap="flat">
            <a:noFill/>
            <a:prstDash val="solid"/>
            <a:miter/>
          </a:ln>
        </p:spPr>
        <p:txBody>
          <a:bodyPr rtlCol="0" anchor="ctr"/>
          <a:lstStyle/>
          <a:p>
            <a:endParaRPr lang="en-US"/>
          </a:p>
        </p:txBody>
      </p:sp>
      <p:sp>
        <p:nvSpPr>
          <p:cNvPr id="8" name="TextBox 7">
            <a:extLst>
              <a:ext uri="{FF2B5EF4-FFF2-40B4-BE49-F238E27FC236}">
                <a16:creationId xmlns:a16="http://schemas.microsoft.com/office/drawing/2014/main" id="{52B8AB22-4612-4290-98E4-8E753317F250}"/>
              </a:ext>
            </a:extLst>
          </p:cNvPr>
          <p:cNvSpPr txBox="1"/>
          <p:nvPr/>
        </p:nvSpPr>
        <p:spPr>
          <a:xfrm>
            <a:off x="5526290" y="1356382"/>
            <a:ext cx="768307" cy="537099"/>
          </a:xfrm>
          <a:prstGeom prst="rect">
            <a:avLst/>
          </a:prstGeom>
          <a:noFill/>
        </p:spPr>
        <p:txBody>
          <a:bodyPr wrap="square">
            <a:normAutofit/>
          </a:bodyPr>
          <a:lstStyle/>
          <a:p>
            <a:pPr>
              <a:lnSpc>
                <a:spcPct val="90000"/>
              </a:lnSpc>
              <a:spcAft>
                <a:spcPts val="600"/>
              </a:spcAft>
            </a:pPr>
            <a:r>
              <a:rPr lang="en-US" sz="3100" dirty="0">
                <a:solidFill>
                  <a:schemeClr val="bg1"/>
                </a:solidFill>
                <a:latin typeface="+mj-lt"/>
              </a:rPr>
              <a:t>05</a:t>
            </a:r>
          </a:p>
        </p:txBody>
      </p:sp>
    </p:spTree>
    <p:extLst>
      <p:ext uri="{BB962C8B-B14F-4D97-AF65-F5344CB8AC3E}">
        <p14:creationId xmlns:p14="http://schemas.microsoft.com/office/powerpoint/2010/main" val="2778439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Box 173">
            <a:extLst>
              <a:ext uri="{FF2B5EF4-FFF2-40B4-BE49-F238E27FC236}">
                <a16:creationId xmlns:a16="http://schemas.microsoft.com/office/drawing/2014/main" id="{FDEC48F4-0870-4506-9F35-BE1BEF95B756}"/>
              </a:ext>
            </a:extLst>
          </p:cNvPr>
          <p:cNvSpPr txBox="1"/>
          <p:nvPr/>
        </p:nvSpPr>
        <p:spPr>
          <a:xfrm>
            <a:off x="4757984" y="5022248"/>
            <a:ext cx="768307" cy="537099"/>
          </a:xfrm>
          <a:prstGeom prst="rect">
            <a:avLst/>
          </a:prstGeom>
          <a:noFill/>
        </p:spPr>
        <p:txBody>
          <a:bodyPr wrap="square">
            <a:normAutofit/>
          </a:bodyPr>
          <a:lstStyle/>
          <a:p>
            <a:pPr>
              <a:lnSpc>
                <a:spcPct val="90000"/>
              </a:lnSpc>
              <a:spcAft>
                <a:spcPts val="600"/>
              </a:spcAft>
            </a:pPr>
            <a:r>
              <a:rPr lang="en-US" sz="3100" dirty="0">
                <a:solidFill>
                  <a:schemeClr val="bg1"/>
                </a:solidFill>
              </a:rPr>
              <a:t>06</a:t>
            </a:r>
          </a:p>
        </p:txBody>
      </p:sp>
      <p:sp>
        <p:nvSpPr>
          <p:cNvPr id="175" name="TextBox 174">
            <a:extLst>
              <a:ext uri="{FF2B5EF4-FFF2-40B4-BE49-F238E27FC236}">
                <a16:creationId xmlns:a16="http://schemas.microsoft.com/office/drawing/2014/main" id="{32719DCE-1B5C-4F87-9DD6-858B0A2B0F06}"/>
              </a:ext>
            </a:extLst>
          </p:cNvPr>
          <p:cNvSpPr txBox="1"/>
          <p:nvPr/>
        </p:nvSpPr>
        <p:spPr>
          <a:xfrm>
            <a:off x="5264648" y="5630460"/>
            <a:ext cx="768307" cy="537099"/>
          </a:xfrm>
          <a:prstGeom prst="rect">
            <a:avLst/>
          </a:prstGeom>
          <a:noFill/>
        </p:spPr>
        <p:txBody>
          <a:bodyPr wrap="square">
            <a:normAutofit/>
          </a:bodyPr>
          <a:lstStyle/>
          <a:p>
            <a:pPr>
              <a:lnSpc>
                <a:spcPct val="90000"/>
              </a:lnSpc>
              <a:spcAft>
                <a:spcPts val="600"/>
              </a:spcAft>
            </a:pPr>
            <a:r>
              <a:rPr lang="en-US" sz="3100" dirty="0">
                <a:solidFill>
                  <a:schemeClr val="bg1"/>
                </a:solidFill>
                <a:latin typeface="+mj-lt"/>
              </a:rPr>
              <a:t>07</a:t>
            </a:r>
          </a:p>
        </p:txBody>
      </p:sp>
      <p:sp>
        <p:nvSpPr>
          <p:cNvPr id="24" name="Freeform: Shape 23">
            <a:extLst>
              <a:ext uri="{FF2B5EF4-FFF2-40B4-BE49-F238E27FC236}">
                <a16:creationId xmlns:a16="http://schemas.microsoft.com/office/drawing/2014/main" id="{27D802E1-C857-4BE6-8560-54F52714243E}"/>
              </a:ext>
            </a:extLst>
          </p:cNvPr>
          <p:cNvSpPr/>
          <p:nvPr/>
        </p:nvSpPr>
        <p:spPr>
          <a:xfrm>
            <a:off x="1563757" y="358372"/>
            <a:ext cx="9329530" cy="949867"/>
          </a:xfrm>
          <a:custGeom>
            <a:avLst/>
            <a:gdLst>
              <a:gd name="connsiteX0" fmla="*/ 0 w 1507764"/>
              <a:gd name="connsiteY0" fmla="*/ 0 h 636077"/>
              <a:gd name="connsiteX1" fmla="*/ 207163 w 1507764"/>
              <a:gd name="connsiteY1" fmla="*/ 309285 h 636077"/>
              <a:gd name="connsiteX2" fmla="*/ 2188 w 1507764"/>
              <a:gd name="connsiteY2" fmla="*/ 636077 h 636077"/>
              <a:gd name="connsiteX3" fmla="*/ 1507765 w 1507764"/>
              <a:gd name="connsiteY3" fmla="*/ 636077 h 636077"/>
              <a:gd name="connsiteX4" fmla="*/ 1507765 w 1507764"/>
              <a:gd name="connsiteY4" fmla="*/ 0 h 63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7764" h="636077">
                <a:moveTo>
                  <a:pt x="0" y="0"/>
                </a:moveTo>
                <a:lnTo>
                  <a:pt x="207163" y="309285"/>
                </a:lnTo>
                <a:lnTo>
                  <a:pt x="2188" y="636077"/>
                </a:lnTo>
                <a:lnTo>
                  <a:pt x="1507765" y="636077"/>
                </a:lnTo>
                <a:lnTo>
                  <a:pt x="1507765" y="0"/>
                </a:lnTo>
                <a:close/>
              </a:path>
            </a:pathLst>
          </a:custGeom>
          <a:solidFill>
            <a:schemeClr val="tx2"/>
          </a:solidFill>
          <a:ln w="72895" cap="flat">
            <a:solidFill>
              <a:schemeClr val="tx2"/>
            </a:solidFill>
            <a:prstDash val="solid"/>
            <a:miter/>
          </a:ln>
          <a:effectLst>
            <a:outerShdw blurRad="50800" dist="38100" dir="2700000" algn="tl" rotWithShape="0">
              <a:schemeClr val="bg1">
                <a:lumMod val="85000"/>
                <a:alpha val="40000"/>
              </a:schemeClr>
            </a:outerShdw>
          </a:effectLst>
        </p:spPr>
        <p:txBody>
          <a:bodyPr rtlCol="0" anchor="ctr"/>
          <a:lstStyle/>
          <a:p>
            <a:pPr algn="ctr"/>
            <a:r>
              <a:rPr lang="en-US" sz="2400" b="1" dirty="0">
                <a:solidFill>
                  <a:schemeClr val="bg1"/>
                </a:solidFill>
                <a:latin typeface="+mj-lt"/>
              </a:rPr>
              <a:t>            Solusi </a:t>
            </a:r>
            <a:r>
              <a:rPr lang="en-US" sz="2400" b="1" dirty="0" err="1">
                <a:solidFill>
                  <a:schemeClr val="bg1"/>
                </a:solidFill>
                <a:latin typeface="+mj-lt"/>
              </a:rPr>
              <a:t>alternatif</a:t>
            </a:r>
            <a:r>
              <a:rPr lang="en-US" sz="2400" b="1" dirty="0">
                <a:solidFill>
                  <a:schemeClr val="bg1"/>
                </a:solidFill>
                <a:latin typeface="+mj-lt"/>
              </a:rPr>
              <a:t> </a:t>
            </a:r>
            <a:r>
              <a:rPr lang="en-US" sz="2400" b="1" dirty="0" err="1">
                <a:solidFill>
                  <a:schemeClr val="bg1"/>
                </a:solidFill>
                <a:latin typeface="+mj-lt"/>
              </a:rPr>
              <a:t>terbaik</a:t>
            </a:r>
            <a:r>
              <a:rPr lang="en-US" sz="2400" b="1" dirty="0">
                <a:solidFill>
                  <a:schemeClr val="bg1"/>
                </a:solidFill>
                <a:latin typeface="+mj-lt"/>
              </a:rPr>
              <a:t> </a:t>
            </a:r>
            <a:r>
              <a:rPr lang="en-US" sz="2400" b="1" dirty="0" err="1">
                <a:solidFill>
                  <a:schemeClr val="bg1"/>
                </a:solidFill>
                <a:latin typeface="+mj-lt"/>
              </a:rPr>
              <a:t>berdasarkan</a:t>
            </a:r>
            <a:r>
              <a:rPr lang="en-US" sz="2400" b="1" dirty="0">
                <a:solidFill>
                  <a:schemeClr val="bg1"/>
                </a:solidFill>
                <a:latin typeface="+mj-lt"/>
              </a:rPr>
              <a:t> </a:t>
            </a:r>
            <a:r>
              <a:rPr lang="en-US" sz="2400" b="1" dirty="0" err="1">
                <a:solidFill>
                  <a:schemeClr val="bg1"/>
                </a:solidFill>
                <a:latin typeface="+mj-lt"/>
              </a:rPr>
              <a:t>dengan</a:t>
            </a:r>
            <a:r>
              <a:rPr lang="en-US" sz="2400" b="1" dirty="0">
                <a:solidFill>
                  <a:schemeClr val="bg1"/>
                </a:solidFill>
                <a:latin typeface="+mj-lt"/>
              </a:rPr>
              <a:t> </a:t>
            </a:r>
            <a:r>
              <a:rPr lang="en-US" sz="2400" b="1" dirty="0" err="1">
                <a:solidFill>
                  <a:schemeClr val="bg1"/>
                </a:solidFill>
                <a:latin typeface="+mj-lt"/>
              </a:rPr>
              <a:t>nilai</a:t>
            </a:r>
            <a:r>
              <a:rPr lang="en-US" sz="2400" b="1" dirty="0">
                <a:solidFill>
                  <a:schemeClr val="bg1"/>
                </a:solidFill>
                <a:latin typeface="+mj-lt"/>
              </a:rPr>
              <a:t> Q minimum </a:t>
            </a:r>
            <a:r>
              <a:rPr lang="en-US" sz="2400" b="1" dirty="0" err="1">
                <a:solidFill>
                  <a:schemeClr val="bg1"/>
                </a:solidFill>
                <a:latin typeface="+mj-lt"/>
              </a:rPr>
              <a:t>menjadi</a:t>
            </a:r>
            <a:r>
              <a:rPr lang="en-US" sz="2400" b="1" dirty="0">
                <a:solidFill>
                  <a:schemeClr val="bg1"/>
                </a:solidFill>
                <a:latin typeface="+mj-lt"/>
              </a:rPr>
              <a:t> </a:t>
            </a:r>
            <a:r>
              <a:rPr lang="en-US" sz="2400" b="1" dirty="0" err="1">
                <a:solidFill>
                  <a:schemeClr val="bg1"/>
                </a:solidFill>
                <a:latin typeface="+mj-lt"/>
              </a:rPr>
              <a:t>peringkat</a:t>
            </a:r>
            <a:r>
              <a:rPr lang="en-US" sz="2400" b="1" dirty="0">
                <a:solidFill>
                  <a:schemeClr val="bg1"/>
                </a:solidFill>
                <a:latin typeface="+mj-lt"/>
              </a:rPr>
              <a:t> </a:t>
            </a:r>
            <a:r>
              <a:rPr lang="en-US" sz="2400" b="1" dirty="0" err="1">
                <a:solidFill>
                  <a:schemeClr val="bg1"/>
                </a:solidFill>
                <a:latin typeface="+mj-lt"/>
              </a:rPr>
              <a:t>terbaik</a:t>
            </a:r>
            <a:r>
              <a:rPr lang="en-US" sz="2400" b="1" dirty="0">
                <a:solidFill>
                  <a:schemeClr val="bg1"/>
                </a:solidFill>
                <a:latin typeface="+mj-lt"/>
              </a:rPr>
              <a:t> </a:t>
            </a:r>
            <a:r>
              <a:rPr lang="en-US" sz="2400" b="1" dirty="0" err="1">
                <a:solidFill>
                  <a:schemeClr val="bg1"/>
                </a:solidFill>
                <a:latin typeface="+mj-lt"/>
              </a:rPr>
              <a:t>dengan</a:t>
            </a:r>
            <a:r>
              <a:rPr lang="en-US" sz="2400" b="1" dirty="0">
                <a:solidFill>
                  <a:schemeClr val="bg1"/>
                </a:solidFill>
                <a:latin typeface="+mj-lt"/>
              </a:rPr>
              <a:t> </a:t>
            </a:r>
            <a:r>
              <a:rPr lang="en-US" sz="2400" b="1" dirty="0" err="1">
                <a:solidFill>
                  <a:schemeClr val="bg1"/>
                </a:solidFill>
                <a:latin typeface="+mj-lt"/>
              </a:rPr>
              <a:t>syarat</a:t>
            </a:r>
            <a:r>
              <a:rPr lang="en-US" sz="2400" b="1" dirty="0">
                <a:solidFill>
                  <a:schemeClr val="bg1"/>
                </a:solidFill>
                <a:latin typeface="+mj-lt"/>
              </a:rPr>
              <a:t>:</a:t>
            </a:r>
          </a:p>
        </p:txBody>
      </p:sp>
      <p:sp>
        <p:nvSpPr>
          <p:cNvPr id="25" name="Freeform: Shape 24">
            <a:extLst>
              <a:ext uri="{FF2B5EF4-FFF2-40B4-BE49-F238E27FC236}">
                <a16:creationId xmlns:a16="http://schemas.microsoft.com/office/drawing/2014/main" id="{F3CE5C5B-8094-4FF6-821B-799F02E0170D}"/>
              </a:ext>
            </a:extLst>
          </p:cNvPr>
          <p:cNvSpPr/>
          <p:nvPr/>
        </p:nvSpPr>
        <p:spPr>
          <a:xfrm rot="5400000">
            <a:off x="1863724" y="-110230"/>
            <a:ext cx="492123" cy="1399354"/>
          </a:xfrm>
          <a:custGeom>
            <a:avLst/>
            <a:gdLst>
              <a:gd name="connsiteX0" fmla="*/ 445497 w 445496"/>
              <a:gd name="connsiteY0" fmla="*/ 0 h 1039493"/>
              <a:gd name="connsiteX1" fmla="*/ 445497 w 445496"/>
              <a:gd name="connsiteY1" fmla="*/ 1039494 h 1039493"/>
              <a:gd name="connsiteX2" fmla="*/ 0 w 445496"/>
              <a:gd name="connsiteY2" fmla="*/ 1039494 h 1039493"/>
            </a:gdLst>
            <a:ahLst/>
            <a:cxnLst>
              <a:cxn ang="0">
                <a:pos x="connsiteX0" y="connsiteY0"/>
              </a:cxn>
              <a:cxn ang="0">
                <a:pos x="connsiteX1" y="connsiteY1"/>
              </a:cxn>
              <a:cxn ang="0">
                <a:pos x="connsiteX2" y="connsiteY2"/>
              </a:cxn>
            </a:cxnLst>
            <a:rect l="l" t="t" r="r" b="b"/>
            <a:pathLst>
              <a:path w="445496" h="1039493">
                <a:moveTo>
                  <a:pt x="445497" y="0"/>
                </a:moveTo>
                <a:lnTo>
                  <a:pt x="445497" y="1039494"/>
                </a:lnTo>
                <a:lnTo>
                  <a:pt x="0" y="1039494"/>
                </a:lnTo>
                <a:close/>
              </a:path>
            </a:pathLst>
          </a:custGeom>
          <a:solidFill>
            <a:schemeClr val="tx2">
              <a:lumMod val="60000"/>
              <a:lumOff val="40000"/>
            </a:schemeClr>
          </a:solidFill>
          <a:ln w="5752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BC69F587-CA11-4D8F-BEB7-E4BB5A0CA7D8}"/>
              </a:ext>
            </a:extLst>
          </p:cNvPr>
          <p:cNvSpPr/>
          <p:nvPr/>
        </p:nvSpPr>
        <p:spPr>
          <a:xfrm rot="5400000" flipH="1">
            <a:off x="1847003" y="372198"/>
            <a:ext cx="525563" cy="1399354"/>
          </a:xfrm>
          <a:custGeom>
            <a:avLst/>
            <a:gdLst>
              <a:gd name="connsiteX0" fmla="*/ 445497 w 445496"/>
              <a:gd name="connsiteY0" fmla="*/ 0 h 1039493"/>
              <a:gd name="connsiteX1" fmla="*/ 445497 w 445496"/>
              <a:gd name="connsiteY1" fmla="*/ 1039494 h 1039493"/>
              <a:gd name="connsiteX2" fmla="*/ 0 w 445496"/>
              <a:gd name="connsiteY2" fmla="*/ 1039494 h 1039493"/>
            </a:gdLst>
            <a:ahLst/>
            <a:cxnLst>
              <a:cxn ang="0">
                <a:pos x="connsiteX0" y="connsiteY0"/>
              </a:cxn>
              <a:cxn ang="0">
                <a:pos x="connsiteX1" y="connsiteY1"/>
              </a:cxn>
              <a:cxn ang="0">
                <a:pos x="connsiteX2" y="connsiteY2"/>
              </a:cxn>
            </a:cxnLst>
            <a:rect l="l" t="t" r="r" b="b"/>
            <a:pathLst>
              <a:path w="445496" h="1039493">
                <a:moveTo>
                  <a:pt x="445497" y="0"/>
                </a:moveTo>
                <a:lnTo>
                  <a:pt x="445497" y="1039494"/>
                </a:lnTo>
                <a:lnTo>
                  <a:pt x="0" y="1039494"/>
                </a:lnTo>
                <a:close/>
              </a:path>
            </a:pathLst>
          </a:custGeom>
          <a:solidFill>
            <a:schemeClr val="bg2">
              <a:lumMod val="50000"/>
            </a:schemeClr>
          </a:solidFill>
          <a:ln w="5752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16C48E73-8F92-4048-9B05-4FD903E46D59}"/>
              </a:ext>
            </a:extLst>
          </p:cNvPr>
          <p:cNvSpPr/>
          <p:nvPr/>
        </p:nvSpPr>
        <p:spPr>
          <a:xfrm>
            <a:off x="1" y="1630016"/>
            <a:ext cx="12191999" cy="5227983"/>
          </a:xfrm>
          <a:custGeom>
            <a:avLst/>
            <a:gdLst>
              <a:gd name="connsiteX0" fmla="*/ 0 w 10714101"/>
              <a:gd name="connsiteY0" fmla="*/ 0 h 2474280"/>
              <a:gd name="connsiteX1" fmla="*/ 10714102 w 10714101"/>
              <a:gd name="connsiteY1" fmla="*/ 0 h 2474280"/>
              <a:gd name="connsiteX2" fmla="*/ 10714102 w 10714101"/>
              <a:gd name="connsiteY2" fmla="*/ 2474281 h 2474280"/>
              <a:gd name="connsiteX3" fmla="*/ 1 w 10714101"/>
              <a:gd name="connsiteY3" fmla="*/ 2474281 h 2474280"/>
            </a:gdLst>
            <a:ahLst/>
            <a:cxnLst>
              <a:cxn ang="0">
                <a:pos x="connsiteX0" y="connsiteY0"/>
              </a:cxn>
              <a:cxn ang="0">
                <a:pos x="connsiteX1" y="connsiteY1"/>
              </a:cxn>
              <a:cxn ang="0">
                <a:pos x="connsiteX2" y="connsiteY2"/>
              </a:cxn>
              <a:cxn ang="0">
                <a:pos x="connsiteX3" y="connsiteY3"/>
              </a:cxn>
            </a:cxnLst>
            <a:rect l="l" t="t" r="r" b="b"/>
            <a:pathLst>
              <a:path w="10714101" h="2474280">
                <a:moveTo>
                  <a:pt x="0" y="0"/>
                </a:moveTo>
                <a:lnTo>
                  <a:pt x="10714102" y="0"/>
                </a:lnTo>
                <a:lnTo>
                  <a:pt x="10714102" y="2474281"/>
                </a:lnTo>
                <a:lnTo>
                  <a:pt x="1" y="2474281"/>
                </a:lnTo>
                <a:close/>
              </a:path>
            </a:pathLst>
          </a:custGeom>
          <a:solidFill>
            <a:schemeClr val="tx2"/>
          </a:solidFill>
          <a:ln w="72895" cap="flat">
            <a:noFill/>
            <a:prstDash val="solid"/>
            <a:miter/>
          </a:ln>
        </p:spPr>
        <p:txBody>
          <a:bodyPr rtlCol="0" anchor="ctr"/>
          <a:lstStyle/>
          <a:p>
            <a:endParaRPr lang="en-US" sz="2200" b="1" dirty="0">
              <a:solidFill>
                <a:schemeClr val="bg1"/>
              </a:solidFill>
              <a:effectLst/>
              <a:latin typeface="Cambria" panose="02040503050406030204" pitchFamily="18" charset="0"/>
              <a:ea typeface="Cambria" panose="02040503050406030204" pitchFamily="18" charset="0"/>
              <a:cs typeface="Arial" panose="020B0604020202020204" pitchFamily="34" charset="0"/>
            </a:endParaRPr>
          </a:p>
          <a:p>
            <a:pPr algn="ctr"/>
            <a:r>
              <a:rPr lang="en-US" sz="22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Q (A</a:t>
            </a:r>
            <a:r>
              <a:rPr lang="en-US" sz="2200" b="1" baseline="30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(2)</a:t>
            </a:r>
            <a:r>
              <a:rPr lang="en-US" sz="22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 Q (</a:t>
            </a:r>
            <a:r>
              <a:rPr lang="en-US" sz="2200" b="1" baseline="30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(1)</a:t>
            </a:r>
            <a:r>
              <a:rPr lang="en-US" sz="22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)≥DQ</a:t>
            </a:r>
            <a:endParaRPr lang="en-ID" sz="2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D" sz="22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r>
              <a:rPr lang="en-US" sz="22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Dimana A</a:t>
            </a:r>
            <a:r>
              <a:rPr lang="en-US" sz="2200" b="1" baseline="30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(2)</a:t>
            </a:r>
            <a:r>
              <a:rPr lang="en-US" sz="22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 </a:t>
            </a:r>
            <a:r>
              <a:rPr lang="en-US" sz="2200" b="1"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alternatif</a:t>
            </a:r>
            <a:r>
              <a:rPr lang="en-US" sz="22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r>
              <a:rPr lang="en-US" sz="2200" b="1"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dengan</a:t>
            </a:r>
            <a:r>
              <a:rPr lang="en-US" sz="22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r>
              <a:rPr lang="en-US" sz="2200" b="1"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urutan</a:t>
            </a:r>
            <a:r>
              <a:rPr lang="en-US" sz="22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r>
              <a:rPr lang="en-US" sz="2200" b="1"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kedua</a:t>
            </a:r>
            <a:r>
              <a:rPr lang="en-US" sz="22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pada </a:t>
            </a:r>
            <a:r>
              <a:rPr lang="en-US" sz="2200" b="1"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perengkingan</a:t>
            </a:r>
            <a:r>
              <a:rPr lang="en-US" sz="22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Q  </a:t>
            </a:r>
          </a:p>
          <a:p>
            <a:r>
              <a:rPr lang="en-US" sz="22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a:t>
            </a:r>
            <a:r>
              <a:rPr lang="en-US" sz="2200" b="1" baseline="30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(1)</a:t>
            </a:r>
            <a:r>
              <a:rPr lang="en-US" sz="22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 </a:t>
            </a:r>
            <a:r>
              <a:rPr lang="en-US" sz="2200" b="1"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alternatif</a:t>
            </a:r>
            <a:r>
              <a:rPr lang="en-US" sz="22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r>
              <a:rPr lang="en-US" sz="2200" b="1"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dengan</a:t>
            </a:r>
            <a:r>
              <a:rPr lang="en-US" sz="22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r>
              <a:rPr lang="en-US" sz="2200" b="1"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urutan</a:t>
            </a:r>
            <a:r>
              <a:rPr lang="en-US" sz="22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r>
              <a:rPr lang="en-US" sz="2200" b="1"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terbaik</a:t>
            </a:r>
            <a:r>
              <a:rPr lang="en-US" sz="22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pada </a:t>
            </a:r>
            <a:r>
              <a:rPr lang="en-US" sz="2200" b="1"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perengkingan</a:t>
            </a:r>
            <a:r>
              <a:rPr lang="en-US" sz="22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Q </a:t>
            </a:r>
          </a:p>
          <a:p>
            <a:r>
              <a:rPr lang="en-US" sz="22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r>
              <a:rPr lang="en-US" sz="2200" b="1"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sedangkan</a:t>
            </a:r>
            <a:r>
              <a:rPr lang="en-US" sz="22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DQ = 1 – (m 1),</a:t>
            </a:r>
            <a:r>
              <a:rPr lang="en-US" sz="2200" b="1"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dimana</a:t>
            </a:r>
            <a:r>
              <a:rPr lang="en-US" sz="22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m </a:t>
            </a:r>
            <a:r>
              <a:rPr lang="en-US" sz="2200" b="1"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merupakan</a:t>
            </a:r>
            <a:r>
              <a:rPr lang="en-US" sz="22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r>
              <a:rPr lang="en-US" sz="2200" b="1"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jumlah</a:t>
            </a:r>
            <a:r>
              <a:rPr lang="en-US" sz="22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r>
              <a:rPr lang="en-US" sz="2200" b="1"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alternatif</a:t>
            </a:r>
            <a:r>
              <a:rPr lang="en-US" sz="22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p>
          <a:p>
            <a:r>
              <a:rPr lang="en-US" sz="22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r>
              <a:rPr lang="en-US" sz="2200" b="1"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Alternatif</a:t>
            </a:r>
            <a:r>
              <a:rPr lang="en-US" sz="22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a:t>
            </a:r>
            <a:r>
              <a:rPr lang="en-US" sz="2200" b="1" baseline="30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(1) </a:t>
            </a:r>
            <a:r>
              <a:rPr lang="en-US" sz="2200" b="1"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harus</a:t>
            </a:r>
            <a:r>
              <a:rPr lang="en-US" sz="22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r>
              <a:rPr lang="en-US" sz="2200" b="1"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berada</a:t>
            </a:r>
            <a:r>
              <a:rPr lang="en-US" sz="22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pada </a:t>
            </a:r>
            <a:r>
              <a:rPr lang="en-US" sz="2200" b="1"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rangking</a:t>
            </a:r>
            <a:r>
              <a:rPr lang="en-US" sz="22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r>
              <a:rPr lang="en-US" sz="2200" b="1"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terbaik</a:t>
            </a:r>
            <a:r>
              <a:rPr lang="en-US" sz="22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pada S dan/</a:t>
            </a:r>
            <a:r>
              <a:rPr lang="en-US" sz="2200" b="1"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atau</a:t>
            </a:r>
            <a:r>
              <a:rPr lang="en-US" sz="22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R.</a:t>
            </a:r>
            <a:endParaRPr lang="en-ID" sz="2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2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p>
            <a:endParaRPr lang="en-ID" sz="2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en-ID" sz="2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en-ID" sz="2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en-ID" sz="2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a:p>
            <a:endParaRPr lang="en-US" sz="2200" b="1" dirty="0">
              <a:solidFill>
                <a:schemeClr val="bg1"/>
              </a:solidFill>
              <a:latin typeface="Cambria" panose="02040503050406030204" pitchFamily="18" charset="0"/>
              <a:ea typeface="Cambria" panose="02040503050406030204" pitchFamily="18" charset="0"/>
            </a:endParaRPr>
          </a:p>
          <a:p>
            <a:pPr algn="ctr"/>
            <a:endParaRPr lang="en-US" sz="1800" b="1" dirty="0">
              <a:solidFill>
                <a:schemeClr val="bg1"/>
              </a:solidFill>
              <a:latin typeface="+mj-lt"/>
            </a:endParaRPr>
          </a:p>
          <a:p>
            <a:pPr algn="ctr"/>
            <a:endParaRPr lang="en-US" sz="1800" b="1" dirty="0">
              <a:solidFill>
                <a:schemeClr val="bg1"/>
              </a:solidFill>
              <a:latin typeface="+mj-lt"/>
            </a:endParaRPr>
          </a:p>
        </p:txBody>
      </p:sp>
      <p:sp>
        <p:nvSpPr>
          <p:cNvPr id="8" name="TextBox 7">
            <a:extLst>
              <a:ext uri="{FF2B5EF4-FFF2-40B4-BE49-F238E27FC236}">
                <a16:creationId xmlns:a16="http://schemas.microsoft.com/office/drawing/2014/main" id="{52B8AB22-4612-4290-98E4-8E753317F250}"/>
              </a:ext>
            </a:extLst>
          </p:cNvPr>
          <p:cNvSpPr txBox="1"/>
          <p:nvPr/>
        </p:nvSpPr>
        <p:spPr>
          <a:xfrm>
            <a:off x="1563756" y="580169"/>
            <a:ext cx="768307" cy="537099"/>
          </a:xfrm>
          <a:prstGeom prst="rect">
            <a:avLst/>
          </a:prstGeom>
          <a:noFill/>
        </p:spPr>
        <p:txBody>
          <a:bodyPr wrap="square">
            <a:normAutofit/>
          </a:bodyPr>
          <a:lstStyle/>
          <a:p>
            <a:pPr>
              <a:lnSpc>
                <a:spcPct val="90000"/>
              </a:lnSpc>
              <a:spcAft>
                <a:spcPts val="600"/>
              </a:spcAft>
            </a:pPr>
            <a:r>
              <a:rPr lang="en-US" sz="3100" dirty="0">
                <a:solidFill>
                  <a:schemeClr val="bg1"/>
                </a:solidFill>
                <a:latin typeface="+mj-lt"/>
              </a:rPr>
              <a:t>06</a:t>
            </a:r>
          </a:p>
        </p:txBody>
      </p:sp>
    </p:spTree>
    <p:extLst>
      <p:ext uri="{BB962C8B-B14F-4D97-AF65-F5344CB8AC3E}">
        <p14:creationId xmlns:p14="http://schemas.microsoft.com/office/powerpoint/2010/main" val="1444847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9077-9F89-4219-8161-D0A137FB0A4D}"/>
              </a:ext>
            </a:extLst>
          </p:cNvPr>
          <p:cNvSpPr>
            <a:spLocks noGrp="1"/>
          </p:cNvSpPr>
          <p:nvPr>
            <p:ph type="title"/>
          </p:nvPr>
        </p:nvSpPr>
        <p:spPr/>
        <p:txBody>
          <a:bodyPr>
            <a:normAutofit/>
          </a:bodyPr>
          <a:lstStyle/>
          <a:p>
            <a:r>
              <a:rPr lang="en-US" b="1" dirty="0">
                <a:solidFill>
                  <a:schemeClr val="tx1"/>
                </a:solidFill>
              </a:rPr>
              <a:t>STUDI KASUS</a:t>
            </a:r>
          </a:p>
        </p:txBody>
      </p:sp>
      <p:sp>
        <p:nvSpPr>
          <p:cNvPr id="39" name="Text Placeholder 2">
            <a:extLst>
              <a:ext uri="{FF2B5EF4-FFF2-40B4-BE49-F238E27FC236}">
                <a16:creationId xmlns:a16="http://schemas.microsoft.com/office/drawing/2014/main" id="{5E472C6C-CB8B-40BC-9DE3-84BF9CC6324D}"/>
              </a:ext>
            </a:extLst>
          </p:cNvPr>
          <p:cNvSpPr>
            <a:spLocks noGrp="1"/>
          </p:cNvSpPr>
          <p:nvPr>
            <p:ph type="body" sz="quarter" idx="13"/>
          </p:nvPr>
        </p:nvSpPr>
        <p:spPr>
          <a:xfrm>
            <a:off x="4263081" y="1299739"/>
            <a:ext cx="6780882" cy="889270"/>
          </a:xfrm>
        </p:spPr>
        <p:txBody>
          <a:bodyPr>
            <a:noAutofit/>
          </a:bodyPr>
          <a:lstStyle/>
          <a:p>
            <a:pPr marL="0" indent="0" algn="just">
              <a:buNone/>
            </a:pPr>
            <a:r>
              <a:rPr lang="en-US" b="1" dirty="0">
                <a:solidFill>
                  <a:schemeClr val="tx1"/>
                </a:solidFill>
                <a:latin typeface="Cambria" panose="02040503050406030204" pitchFamily="18" charset="0"/>
                <a:ea typeface="Cambria" panose="02040503050406030204" pitchFamily="18" charset="0"/>
              </a:rPr>
              <a:t>Para </a:t>
            </a:r>
            <a:r>
              <a:rPr lang="en-US" b="1" dirty="0" err="1">
                <a:solidFill>
                  <a:schemeClr val="tx1"/>
                </a:solidFill>
                <a:latin typeface="Cambria" panose="02040503050406030204" pitchFamily="18" charset="0"/>
                <a:ea typeface="Cambria" panose="02040503050406030204" pitchFamily="18" charset="0"/>
              </a:rPr>
              <a:t>wanita</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mengalami</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kerusakan</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kulit</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akibat</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sering</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melakukan</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aktivitas</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diluar</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rumah</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terutama</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dalam</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kondisi</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cuaca</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panas</a:t>
            </a:r>
            <a:r>
              <a:rPr lang="en-US" b="1" dirty="0">
                <a:solidFill>
                  <a:schemeClr val="tx1"/>
                </a:solidFill>
                <a:latin typeface="Cambria" panose="02040503050406030204" pitchFamily="18" charset="0"/>
                <a:ea typeface="Cambria" panose="02040503050406030204" pitchFamily="18" charset="0"/>
              </a:rPr>
              <a:t> yang </a:t>
            </a:r>
            <a:r>
              <a:rPr lang="en-US" b="1" dirty="0" err="1">
                <a:solidFill>
                  <a:schemeClr val="tx1"/>
                </a:solidFill>
                <a:latin typeface="Cambria" panose="02040503050406030204" pitchFamily="18" charset="0"/>
                <a:ea typeface="Cambria" panose="02040503050406030204" pitchFamily="18" charset="0"/>
              </a:rPr>
              <a:t>belakangan</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ini</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melanda</a:t>
            </a:r>
            <a:r>
              <a:rPr lang="en-US" b="1" dirty="0">
                <a:solidFill>
                  <a:schemeClr val="tx1"/>
                </a:solidFill>
                <a:latin typeface="Cambria" panose="02040503050406030204" pitchFamily="18" charset="0"/>
                <a:ea typeface="Cambria" panose="02040503050406030204" pitchFamily="18" charset="0"/>
              </a:rPr>
              <a:t> Indonesia. </a:t>
            </a:r>
            <a:r>
              <a:rPr lang="en-US" b="1" dirty="0" err="1">
                <a:solidFill>
                  <a:schemeClr val="tx1"/>
                </a:solidFill>
                <a:latin typeface="Cambria" panose="02040503050406030204" pitchFamily="18" charset="0"/>
                <a:ea typeface="Cambria" panose="02040503050406030204" pitchFamily="18" charset="0"/>
              </a:rPr>
              <a:t>Meskipun</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kadang</a:t>
            </a:r>
            <a:r>
              <a:rPr lang="en-US" b="1" dirty="0">
                <a:solidFill>
                  <a:schemeClr val="tx1"/>
                </a:solidFill>
                <a:latin typeface="Cambria" panose="02040503050406030204" pitchFamily="18" charset="0"/>
                <a:ea typeface="Cambria" panose="02040503050406030204" pitchFamily="18" charset="0"/>
              </a:rPr>
              <a:t> kala </a:t>
            </a:r>
            <a:r>
              <a:rPr lang="en-US" b="1" dirty="0" err="1">
                <a:solidFill>
                  <a:schemeClr val="tx1"/>
                </a:solidFill>
                <a:latin typeface="Cambria" panose="02040503050406030204" pitchFamily="18" charset="0"/>
                <a:ea typeface="Cambria" panose="02040503050406030204" pitchFamily="18" charset="0"/>
              </a:rPr>
              <a:t>turun</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hujan</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namun</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suhu</a:t>
            </a:r>
            <a:r>
              <a:rPr lang="en-US" b="1" dirty="0">
                <a:solidFill>
                  <a:schemeClr val="tx1"/>
                </a:solidFill>
                <a:latin typeface="Cambria" panose="02040503050406030204" pitchFamily="18" charset="0"/>
                <a:ea typeface="Cambria" panose="02040503050406030204" pitchFamily="18" charset="0"/>
              </a:rPr>
              <a:t> yang </a:t>
            </a:r>
            <a:r>
              <a:rPr lang="en-US" b="1" dirty="0" err="1">
                <a:solidFill>
                  <a:schemeClr val="tx1"/>
                </a:solidFill>
                <a:latin typeface="Cambria" panose="02040503050406030204" pitchFamily="18" charset="0"/>
                <a:ea typeface="Cambria" panose="02040503050406030204" pitchFamily="18" charset="0"/>
              </a:rPr>
              <a:t>tinggi</a:t>
            </a:r>
            <a:r>
              <a:rPr lang="en-US" b="1" dirty="0">
                <a:solidFill>
                  <a:schemeClr val="tx1"/>
                </a:solidFill>
                <a:latin typeface="Cambria" panose="02040503050406030204" pitchFamily="18" charset="0"/>
                <a:ea typeface="Cambria" panose="02040503050406030204" pitchFamily="18" charset="0"/>
              </a:rPr>
              <a:t> dan </a:t>
            </a:r>
            <a:r>
              <a:rPr lang="en-US" b="1" dirty="0" err="1">
                <a:solidFill>
                  <a:schemeClr val="tx1"/>
                </a:solidFill>
                <a:latin typeface="Cambria" panose="02040503050406030204" pitchFamily="18" charset="0"/>
                <a:ea typeface="Cambria" panose="02040503050406030204" pitchFamily="18" charset="0"/>
              </a:rPr>
              <a:t>intensitas</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sinar</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matahari</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tetap</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berdampak</a:t>
            </a:r>
            <a:r>
              <a:rPr lang="en-US" b="1" dirty="0">
                <a:solidFill>
                  <a:schemeClr val="tx1"/>
                </a:solidFill>
                <a:latin typeface="Cambria" panose="02040503050406030204" pitchFamily="18" charset="0"/>
                <a:ea typeface="Cambria" panose="02040503050406030204" pitchFamily="18" charset="0"/>
              </a:rPr>
              <a:t> pada </a:t>
            </a:r>
            <a:r>
              <a:rPr lang="en-US" b="1" dirty="0" err="1">
                <a:solidFill>
                  <a:schemeClr val="tx1"/>
                </a:solidFill>
                <a:latin typeface="Cambria" panose="02040503050406030204" pitchFamily="18" charset="0"/>
                <a:ea typeface="Cambria" panose="02040503050406030204" pitchFamily="18" charset="0"/>
              </a:rPr>
              <a:t>kesehatan</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kulit</a:t>
            </a:r>
            <a:r>
              <a:rPr lang="en-US" b="1" dirty="0">
                <a:solidFill>
                  <a:schemeClr val="tx1"/>
                </a:solidFill>
                <a:latin typeface="Cambria" panose="02040503050406030204" pitchFamily="18" charset="0"/>
                <a:ea typeface="Cambria" panose="02040503050406030204" pitchFamily="18" charset="0"/>
              </a:rPr>
              <a:t>. Para </a:t>
            </a:r>
            <a:r>
              <a:rPr lang="en-US" b="1" dirty="0" err="1">
                <a:solidFill>
                  <a:schemeClr val="tx1"/>
                </a:solidFill>
                <a:latin typeface="Cambria" panose="02040503050406030204" pitchFamily="18" charset="0"/>
                <a:ea typeface="Cambria" panose="02040503050406030204" pitchFamily="18" charset="0"/>
              </a:rPr>
              <a:t>wanita</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harus</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menyadari</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pentingnya</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perlindungan</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kulit</a:t>
            </a:r>
            <a:r>
              <a:rPr lang="en-US" b="1" dirty="0">
                <a:solidFill>
                  <a:schemeClr val="tx1"/>
                </a:solidFill>
                <a:latin typeface="Cambria" panose="02040503050406030204" pitchFamily="18" charset="0"/>
                <a:ea typeface="Cambria" panose="02040503050406030204" pitchFamily="18" charset="0"/>
              </a:rPr>
              <a:t> dan </a:t>
            </a:r>
            <a:r>
              <a:rPr lang="en-US" b="1" dirty="0" err="1">
                <a:solidFill>
                  <a:schemeClr val="tx1"/>
                </a:solidFill>
                <a:latin typeface="Cambria" panose="02040503050406030204" pitchFamily="18" charset="0"/>
                <a:ea typeface="Cambria" panose="02040503050406030204" pitchFamily="18" charset="0"/>
              </a:rPr>
              <a:t>memilih</a:t>
            </a:r>
            <a:r>
              <a:rPr lang="en-US" b="1" dirty="0">
                <a:solidFill>
                  <a:schemeClr val="tx1"/>
                </a:solidFill>
                <a:latin typeface="Cambria" panose="02040503050406030204" pitchFamily="18" charset="0"/>
                <a:ea typeface="Cambria" panose="02040503050406030204" pitchFamily="18" charset="0"/>
              </a:rPr>
              <a:t> sunscreen </a:t>
            </a:r>
            <a:r>
              <a:rPr lang="en-US" b="1" dirty="0" err="1">
                <a:solidFill>
                  <a:schemeClr val="tx1"/>
                </a:solidFill>
                <a:latin typeface="Cambria" panose="02040503050406030204" pitchFamily="18" charset="0"/>
                <a:ea typeface="Cambria" panose="02040503050406030204" pitchFamily="18" charset="0"/>
              </a:rPr>
              <a:t>sebagai</a:t>
            </a:r>
            <a:r>
              <a:rPr lang="en-US" b="1" dirty="0">
                <a:solidFill>
                  <a:schemeClr val="tx1"/>
                </a:solidFill>
                <a:latin typeface="Cambria" panose="02040503050406030204" pitchFamily="18" charset="0"/>
                <a:ea typeface="Cambria" panose="02040503050406030204" pitchFamily="18" charset="0"/>
              </a:rPr>
              <a:t> salah </a:t>
            </a:r>
            <a:r>
              <a:rPr lang="en-US" b="1" dirty="0" err="1">
                <a:solidFill>
                  <a:schemeClr val="tx1"/>
                </a:solidFill>
                <a:latin typeface="Cambria" panose="02040503050406030204" pitchFamily="18" charset="0"/>
                <a:ea typeface="Cambria" panose="02040503050406030204" pitchFamily="18" charset="0"/>
              </a:rPr>
              <a:t>satu</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solusi</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utama</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untuk</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melawan</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efek</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buruk</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paparan</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sinar</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matahari</a:t>
            </a:r>
            <a:r>
              <a:rPr lang="en-US" b="1" dirty="0">
                <a:solidFill>
                  <a:schemeClr val="tx1"/>
                </a:solidFill>
                <a:latin typeface="Cambria" panose="02040503050406030204" pitchFamily="18" charset="0"/>
                <a:ea typeface="Cambria" panose="02040503050406030204" pitchFamily="18" charset="0"/>
              </a:rPr>
              <a:t>. Ada 6 (</a:t>
            </a:r>
            <a:r>
              <a:rPr lang="en-US" b="1" dirty="0" err="1">
                <a:solidFill>
                  <a:schemeClr val="tx1"/>
                </a:solidFill>
                <a:latin typeface="Cambria" panose="02040503050406030204" pitchFamily="18" charset="0"/>
                <a:ea typeface="Cambria" panose="02040503050406030204" pitchFamily="18" charset="0"/>
              </a:rPr>
              <a:t>enam</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produk</a:t>
            </a:r>
            <a:r>
              <a:rPr lang="en-US" b="1" dirty="0">
                <a:solidFill>
                  <a:schemeClr val="tx1"/>
                </a:solidFill>
                <a:latin typeface="Cambria" panose="02040503050406030204" pitchFamily="18" charset="0"/>
                <a:ea typeface="Cambria" panose="02040503050406030204" pitchFamily="18" charset="0"/>
              </a:rPr>
              <a:t> sunscreen yang </a:t>
            </a:r>
            <a:r>
              <a:rPr lang="en-US" b="1" dirty="0" err="1">
                <a:solidFill>
                  <a:schemeClr val="tx1"/>
                </a:solidFill>
                <a:latin typeface="Cambria" panose="02040503050406030204" pitchFamily="18" charset="0"/>
                <a:ea typeface="Cambria" panose="02040503050406030204" pitchFamily="18" charset="0"/>
              </a:rPr>
              <a:t>akan</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menjadi</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alternatif</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sebagai</a:t>
            </a:r>
            <a:r>
              <a:rPr lang="en-US" b="1" dirty="0">
                <a:solidFill>
                  <a:schemeClr val="tx1"/>
                </a:solidFill>
                <a:latin typeface="Cambria" panose="02040503050406030204" pitchFamily="18" charset="0"/>
                <a:ea typeface="Cambria" panose="02040503050406030204" pitchFamily="18" charset="0"/>
              </a:rPr>
              <a:t> </a:t>
            </a:r>
            <a:r>
              <a:rPr lang="en-US" b="1" dirty="0" err="1">
                <a:solidFill>
                  <a:schemeClr val="tx1"/>
                </a:solidFill>
                <a:latin typeface="Cambria" panose="02040503050406030204" pitchFamily="18" charset="0"/>
                <a:ea typeface="Cambria" panose="02040503050406030204" pitchFamily="18" charset="0"/>
              </a:rPr>
              <a:t>berikut</a:t>
            </a:r>
            <a:r>
              <a:rPr lang="en-US" b="1" dirty="0">
                <a:solidFill>
                  <a:schemeClr val="tx1"/>
                </a:solidFill>
                <a:latin typeface="Cambria" panose="02040503050406030204" pitchFamily="18" charset="0"/>
                <a:ea typeface="Cambria" panose="02040503050406030204" pitchFamily="18" charset="0"/>
              </a:rPr>
              <a:t> :</a:t>
            </a:r>
          </a:p>
        </p:txBody>
      </p:sp>
      <p:graphicFrame>
        <p:nvGraphicFramePr>
          <p:cNvPr id="5" name="Table 4">
            <a:extLst>
              <a:ext uri="{FF2B5EF4-FFF2-40B4-BE49-F238E27FC236}">
                <a16:creationId xmlns:a16="http://schemas.microsoft.com/office/drawing/2014/main" id="{666325E9-BBFD-475A-9E77-D6D3DB0F6F46}"/>
              </a:ext>
            </a:extLst>
          </p:cNvPr>
          <p:cNvGraphicFramePr>
            <a:graphicFrameLocks noGrp="1"/>
          </p:cNvGraphicFramePr>
          <p:nvPr>
            <p:extLst>
              <p:ext uri="{D42A27DB-BD31-4B8C-83A1-F6EECF244321}">
                <p14:modId xmlns:p14="http://schemas.microsoft.com/office/powerpoint/2010/main" val="341267296"/>
              </p:ext>
            </p:extLst>
          </p:nvPr>
        </p:nvGraphicFramePr>
        <p:xfrm>
          <a:off x="4370427" y="3779914"/>
          <a:ext cx="5542893" cy="2246927"/>
        </p:xfrm>
        <a:graphic>
          <a:graphicData uri="http://schemas.openxmlformats.org/drawingml/2006/table">
            <a:tbl>
              <a:tblPr firstRow="1" firstCol="1" bandRow="1">
                <a:tableStyleId>{5C22544A-7EE6-4342-B048-85BDC9FD1C3A}</a:tableStyleId>
              </a:tblPr>
              <a:tblGrid>
                <a:gridCol w="1332351">
                  <a:extLst>
                    <a:ext uri="{9D8B030D-6E8A-4147-A177-3AD203B41FA5}">
                      <a16:colId xmlns:a16="http://schemas.microsoft.com/office/drawing/2014/main" val="271649698"/>
                    </a:ext>
                  </a:extLst>
                </a:gridCol>
                <a:gridCol w="4210542">
                  <a:extLst>
                    <a:ext uri="{9D8B030D-6E8A-4147-A177-3AD203B41FA5}">
                      <a16:colId xmlns:a16="http://schemas.microsoft.com/office/drawing/2014/main" val="2215582633"/>
                    </a:ext>
                  </a:extLst>
                </a:gridCol>
              </a:tblGrid>
              <a:tr h="249658">
                <a:tc>
                  <a:txBody>
                    <a:bodyPr/>
                    <a:lstStyle/>
                    <a:p>
                      <a:pPr algn="ctr"/>
                      <a:r>
                        <a:rPr lang="en-US" sz="1600" dirty="0" err="1">
                          <a:effectLst/>
                        </a:rPr>
                        <a:t>Alternatif</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dirty="0">
                          <a:effectLst/>
                        </a:rPr>
                        <a:t>Nama </a:t>
                      </a:r>
                      <a:r>
                        <a:rPr lang="en-US" sz="1600" dirty="0" err="1">
                          <a:effectLst/>
                        </a:rPr>
                        <a:t>Produk</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403134"/>
                  </a:ext>
                </a:extLst>
              </a:tr>
              <a:tr h="1997269">
                <a:tc>
                  <a:txBody>
                    <a:bodyPr/>
                    <a:lstStyle/>
                    <a:p>
                      <a:pPr algn="ctr"/>
                      <a:r>
                        <a:rPr lang="en-US" sz="1600" dirty="0">
                          <a:effectLst/>
                        </a:rPr>
                        <a:t>A1</a:t>
                      </a:r>
                      <a:endParaRPr lang="en-ID" sz="1600" dirty="0">
                        <a:effectLst/>
                      </a:endParaRPr>
                    </a:p>
                    <a:p>
                      <a:pPr algn="ctr"/>
                      <a:r>
                        <a:rPr lang="en-US" sz="1600" dirty="0">
                          <a:effectLst/>
                        </a:rPr>
                        <a:t>A2</a:t>
                      </a:r>
                      <a:endParaRPr lang="en-ID" sz="1600" dirty="0">
                        <a:effectLst/>
                      </a:endParaRPr>
                    </a:p>
                    <a:p>
                      <a:pPr algn="ctr"/>
                      <a:r>
                        <a:rPr lang="en-US" sz="1600" dirty="0">
                          <a:effectLst/>
                        </a:rPr>
                        <a:t>A3</a:t>
                      </a:r>
                      <a:endParaRPr lang="en-ID" sz="1600" dirty="0">
                        <a:effectLst/>
                      </a:endParaRPr>
                    </a:p>
                    <a:p>
                      <a:pPr algn="ctr"/>
                      <a:r>
                        <a:rPr lang="en-US" sz="1600" dirty="0">
                          <a:effectLst/>
                        </a:rPr>
                        <a:t> A4 </a:t>
                      </a:r>
                      <a:endParaRPr lang="en-ID" sz="1600" dirty="0">
                        <a:effectLst/>
                      </a:endParaRPr>
                    </a:p>
                    <a:p>
                      <a:pPr algn="ctr"/>
                      <a:r>
                        <a:rPr lang="en-US" sz="1600" dirty="0">
                          <a:effectLst/>
                        </a:rPr>
                        <a:t>A5</a:t>
                      </a:r>
                      <a:endParaRPr lang="en-ID" sz="16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effectLst/>
                        </a:rPr>
                        <a:t>A6</a:t>
                      </a:r>
                      <a:endParaRPr lang="en-ID" sz="1600" dirty="0">
                        <a:effectLst/>
                      </a:endParaRPr>
                    </a:p>
                    <a:p>
                      <a:pPr algn="ctr"/>
                      <a:endParaRPr lang="en-ID" sz="1600" dirty="0">
                        <a:effectLst/>
                      </a:endParaRPr>
                    </a:p>
                    <a:p>
                      <a:pPr algn="ctr"/>
                      <a:r>
                        <a:rPr lang="en-US" sz="1600" dirty="0">
                          <a:effectLst/>
                        </a:rPr>
                        <a:t> </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r>
                        <a:rPr lang="en-US" sz="1600" b="1" dirty="0" err="1">
                          <a:effectLst/>
                        </a:rPr>
                        <a:t>Azarine</a:t>
                      </a:r>
                      <a:r>
                        <a:rPr lang="en-US" sz="1600" b="1" dirty="0">
                          <a:effectLst/>
                        </a:rPr>
                        <a:t> </a:t>
                      </a:r>
                      <a:r>
                        <a:rPr lang="en-US" sz="1600" b="1" dirty="0" err="1">
                          <a:effectLst/>
                        </a:rPr>
                        <a:t>Hydrashoot</a:t>
                      </a:r>
                      <a:r>
                        <a:rPr lang="en-US" sz="1600" b="1" dirty="0">
                          <a:effectLst/>
                        </a:rPr>
                        <a:t> Gel</a:t>
                      </a:r>
                      <a:endParaRPr lang="en-ID" sz="1600" b="1" dirty="0">
                        <a:effectLst/>
                      </a:endParaRPr>
                    </a:p>
                    <a:p>
                      <a:pPr algn="just"/>
                      <a:r>
                        <a:rPr lang="en-US" sz="1600" b="1" dirty="0" err="1">
                          <a:effectLst/>
                        </a:rPr>
                        <a:t>Emina</a:t>
                      </a:r>
                      <a:r>
                        <a:rPr lang="en-US" sz="1600" b="1" dirty="0">
                          <a:effectLst/>
                        </a:rPr>
                        <a:t> Sun Battle</a:t>
                      </a:r>
                      <a:endParaRPr lang="en-ID" sz="1600" b="1" dirty="0">
                        <a:effectLst/>
                      </a:endParaRPr>
                    </a:p>
                    <a:p>
                      <a:pPr algn="just"/>
                      <a:r>
                        <a:rPr lang="en-US" sz="1600" b="1" dirty="0" err="1">
                          <a:effectLst/>
                        </a:rPr>
                        <a:t>Wardah</a:t>
                      </a:r>
                      <a:r>
                        <a:rPr lang="en-US" sz="1600" b="1" dirty="0">
                          <a:effectLst/>
                        </a:rPr>
                        <a:t> UV </a:t>
                      </a:r>
                      <a:r>
                        <a:rPr lang="en-US" sz="1600" b="1" dirty="0" err="1">
                          <a:effectLst/>
                        </a:rPr>
                        <a:t>Sheild</a:t>
                      </a:r>
                      <a:r>
                        <a:rPr lang="en-US" sz="1600" b="1" dirty="0">
                          <a:effectLst/>
                        </a:rPr>
                        <a:t> Essential Sunscreen Gel</a:t>
                      </a:r>
                      <a:endParaRPr lang="en-ID" sz="1600" b="1" dirty="0">
                        <a:effectLst/>
                      </a:endParaRPr>
                    </a:p>
                    <a:p>
                      <a:pPr algn="just"/>
                      <a:r>
                        <a:rPr lang="en-US" sz="1600" b="1" dirty="0">
                          <a:effectLst/>
                        </a:rPr>
                        <a:t>Y.O.U </a:t>
                      </a:r>
                      <a:r>
                        <a:rPr lang="en-US" sz="1600" b="1" dirty="0" err="1">
                          <a:effectLst/>
                        </a:rPr>
                        <a:t>Sunberella</a:t>
                      </a:r>
                      <a:r>
                        <a:rPr lang="en-US" sz="1600" b="1" dirty="0">
                          <a:effectLst/>
                        </a:rPr>
                        <a:t> Ultra Protect</a:t>
                      </a:r>
                      <a:endParaRPr lang="en-ID" sz="1600" b="1" dirty="0">
                        <a:effectLst/>
                      </a:endParaRPr>
                    </a:p>
                    <a:p>
                      <a:pPr algn="just"/>
                      <a:r>
                        <a:rPr lang="en-US" sz="1600" b="1" dirty="0" err="1">
                          <a:effectLst/>
                        </a:rPr>
                        <a:t>Facetology</a:t>
                      </a:r>
                      <a:endParaRPr lang="en-ID" sz="1600" b="1" dirty="0">
                        <a:effectLst/>
                      </a:endParaRPr>
                    </a:p>
                    <a:p>
                      <a:pPr algn="just"/>
                      <a:r>
                        <a:rPr lang="en-US" sz="1600" b="1" dirty="0">
                          <a:effectLst/>
                        </a:rPr>
                        <a:t>Madama </a:t>
                      </a:r>
                      <a:r>
                        <a:rPr lang="en-US" sz="1600" b="1" dirty="0" err="1">
                          <a:effectLst/>
                        </a:rPr>
                        <a:t>Gie</a:t>
                      </a:r>
                      <a:r>
                        <a:rPr lang="en-US" sz="1600" b="1" dirty="0">
                          <a:effectLst/>
                        </a:rPr>
                        <a:t> Protec Me Lets Glow Tinted Sunscreen</a:t>
                      </a:r>
                      <a:endParaRPr lang="en-ID"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9785773"/>
                  </a:ext>
                </a:extLst>
              </a:tr>
            </a:tbl>
          </a:graphicData>
        </a:graphic>
      </p:graphicFrame>
      <p:pic>
        <p:nvPicPr>
          <p:cNvPr id="6" name="Picture 5">
            <a:extLst>
              <a:ext uri="{FF2B5EF4-FFF2-40B4-BE49-F238E27FC236}">
                <a16:creationId xmlns:a16="http://schemas.microsoft.com/office/drawing/2014/main" id="{42F74FD4-7C59-EEE2-B469-C0632F950A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183" y="520574"/>
            <a:ext cx="2857143" cy="5714286"/>
          </a:xfrm>
          <a:prstGeom prst="rect">
            <a:avLst/>
          </a:prstGeom>
        </p:spPr>
      </p:pic>
    </p:spTree>
    <p:extLst>
      <p:ext uri="{BB962C8B-B14F-4D97-AF65-F5344CB8AC3E}">
        <p14:creationId xmlns:p14="http://schemas.microsoft.com/office/powerpoint/2010/main" val="2136518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9077-9F89-4219-8161-D0A137FB0A4D}"/>
              </a:ext>
            </a:extLst>
          </p:cNvPr>
          <p:cNvSpPr>
            <a:spLocks noGrp="1"/>
          </p:cNvSpPr>
          <p:nvPr>
            <p:ph type="title"/>
          </p:nvPr>
        </p:nvSpPr>
        <p:spPr/>
        <p:txBody>
          <a:bodyPr>
            <a:normAutofit/>
          </a:bodyPr>
          <a:lstStyle/>
          <a:p>
            <a:r>
              <a:rPr lang="en-US" b="1" dirty="0" err="1">
                <a:solidFill>
                  <a:schemeClr val="tx1"/>
                </a:solidFill>
              </a:rPr>
              <a:t>Menentukan</a:t>
            </a:r>
            <a:r>
              <a:rPr lang="en-US" b="1" dirty="0">
                <a:solidFill>
                  <a:schemeClr val="tx1"/>
                </a:solidFill>
              </a:rPr>
              <a:t> </a:t>
            </a:r>
            <a:r>
              <a:rPr lang="en-US" b="1" dirty="0" err="1">
                <a:solidFill>
                  <a:schemeClr val="tx1"/>
                </a:solidFill>
              </a:rPr>
              <a:t>Kriteria</a:t>
            </a:r>
            <a:endParaRPr lang="en-US" b="1" dirty="0">
              <a:solidFill>
                <a:schemeClr val="tx1"/>
              </a:solidFill>
            </a:endParaRPr>
          </a:p>
        </p:txBody>
      </p:sp>
      <p:sp>
        <p:nvSpPr>
          <p:cNvPr id="3" name="Footer Placeholder 2">
            <a:extLst>
              <a:ext uri="{FF2B5EF4-FFF2-40B4-BE49-F238E27FC236}">
                <a16:creationId xmlns:a16="http://schemas.microsoft.com/office/drawing/2014/main" id="{67972552-5C75-473C-9191-14B29F99F988}"/>
              </a:ext>
            </a:extLst>
          </p:cNvPr>
          <p:cNvSpPr>
            <a:spLocks noGrp="1"/>
          </p:cNvSpPr>
          <p:nvPr>
            <p:ph type="ftr" sz="quarter" idx="11"/>
          </p:nvPr>
        </p:nvSpPr>
        <p:spPr/>
        <p:txBody>
          <a:bodyPr/>
          <a:lstStyle/>
          <a:p>
            <a:r>
              <a:rPr lang="en-US" dirty="0"/>
              <a:t>Designed by </a:t>
            </a:r>
            <a:r>
              <a:rPr lang="en-US" dirty="0" err="1"/>
              <a:t>PoweredTemplate</a:t>
            </a:r>
            <a:endParaRPr lang="en-US" dirty="0"/>
          </a:p>
        </p:txBody>
      </p:sp>
      <p:sp>
        <p:nvSpPr>
          <p:cNvPr id="39" name="Text Placeholder 2">
            <a:extLst>
              <a:ext uri="{FF2B5EF4-FFF2-40B4-BE49-F238E27FC236}">
                <a16:creationId xmlns:a16="http://schemas.microsoft.com/office/drawing/2014/main" id="{5E472C6C-CB8B-40BC-9DE3-84BF9CC6324D}"/>
              </a:ext>
            </a:extLst>
          </p:cNvPr>
          <p:cNvSpPr>
            <a:spLocks noGrp="1"/>
          </p:cNvSpPr>
          <p:nvPr>
            <p:ph type="body" sz="quarter" idx="13"/>
          </p:nvPr>
        </p:nvSpPr>
        <p:spPr>
          <a:xfrm>
            <a:off x="1248032" y="1032295"/>
            <a:ext cx="5947897" cy="889270"/>
          </a:xfrm>
        </p:spPr>
        <p:txBody>
          <a:bodyPr>
            <a:normAutofit/>
          </a:bodyPr>
          <a:lstStyle/>
          <a:p>
            <a:pPr marL="0" indent="0" algn="l">
              <a:buNone/>
            </a:pPr>
            <a:r>
              <a:rPr lang="en-US" sz="1800" b="1" dirty="0" err="1">
                <a:solidFill>
                  <a:schemeClr val="tx1"/>
                </a:solidFill>
                <a:latin typeface="Cambria" panose="02040503050406030204" pitchFamily="18" charset="0"/>
                <a:ea typeface="Cambria" panose="02040503050406030204" pitchFamily="18" charset="0"/>
              </a:rPr>
              <a:t>Memiliki</a:t>
            </a:r>
            <a:r>
              <a:rPr lang="en-US" sz="1800" b="1" dirty="0">
                <a:solidFill>
                  <a:schemeClr val="tx1"/>
                </a:solidFill>
                <a:latin typeface="Cambria" panose="02040503050406030204" pitchFamily="18" charset="0"/>
                <a:ea typeface="Cambria" panose="02040503050406030204" pitchFamily="18" charset="0"/>
              </a:rPr>
              <a:t> 5 </a:t>
            </a:r>
            <a:r>
              <a:rPr lang="en-US" sz="1800" b="1" dirty="0" err="1">
                <a:solidFill>
                  <a:schemeClr val="tx1"/>
                </a:solidFill>
                <a:latin typeface="Cambria" panose="02040503050406030204" pitchFamily="18" charset="0"/>
                <a:ea typeface="Cambria" panose="02040503050406030204" pitchFamily="18" charset="0"/>
              </a:rPr>
              <a:t>Kriteria</a:t>
            </a:r>
            <a:r>
              <a:rPr lang="en-US" sz="1800" b="1" dirty="0">
                <a:solidFill>
                  <a:schemeClr val="tx1"/>
                </a:solidFill>
                <a:latin typeface="Cambria" panose="02040503050406030204" pitchFamily="18" charset="0"/>
                <a:ea typeface="Cambria" panose="02040503050406030204" pitchFamily="18" charset="0"/>
              </a:rPr>
              <a:t> :</a:t>
            </a:r>
          </a:p>
          <a:p>
            <a:pPr marL="0" indent="0" algn="l">
              <a:buNone/>
            </a:pPr>
            <a:endParaRPr lang="en-US" sz="1800" b="1" dirty="0">
              <a:solidFill>
                <a:schemeClr val="tx1"/>
              </a:solidFill>
              <a:latin typeface="Cambria" panose="02040503050406030204" pitchFamily="18" charset="0"/>
              <a:ea typeface="Cambria" panose="02040503050406030204" pitchFamily="18" charset="0"/>
            </a:endParaRPr>
          </a:p>
          <a:p>
            <a:pPr marL="0" indent="0" algn="l">
              <a:buNone/>
            </a:pPr>
            <a:endParaRPr lang="en-US" sz="1800" b="1" dirty="0">
              <a:solidFill>
                <a:schemeClr val="tx1"/>
              </a:solidFill>
              <a:latin typeface="Cambria" panose="02040503050406030204" pitchFamily="18" charset="0"/>
              <a:ea typeface="Cambria" panose="02040503050406030204" pitchFamily="18" charset="0"/>
            </a:endParaRPr>
          </a:p>
          <a:p>
            <a:pPr marL="0" indent="0" algn="l">
              <a:buNone/>
            </a:pPr>
            <a:endParaRPr lang="en-US" sz="1800" b="1" dirty="0">
              <a:solidFill>
                <a:schemeClr val="tx1"/>
              </a:solidFill>
              <a:latin typeface="Cambria" panose="02040503050406030204" pitchFamily="18" charset="0"/>
              <a:ea typeface="Cambria" panose="02040503050406030204" pitchFamily="18" charset="0"/>
            </a:endParaRPr>
          </a:p>
        </p:txBody>
      </p:sp>
      <p:graphicFrame>
        <p:nvGraphicFramePr>
          <p:cNvPr id="6" name="Table 5">
            <a:extLst>
              <a:ext uri="{FF2B5EF4-FFF2-40B4-BE49-F238E27FC236}">
                <a16:creationId xmlns:a16="http://schemas.microsoft.com/office/drawing/2014/main" id="{CD9FA4CF-6D8B-48FD-AF61-5BACC02234B6}"/>
              </a:ext>
            </a:extLst>
          </p:cNvPr>
          <p:cNvGraphicFramePr>
            <a:graphicFrameLocks noGrp="1"/>
          </p:cNvGraphicFramePr>
          <p:nvPr>
            <p:extLst>
              <p:ext uri="{D42A27DB-BD31-4B8C-83A1-F6EECF244321}">
                <p14:modId xmlns:p14="http://schemas.microsoft.com/office/powerpoint/2010/main" val="481118115"/>
              </p:ext>
            </p:extLst>
          </p:nvPr>
        </p:nvGraphicFramePr>
        <p:xfrm>
          <a:off x="986396" y="1965960"/>
          <a:ext cx="4683001" cy="1463040"/>
        </p:xfrm>
        <a:graphic>
          <a:graphicData uri="http://schemas.openxmlformats.org/drawingml/2006/table">
            <a:tbl>
              <a:tblPr firstRow="1" firstCol="1" bandRow="1">
                <a:tableStyleId>{69012ECD-51FC-41F1-AA8D-1B2483CD663E}</a:tableStyleId>
              </a:tblPr>
              <a:tblGrid>
                <a:gridCol w="1560323">
                  <a:extLst>
                    <a:ext uri="{9D8B030D-6E8A-4147-A177-3AD203B41FA5}">
                      <a16:colId xmlns:a16="http://schemas.microsoft.com/office/drawing/2014/main" val="2319416674"/>
                    </a:ext>
                  </a:extLst>
                </a:gridCol>
                <a:gridCol w="1561339">
                  <a:extLst>
                    <a:ext uri="{9D8B030D-6E8A-4147-A177-3AD203B41FA5}">
                      <a16:colId xmlns:a16="http://schemas.microsoft.com/office/drawing/2014/main" val="1494559414"/>
                    </a:ext>
                  </a:extLst>
                </a:gridCol>
                <a:gridCol w="1561339">
                  <a:extLst>
                    <a:ext uri="{9D8B030D-6E8A-4147-A177-3AD203B41FA5}">
                      <a16:colId xmlns:a16="http://schemas.microsoft.com/office/drawing/2014/main" val="3869480359"/>
                    </a:ext>
                  </a:extLst>
                </a:gridCol>
              </a:tblGrid>
              <a:tr h="236008">
                <a:tc>
                  <a:txBody>
                    <a:bodyPr/>
                    <a:lstStyle/>
                    <a:p>
                      <a:pPr algn="ctr"/>
                      <a:r>
                        <a:rPr lang="en-US" sz="1600" dirty="0" err="1">
                          <a:effectLst/>
                        </a:rPr>
                        <a:t>Kriteria</a:t>
                      </a:r>
                      <a:r>
                        <a:rPr lang="en-US" sz="1600" dirty="0">
                          <a:effectLst/>
                        </a:rPr>
                        <a:t> </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Keterangan </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Bobot </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6607803"/>
                  </a:ext>
                </a:extLst>
              </a:tr>
              <a:tr h="1180038">
                <a:tc>
                  <a:txBody>
                    <a:bodyPr/>
                    <a:lstStyle/>
                    <a:p>
                      <a:pPr algn="ctr"/>
                      <a:r>
                        <a:rPr lang="en-US" sz="1600" dirty="0">
                          <a:effectLst/>
                        </a:rPr>
                        <a:t>C1</a:t>
                      </a:r>
                      <a:endParaRPr lang="en-ID" sz="1600" dirty="0">
                        <a:effectLst/>
                      </a:endParaRPr>
                    </a:p>
                    <a:p>
                      <a:pPr algn="ctr"/>
                      <a:r>
                        <a:rPr lang="en-US" sz="1600" dirty="0">
                          <a:effectLst/>
                        </a:rPr>
                        <a:t>C2</a:t>
                      </a:r>
                      <a:endParaRPr lang="en-ID" sz="1600" dirty="0">
                        <a:effectLst/>
                      </a:endParaRPr>
                    </a:p>
                    <a:p>
                      <a:pPr algn="ctr"/>
                      <a:r>
                        <a:rPr lang="en-US" sz="1600" dirty="0">
                          <a:effectLst/>
                        </a:rPr>
                        <a:t>C3</a:t>
                      </a:r>
                      <a:endParaRPr lang="en-ID" sz="1600" dirty="0">
                        <a:effectLst/>
                      </a:endParaRPr>
                    </a:p>
                    <a:p>
                      <a:pPr algn="ctr"/>
                      <a:r>
                        <a:rPr lang="en-US" sz="1600" dirty="0">
                          <a:effectLst/>
                        </a:rPr>
                        <a:t>C4</a:t>
                      </a:r>
                      <a:endParaRPr lang="en-ID" sz="1600" dirty="0">
                        <a:effectLst/>
                      </a:endParaRPr>
                    </a:p>
                    <a:p>
                      <a:pPr algn="ctr"/>
                      <a:r>
                        <a:rPr lang="en-US" sz="1600" dirty="0">
                          <a:effectLst/>
                        </a:rPr>
                        <a:t>C5</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600" dirty="0">
                          <a:effectLst/>
                        </a:rPr>
                        <a:t>Nama Brand</a:t>
                      </a:r>
                      <a:endParaRPr lang="en-ID" sz="1600" dirty="0">
                        <a:effectLst/>
                      </a:endParaRPr>
                    </a:p>
                    <a:p>
                      <a:r>
                        <a:rPr lang="en-US" sz="1600" dirty="0" err="1">
                          <a:effectLst/>
                        </a:rPr>
                        <a:t>Jenis</a:t>
                      </a:r>
                      <a:r>
                        <a:rPr lang="en-US" sz="1600" dirty="0">
                          <a:effectLst/>
                        </a:rPr>
                        <a:t> </a:t>
                      </a:r>
                      <a:r>
                        <a:rPr lang="en-US" sz="1600" dirty="0" err="1">
                          <a:effectLst/>
                        </a:rPr>
                        <a:t>Kulit</a:t>
                      </a:r>
                      <a:endParaRPr lang="en-ID" sz="1600" dirty="0">
                        <a:effectLst/>
                      </a:endParaRPr>
                    </a:p>
                    <a:p>
                      <a:r>
                        <a:rPr lang="en-US" sz="1600" dirty="0">
                          <a:effectLst/>
                        </a:rPr>
                        <a:t>SPF</a:t>
                      </a:r>
                      <a:endParaRPr lang="en-ID" sz="1600" dirty="0">
                        <a:effectLst/>
                      </a:endParaRPr>
                    </a:p>
                    <a:p>
                      <a:r>
                        <a:rPr lang="en-US" sz="1600" dirty="0">
                          <a:effectLst/>
                        </a:rPr>
                        <a:t>Harga</a:t>
                      </a:r>
                      <a:endParaRPr lang="en-ID" sz="1600" dirty="0">
                        <a:effectLst/>
                      </a:endParaRPr>
                    </a:p>
                    <a:p>
                      <a:r>
                        <a:rPr lang="en-US" sz="1600" dirty="0" err="1">
                          <a:effectLst/>
                        </a:rPr>
                        <a:t>Berat</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dirty="0">
                          <a:effectLst/>
                        </a:rPr>
                        <a:t>0,3</a:t>
                      </a:r>
                      <a:endParaRPr lang="en-ID" sz="1600" dirty="0">
                        <a:effectLst/>
                      </a:endParaRPr>
                    </a:p>
                    <a:p>
                      <a:pPr algn="ctr"/>
                      <a:r>
                        <a:rPr lang="en-US" sz="1600" dirty="0">
                          <a:effectLst/>
                        </a:rPr>
                        <a:t>0,15</a:t>
                      </a:r>
                      <a:endParaRPr lang="en-ID" sz="1600" dirty="0">
                        <a:effectLst/>
                      </a:endParaRPr>
                    </a:p>
                    <a:p>
                      <a:pPr algn="ctr"/>
                      <a:r>
                        <a:rPr lang="en-US" sz="1600" dirty="0">
                          <a:effectLst/>
                        </a:rPr>
                        <a:t>0,1</a:t>
                      </a:r>
                      <a:endParaRPr lang="en-ID" sz="1600" dirty="0">
                        <a:effectLst/>
                      </a:endParaRPr>
                    </a:p>
                    <a:p>
                      <a:pPr algn="ctr"/>
                      <a:r>
                        <a:rPr lang="en-US" sz="1600" dirty="0">
                          <a:effectLst/>
                        </a:rPr>
                        <a:t>0,25</a:t>
                      </a:r>
                      <a:endParaRPr lang="en-ID" sz="1600" dirty="0">
                        <a:effectLst/>
                      </a:endParaRPr>
                    </a:p>
                    <a:p>
                      <a:pPr algn="ctr"/>
                      <a:r>
                        <a:rPr lang="en-US" sz="1600" dirty="0">
                          <a:effectLst/>
                        </a:rPr>
                        <a:t>0,2</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6282923"/>
                  </a:ext>
                </a:extLst>
              </a:tr>
            </a:tbl>
          </a:graphicData>
        </a:graphic>
      </p:graphicFrame>
      <p:sp>
        <p:nvSpPr>
          <p:cNvPr id="8" name="Text Placeholder 2">
            <a:extLst>
              <a:ext uri="{FF2B5EF4-FFF2-40B4-BE49-F238E27FC236}">
                <a16:creationId xmlns:a16="http://schemas.microsoft.com/office/drawing/2014/main" id="{19C4383B-F2DA-4FC6-BEA6-3792E3436E60}"/>
              </a:ext>
            </a:extLst>
          </p:cNvPr>
          <p:cNvSpPr txBox="1">
            <a:spLocks/>
          </p:cNvSpPr>
          <p:nvPr/>
        </p:nvSpPr>
        <p:spPr>
          <a:xfrm>
            <a:off x="2067672" y="1409057"/>
            <a:ext cx="6284529" cy="298801"/>
          </a:xfrm>
          <a:prstGeom prst="rect">
            <a:avLst/>
          </a:prstGeom>
        </p:spPr>
        <p:txBody>
          <a:bodyPr vert="horz" lIns="91440" tIns="45720" rIns="91440" bIns="45720" rtlCol="0">
            <a:no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1600" kern="1200">
                <a:solidFill>
                  <a:schemeClr val="bg1">
                    <a:lumMod val="50000"/>
                  </a:schemeClr>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Font typeface="Arial" panose="020B0604020202020204" pitchFamily="34" charset="0"/>
              <a:buNone/>
            </a:pPr>
            <a:r>
              <a:rPr lang="en-US" sz="1800" b="1" dirty="0" err="1">
                <a:solidFill>
                  <a:schemeClr val="tx1"/>
                </a:solidFill>
                <a:latin typeface="Cambria" panose="02040503050406030204" pitchFamily="18" charset="0"/>
                <a:ea typeface="Cambria" panose="02040503050406030204" pitchFamily="18" charset="0"/>
              </a:rPr>
              <a:t>Tabel</a:t>
            </a:r>
            <a:r>
              <a:rPr lang="en-US" sz="1800" b="1" dirty="0">
                <a:solidFill>
                  <a:schemeClr val="tx1"/>
                </a:solidFill>
                <a:latin typeface="Cambria" panose="02040503050406030204" pitchFamily="18" charset="0"/>
                <a:ea typeface="Cambria" panose="02040503050406030204" pitchFamily="18" charset="0"/>
              </a:rPr>
              <a:t> </a:t>
            </a:r>
            <a:r>
              <a:rPr lang="en-US" sz="1800" b="1" dirty="0" err="1">
                <a:solidFill>
                  <a:schemeClr val="tx1"/>
                </a:solidFill>
                <a:latin typeface="Cambria" panose="02040503050406030204" pitchFamily="18" charset="0"/>
                <a:ea typeface="Cambria" panose="02040503050406030204" pitchFamily="18" charset="0"/>
              </a:rPr>
              <a:t>Kriteria</a:t>
            </a:r>
            <a:r>
              <a:rPr lang="en-US" sz="1800" b="1" dirty="0">
                <a:solidFill>
                  <a:schemeClr val="tx1"/>
                </a:solidFill>
                <a:latin typeface="Cambria" panose="02040503050406030204" pitchFamily="18" charset="0"/>
                <a:ea typeface="Cambria" panose="02040503050406030204" pitchFamily="18" charset="0"/>
              </a:rPr>
              <a:t>:</a:t>
            </a:r>
          </a:p>
          <a:p>
            <a:pPr marL="0" indent="0" algn="l">
              <a:buFont typeface="Arial" panose="020B0604020202020204" pitchFamily="34" charset="0"/>
              <a:buNone/>
            </a:pPr>
            <a:endParaRPr lang="en-US" sz="1800" b="1" dirty="0">
              <a:solidFill>
                <a:schemeClr val="tx1"/>
              </a:solidFill>
              <a:latin typeface="Cambria" panose="02040503050406030204" pitchFamily="18" charset="0"/>
              <a:ea typeface="Cambria" panose="02040503050406030204" pitchFamily="18" charset="0"/>
            </a:endParaRPr>
          </a:p>
        </p:txBody>
      </p:sp>
      <p:graphicFrame>
        <p:nvGraphicFramePr>
          <p:cNvPr id="4" name="Table 3">
            <a:extLst>
              <a:ext uri="{FF2B5EF4-FFF2-40B4-BE49-F238E27FC236}">
                <a16:creationId xmlns:a16="http://schemas.microsoft.com/office/drawing/2014/main" id="{3941E0AA-AE22-F33E-FFC2-B6734D230FD6}"/>
              </a:ext>
            </a:extLst>
          </p:cNvPr>
          <p:cNvGraphicFramePr>
            <a:graphicFrameLocks noGrp="1"/>
          </p:cNvGraphicFramePr>
          <p:nvPr>
            <p:extLst>
              <p:ext uri="{D42A27DB-BD31-4B8C-83A1-F6EECF244321}">
                <p14:modId xmlns:p14="http://schemas.microsoft.com/office/powerpoint/2010/main" val="119679863"/>
              </p:ext>
            </p:extLst>
          </p:nvPr>
        </p:nvGraphicFramePr>
        <p:xfrm>
          <a:off x="6679736" y="1466882"/>
          <a:ext cx="4114801" cy="1706880"/>
        </p:xfrm>
        <a:graphic>
          <a:graphicData uri="http://schemas.openxmlformats.org/drawingml/2006/table">
            <a:tbl>
              <a:tblPr firstRow="1" firstCol="1" bandRow="1">
                <a:tableStyleId>{5C22544A-7EE6-4342-B048-85BDC9FD1C3A}</a:tableStyleId>
              </a:tblPr>
              <a:tblGrid>
                <a:gridCol w="1371005">
                  <a:extLst>
                    <a:ext uri="{9D8B030D-6E8A-4147-A177-3AD203B41FA5}">
                      <a16:colId xmlns:a16="http://schemas.microsoft.com/office/drawing/2014/main" val="813413324"/>
                    </a:ext>
                  </a:extLst>
                </a:gridCol>
                <a:gridCol w="1371898">
                  <a:extLst>
                    <a:ext uri="{9D8B030D-6E8A-4147-A177-3AD203B41FA5}">
                      <a16:colId xmlns:a16="http://schemas.microsoft.com/office/drawing/2014/main" val="3854467876"/>
                    </a:ext>
                  </a:extLst>
                </a:gridCol>
                <a:gridCol w="1371898">
                  <a:extLst>
                    <a:ext uri="{9D8B030D-6E8A-4147-A177-3AD203B41FA5}">
                      <a16:colId xmlns:a16="http://schemas.microsoft.com/office/drawing/2014/main" val="230599943"/>
                    </a:ext>
                  </a:extLst>
                </a:gridCol>
              </a:tblGrid>
              <a:tr h="0">
                <a:tc>
                  <a:txBody>
                    <a:bodyPr/>
                    <a:lstStyle/>
                    <a:p>
                      <a:pPr algn="ctr"/>
                      <a:r>
                        <a:rPr lang="en-US" sz="1600" dirty="0">
                          <a:effectLst/>
                        </a:rPr>
                        <a:t>No</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Nama Brand</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Bobot</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5390503"/>
                  </a:ext>
                </a:extLst>
              </a:tr>
              <a:tr h="0">
                <a:tc>
                  <a:txBody>
                    <a:bodyPr/>
                    <a:lstStyle/>
                    <a:p>
                      <a:pPr algn="ctr"/>
                      <a:r>
                        <a:rPr lang="en-US" sz="1600">
                          <a:effectLst/>
                        </a:rPr>
                        <a:t>1</a:t>
                      </a:r>
                      <a:endParaRPr lang="en-ID" sz="1600">
                        <a:effectLst/>
                      </a:endParaRPr>
                    </a:p>
                    <a:p>
                      <a:pPr algn="ctr"/>
                      <a:r>
                        <a:rPr lang="en-US" sz="1600">
                          <a:effectLst/>
                        </a:rPr>
                        <a:t>2</a:t>
                      </a:r>
                      <a:endParaRPr lang="en-ID" sz="1600">
                        <a:effectLst/>
                      </a:endParaRPr>
                    </a:p>
                    <a:p>
                      <a:pPr algn="ctr"/>
                      <a:r>
                        <a:rPr lang="en-US" sz="1600">
                          <a:effectLst/>
                        </a:rPr>
                        <a:t>3</a:t>
                      </a:r>
                      <a:endParaRPr lang="en-ID" sz="1600">
                        <a:effectLst/>
                      </a:endParaRPr>
                    </a:p>
                    <a:p>
                      <a:pPr algn="ctr"/>
                      <a:r>
                        <a:rPr lang="en-US" sz="1600">
                          <a:effectLst/>
                        </a:rPr>
                        <a:t>4</a:t>
                      </a:r>
                      <a:endParaRPr lang="en-ID" sz="1600">
                        <a:effectLst/>
                      </a:endParaRPr>
                    </a:p>
                    <a:p>
                      <a:pPr algn="ctr"/>
                      <a:r>
                        <a:rPr lang="en-US" sz="1600">
                          <a:effectLst/>
                        </a:rPr>
                        <a:t>5</a:t>
                      </a:r>
                      <a:endParaRPr lang="en-ID" sz="1600">
                        <a:effectLst/>
                      </a:endParaRPr>
                    </a:p>
                    <a:p>
                      <a:pPr algn="ctr"/>
                      <a:r>
                        <a:rPr lang="en-US" sz="1600">
                          <a:effectLst/>
                        </a:rPr>
                        <a:t>6</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dirty="0">
                          <a:effectLst/>
                        </a:rPr>
                        <a:t>Madama </a:t>
                      </a:r>
                      <a:r>
                        <a:rPr lang="en-US" sz="1600" dirty="0" err="1">
                          <a:effectLst/>
                        </a:rPr>
                        <a:t>Gie</a:t>
                      </a:r>
                      <a:endParaRPr lang="en-ID" sz="1600" dirty="0">
                        <a:effectLst/>
                      </a:endParaRPr>
                    </a:p>
                    <a:p>
                      <a:pPr algn="ctr"/>
                      <a:r>
                        <a:rPr lang="en-US" sz="1600" dirty="0" err="1">
                          <a:effectLst/>
                        </a:rPr>
                        <a:t>Facetology</a:t>
                      </a:r>
                      <a:endParaRPr lang="en-ID" sz="1600" dirty="0">
                        <a:effectLst/>
                      </a:endParaRPr>
                    </a:p>
                    <a:p>
                      <a:pPr algn="ctr"/>
                      <a:r>
                        <a:rPr lang="en-US" sz="1600" dirty="0">
                          <a:effectLst/>
                        </a:rPr>
                        <a:t>Y.O.U</a:t>
                      </a:r>
                      <a:endParaRPr lang="en-ID" sz="1600" dirty="0">
                        <a:effectLst/>
                      </a:endParaRPr>
                    </a:p>
                    <a:p>
                      <a:pPr algn="ctr"/>
                      <a:r>
                        <a:rPr lang="en-US" sz="1600" dirty="0" err="1">
                          <a:effectLst/>
                        </a:rPr>
                        <a:t>Wardah</a:t>
                      </a:r>
                      <a:endParaRPr lang="en-ID" sz="1600" dirty="0">
                        <a:effectLst/>
                      </a:endParaRPr>
                    </a:p>
                    <a:p>
                      <a:pPr algn="ctr"/>
                      <a:r>
                        <a:rPr lang="en-US" sz="1600" dirty="0" err="1">
                          <a:effectLst/>
                        </a:rPr>
                        <a:t>Emina</a:t>
                      </a:r>
                      <a:endParaRPr lang="en-ID" sz="1600" dirty="0">
                        <a:effectLst/>
                      </a:endParaRPr>
                    </a:p>
                    <a:p>
                      <a:pPr algn="ctr"/>
                      <a:r>
                        <a:rPr lang="en-US" sz="1600" dirty="0" err="1">
                          <a:effectLst/>
                        </a:rPr>
                        <a:t>Azarine</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dirty="0">
                          <a:effectLst/>
                        </a:rPr>
                        <a:t>6</a:t>
                      </a:r>
                      <a:endParaRPr lang="en-ID" sz="1600" dirty="0">
                        <a:effectLst/>
                      </a:endParaRPr>
                    </a:p>
                    <a:p>
                      <a:pPr algn="ctr"/>
                      <a:r>
                        <a:rPr lang="en-US" sz="1600" dirty="0">
                          <a:effectLst/>
                        </a:rPr>
                        <a:t>5</a:t>
                      </a:r>
                      <a:endParaRPr lang="en-ID" sz="1600" dirty="0">
                        <a:effectLst/>
                      </a:endParaRPr>
                    </a:p>
                    <a:p>
                      <a:pPr algn="ctr"/>
                      <a:r>
                        <a:rPr lang="en-US" sz="1600" dirty="0">
                          <a:effectLst/>
                        </a:rPr>
                        <a:t>4</a:t>
                      </a:r>
                      <a:endParaRPr lang="en-ID" sz="1600" dirty="0">
                        <a:effectLst/>
                      </a:endParaRPr>
                    </a:p>
                    <a:p>
                      <a:pPr algn="ctr"/>
                      <a:r>
                        <a:rPr lang="en-US" sz="1600" dirty="0">
                          <a:effectLst/>
                        </a:rPr>
                        <a:t>3</a:t>
                      </a:r>
                      <a:endParaRPr lang="en-ID" sz="1600" dirty="0">
                        <a:effectLst/>
                      </a:endParaRPr>
                    </a:p>
                    <a:p>
                      <a:pPr algn="ctr"/>
                      <a:r>
                        <a:rPr lang="en-US" sz="1600" dirty="0">
                          <a:effectLst/>
                        </a:rPr>
                        <a:t>2</a:t>
                      </a:r>
                      <a:endParaRPr lang="en-ID" sz="1600" dirty="0">
                        <a:effectLst/>
                      </a:endParaRPr>
                    </a:p>
                    <a:p>
                      <a:pPr algn="ctr"/>
                      <a:r>
                        <a:rPr lang="en-US" sz="1600" dirty="0">
                          <a:effectLst/>
                        </a:rPr>
                        <a:t>1</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9310498"/>
                  </a:ext>
                </a:extLst>
              </a:tr>
            </a:tbl>
          </a:graphicData>
        </a:graphic>
      </p:graphicFrame>
      <p:sp>
        <p:nvSpPr>
          <p:cNvPr id="5" name="Text Placeholder 2">
            <a:extLst>
              <a:ext uri="{FF2B5EF4-FFF2-40B4-BE49-F238E27FC236}">
                <a16:creationId xmlns:a16="http://schemas.microsoft.com/office/drawing/2014/main" id="{6092D110-1517-66A5-1462-82BF353749D5}"/>
              </a:ext>
            </a:extLst>
          </p:cNvPr>
          <p:cNvSpPr txBox="1">
            <a:spLocks/>
          </p:cNvSpPr>
          <p:nvPr/>
        </p:nvSpPr>
        <p:spPr>
          <a:xfrm>
            <a:off x="6638369" y="1100188"/>
            <a:ext cx="6284529" cy="298801"/>
          </a:xfrm>
          <a:prstGeom prst="rect">
            <a:avLst/>
          </a:prstGeom>
        </p:spPr>
        <p:txBody>
          <a:bodyPr vert="horz" lIns="91440" tIns="45720" rIns="91440" bIns="45720" rtlCol="0">
            <a:no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1600" kern="1200">
                <a:solidFill>
                  <a:schemeClr val="bg1">
                    <a:lumMod val="50000"/>
                  </a:schemeClr>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Font typeface="Arial" panose="020B0604020202020204" pitchFamily="34" charset="0"/>
              <a:buNone/>
            </a:pPr>
            <a:r>
              <a:rPr lang="en-US" sz="1800" b="1" dirty="0" err="1">
                <a:solidFill>
                  <a:schemeClr val="tx1"/>
                </a:solidFill>
                <a:latin typeface="Cambria" panose="02040503050406030204" pitchFamily="18" charset="0"/>
                <a:ea typeface="Cambria" panose="02040503050406030204" pitchFamily="18" charset="0"/>
              </a:rPr>
              <a:t>Tabel</a:t>
            </a:r>
            <a:r>
              <a:rPr lang="en-US" sz="1800" b="1" dirty="0">
                <a:solidFill>
                  <a:schemeClr val="tx1"/>
                </a:solidFill>
                <a:latin typeface="Cambria" panose="02040503050406030204" pitchFamily="18" charset="0"/>
                <a:ea typeface="Cambria" panose="02040503050406030204" pitchFamily="18" charset="0"/>
              </a:rPr>
              <a:t> Sub </a:t>
            </a:r>
            <a:r>
              <a:rPr lang="en-US" sz="1800" b="1" dirty="0" err="1">
                <a:solidFill>
                  <a:schemeClr val="tx1"/>
                </a:solidFill>
                <a:latin typeface="Cambria" panose="02040503050406030204" pitchFamily="18" charset="0"/>
                <a:ea typeface="Cambria" panose="02040503050406030204" pitchFamily="18" charset="0"/>
              </a:rPr>
              <a:t>kriteria</a:t>
            </a:r>
            <a:r>
              <a:rPr lang="en-US" sz="1800" b="1" dirty="0">
                <a:solidFill>
                  <a:schemeClr val="tx1"/>
                </a:solidFill>
                <a:latin typeface="Cambria" panose="02040503050406030204" pitchFamily="18" charset="0"/>
                <a:ea typeface="Cambria" panose="02040503050406030204" pitchFamily="18" charset="0"/>
              </a:rPr>
              <a:t> Nama Brand:</a:t>
            </a:r>
          </a:p>
        </p:txBody>
      </p:sp>
      <p:graphicFrame>
        <p:nvGraphicFramePr>
          <p:cNvPr id="7" name="Table 6">
            <a:extLst>
              <a:ext uri="{FF2B5EF4-FFF2-40B4-BE49-F238E27FC236}">
                <a16:creationId xmlns:a16="http://schemas.microsoft.com/office/drawing/2014/main" id="{E4C4DD25-3072-0616-719A-AB0AC20F2737}"/>
              </a:ext>
            </a:extLst>
          </p:cNvPr>
          <p:cNvGraphicFramePr>
            <a:graphicFrameLocks noGrp="1"/>
          </p:cNvGraphicFramePr>
          <p:nvPr>
            <p:extLst>
              <p:ext uri="{D42A27DB-BD31-4B8C-83A1-F6EECF244321}">
                <p14:modId xmlns:p14="http://schemas.microsoft.com/office/powerpoint/2010/main" val="4116212609"/>
              </p:ext>
            </p:extLst>
          </p:nvPr>
        </p:nvGraphicFramePr>
        <p:xfrm>
          <a:off x="6638369" y="3801094"/>
          <a:ext cx="4114801" cy="1219200"/>
        </p:xfrm>
        <a:graphic>
          <a:graphicData uri="http://schemas.openxmlformats.org/drawingml/2006/table">
            <a:tbl>
              <a:tblPr firstRow="1" firstCol="1" bandRow="1">
                <a:tableStyleId>{5C22544A-7EE6-4342-B048-85BDC9FD1C3A}</a:tableStyleId>
              </a:tblPr>
              <a:tblGrid>
                <a:gridCol w="1371005">
                  <a:extLst>
                    <a:ext uri="{9D8B030D-6E8A-4147-A177-3AD203B41FA5}">
                      <a16:colId xmlns:a16="http://schemas.microsoft.com/office/drawing/2014/main" val="3943792472"/>
                    </a:ext>
                  </a:extLst>
                </a:gridCol>
                <a:gridCol w="1371898">
                  <a:extLst>
                    <a:ext uri="{9D8B030D-6E8A-4147-A177-3AD203B41FA5}">
                      <a16:colId xmlns:a16="http://schemas.microsoft.com/office/drawing/2014/main" val="885508850"/>
                    </a:ext>
                  </a:extLst>
                </a:gridCol>
                <a:gridCol w="1371898">
                  <a:extLst>
                    <a:ext uri="{9D8B030D-6E8A-4147-A177-3AD203B41FA5}">
                      <a16:colId xmlns:a16="http://schemas.microsoft.com/office/drawing/2014/main" val="573150878"/>
                    </a:ext>
                  </a:extLst>
                </a:gridCol>
              </a:tblGrid>
              <a:tr h="0">
                <a:tc>
                  <a:txBody>
                    <a:bodyPr/>
                    <a:lstStyle/>
                    <a:p>
                      <a:pPr algn="ctr"/>
                      <a:r>
                        <a:rPr lang="en-US" sz="1600" dirty="0">
                          <a:effectLst/>
                        </a:rPr>
                        <a:t>No</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dirty="0" err="1">
                          <a:effectLst/>
                        </a:rPr>
                        <a:t>Jenis</a:t>
                      </a:r>
                      <a:r>
                        <a:rPr lang="en-US" sz="1600" dirty="0">
                          <a:effectLst/>
                        </a:rPr>
                        <a:t> </a:t>
                      </a:r>
                      <a:r>
                        <a:rPr lang="en-US" sz="1600" dirty="0" err="1">
                          <a:effectLst/>
                        </a:rPr>
                        <a:t>Kulit</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Bobot</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7284642"/>
                  </a:ext>
                </a:extLst>
              </a:tr>
              <a:tr h="0">
                <a:tc>
                  <a:txBody>
                    <a:bodyPr/>
                    <a:lstStyle/>
                    <a:p>
                      <a:pPr algn="ctr"/>
                      <a:r>
                        <a:rPr lang="en-US" sz="1600" dirty="0">
                          <a:effectLst/>
                        </a:rPr>
                        <a:t>1</a:t>
                      </a:r>
                      <a:endParaRPr lang="en-ID" sz="1600" dirty="0">
                        <a:effectLst/>
                      </a:endParaRPr>
                    </a:p>
                    <a:p>
                      <a:pPr algn="ctr"/>
                      <a:r>
                        <a:rPr lang="en-US" sz="1600" dirty="0">
                          <a:effectLst/>
                        </a:rPr>
                        <a:t>2</a:t>
                      </a:r>
                      <a:endParaRPr lang="en-ID" sz="1600" dirty="0">
                        <a:effectLst/>
                      </a:endParaRPr>
                    </a:p>
                    <a:p>
                      <a:pPr algn="ctr"/>
                      <a:r>
                        <a:rPr lang="en-US" sz="1600" dirty="0">
                          <a:effectLst/>
                        </a:rPr>
                        <a:t>3</a:t>
                      </a:r>
                      <a:endParaRPr lang="en-ID" sz="1600" dirty="0">
                        <a:effectLst/>
                      </a:endParaRPr>
                    </a:p>
                    <a:p>
                      <a:pPr algn="ctr"/>
                      <a:r>
                        <a:rPr lang="en-US" sz="1600" dirty="0">
                          <a:effectLst/>
                        </a:rPr>
                        <a:t>4</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dirty="0" err="1">
                          <a:effectLst/>
                        </a:rPr>
                        <a:t>Sensitif</a:t>
                      </a:r>
                      <a:endParaRPr lang="en-ID" sz="1600" dirty="0">
                        <a:effectLst/>
                      </a:endParaRPr>
                    </a:p>
                    <a:p>
                      <a:pPr algn="ctr"/>
                      <a:r>
                        <a:rPr lang="en-US" sz="1600" dirty="0" err="1">
                          <a:effectLst/>
                        </a:rPr>
                        <a:t>Berminyak</a:t>
                      </a:r>
                      <a:endParaRPr lang="en-ID" sz="1600" dirty="0">
                        <a:effectLst/>
                      </a:endParaRPr>
                    </a:p>
                    <a:p>
                      <a:pPr algn="ctr"/>
                      <a:r>
                        <a:rPr lang="en-US" sz="1600" dirty="0">
                          <a:effectLst/>
                        </a:rPr>
                        <a:t>Kering</a:t>
                      </a:r>
                      <a:endParaRPr lang="en-ID" sz="1600" dirty="0">
                        <a:effectLst/>
                      </a:endParaRPr>
                    </a:p>
                    <a:p>
                      <a:pPr algn="ctr"/>
                      <a:r>
                        <a:rPr lang="en-US" sz="1600" dirty="0" err="1">
                          <a:effectLst/>
                        </a:rPr>
                        <a:t>Semua</a:t>
                      </a:r>
                      <a:r>
                        <a:rPr lang="en-US" sz="1600" dirty="0">
                          <a:effectLst/>
                        </a:rPr>
                        <a:t> </a:t>
                      </a:r>
                      <a:r>
                        <a:rPr lang="en-US" sz="1600" dirty="0" err="1">
                          <a:effectLst/>
                        </a:rPr>
                        <a:t>Kulit</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dirty="0">
                          <a:effectLst/>
                        </a:rPr>
                        <a:t>4</a:t>
                      </a:r>
                      <a:endParaRPr lang="en-ID" sz="1600" dirty="0">
                        <a:effectLst/>
                      </a:endParaRPr>
                    </a:p>
                    <a:p>
                      <a:pPr algn="ctr"/>
                      <a:r>
                        <a:rPr lang="en-US" sz="1600" dirty="0">
                          <a:effectLst/>
                        </a:rPr>
                        <a:t>3</a:t>
                      </a:r>
                      <a:endParaRPr lang="en-ID" sz="1600" dirty="0">
                        <a:effectLst/>
                      </a:endParaRPr>
                    </a:p>
                    <a:p>
                      <a:pPr algn="ctr"/>
                      <a:r>
                        <a:rPr lang="en-US" sz="1600" dirty="0">
                          <a:effectLst/>
                        </a:rPr>
                        <a:t>2</a:t>
                      </a:r>
                      <a:endParaRPr lang="en-ID" sz="1600" dirty="0">
                        <a:effectLst/>
                      </a:endParaRPr>
                    </a:p>
                    <a:p>
                      <a:pPr algn="ctr"/>
                      <a:r>
                        <a:rPr lang="en-US" sz="1600" dirty="0">
                          <a:effectLst/>
                        </a:rPr>
                        <a:t>1</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4630523"/>
                  </a:ext>
                </a:extLst>
              </a:tr>
            </a:tbl>
          </a:graphicData>
        </a:graphic>
      </p:graphicFrame>
      <p:sp>
        <p:nvSpPr>
          <p:cNvPr id="9" name="Text Placeholder 2">
            <a:extLst>
              <a:ext uri="{FF2B5EF4-FFF2-40B4-BE49-F238E27FC236}">
                <a16:creationId xmlns:a16="http://schemas.microsoft.com/office/drawing/2014/main" id="{0C9E5224-BB11-BC09-EFCB-C6FBED56F0C4}"/>
              </a:ext>
            </a:extLst>
          </p:cNvPr>
          <p:cNvSpPr txBox="1">
            <a:spLocks/>
          </p:cNvSpPr>
          <p:nvPr/>
        </p:nvSpPr>
        <p:spPr>
          <a:xfrm>
            <a:off x="6622249" y="3385438"/>
            <a:ext cx="6284529" cy="298801"/>
          </a:xfrm>
          <a:prstGeom prst="rect">
            <a:avLst/>
          </a:prstGeom>
        </p:spPr>
        <p:txBody>
          <a:bodyPr vert="horz" lIns="91440" tIns="45720" rIns="91440" bIns="45720" rtlCol="0">
            <a:no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1600" kern="1200">
                <a:solidFill>
                  <a:schemeClr val="bg1">
                    <a:lumMod val="50000"/>
                  </a:schemeClr>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Font typeface="Arial" panose="020B0604020202020204" pitchFamily="34" charset="0"/>
              <a:buNone/>
            </a:pPr>
            <a:r>
              <a:rPr lang="en-US" sz="1800" b="1" dirty="0" err="1">
                <a:solidFill>
                  <a:schemeClr val="tx1"/>
                </a:solidFill>
                <a:latin typeface="Cambria" panose="02040503050406030204" pitchFamily="18" charset="0"/>
                <a:ea typeface="Cambria" panose="02040503050406030204" pitchFamily="18" charset="0"/>
              </a:rPr>
              <a:t>Tabel</a:t>
            </a:r>
            <a:r>
              <a:rPr lang="en-US" sz="1800" b="1" dirty="0">
                <a:solidFill>
                  <a:schemeClr val="tx1"/>
                </a:solidFill>
                <a:latin typeface="Cambria" panose="02040503050406030204" pitchFamily="18" charset="0"/>
                <a:ea typeface="Cambria" panose="02040503050406030204" pitchFamily="18" charset="0"/>
              </a:rPr>
              <a:t> Sub </a:t>
            </a:r>
            <a:r>
              <a:rPr lang="en-US" sz="1800" b="1" dirty="0" err="1">
                <a:solidFill>
                  <a:schemeClr val="tx1"/>
                </a:solidFill>
                <a:latin typeface="Cambria" panose="02040503050406030204" pitchFamily="18" charset="0"/>
                <a:ea typeface="Cambria" panose="02040503050406030204" pitchFamily="18" charset="0"/>
              </a:rPr>
              <a:t>kriteria</a:t>
            </a:r>
            <a:r>
              <a:rPr lang="en-US" sz="1800" b="1" dirty="0">
                <a:solidFill>
                  <a:schemeClr val="tx1"/>
                </a:solidFill>
                <a:latin typeface="Cambria" panose="02040503050406030204" pitchFamily="18" charset="0"/>
                <a:ea typeface="Cambria" panose="02040503050406030204" pitchFamily="18" charset="0"/>
              </a:rPr>
              <a:t> </a:t>
            </a:r>
            <a:r>
              <a:rPr lang="en-US" sz="1800" b="1" dirty="0" err="1">
                <a:solidFill>
                  <a:schemeClr val="tx1"/>
                </a:solidFill>
                <a:latin typeface="Cambria" panose="02040503050406030204" pitchFamily="18" charset="0"/>
                <a:ea typeface="Cambria" panose="02040503050406030204" pitchFamily="18" charset="0"/>
              </a:rPr>
              <a:t>Jenis</a:t>
            </a:r>
            <a:r>
              <a:rPr lang="en-US" sz="1800" b="1" dirty="0">
                <a:solidFill>
                  <a:schemeClr val="tx1"/>
                </a:solidFill>
                <a:latin typeface="Cambria" panose="02040503050406030204" pitchFamily="18" charset="0"/>
                <a:ea typeface="Cambria" panose="02040503050406030204" pitchFamily="18" charset="0"/>
              </a:rPr>
              <a:t> </a:t>
            </a:r>
            <a:r>
              <a:rPr lang="en-US" sz="1800" b="1" dirty="0" err="1">
                <a:solidFill>
                  <a:schemeClr val="tx1"/>
                </a:solidFill>
                <a:latin typeface="Cambria" panose="02040503050406030204" pitchFamily="18" charset="0"/>
                <a:ea typeface="Cambria" panose="02040503050406030204" pitchFamily="18" charset="0"/>
              </a:rPr>
              <a:t>Kulit</a:t>
            </a:r>
            <a:r>
              <a:rPr lang="en-US" sz="1800" b="1" dirty="0">
                <a:solidFill>
                  <a:schemeClr val="tx1"/>
                </a:solidFill>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3891778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7972552-5C75-473C-9191-14B29F99F988}"/>
              </a:ext>
            </a:extLst>
          </p:cNvPr>
          <p:cNvSpPr>
            <a:spLocks noGrp="1"/>
          </p:cNvSpPr>
          <p:nvPr>
            <p:ph type="ftr" sz="quarter" idx="11"/>
          </p:nvPr>
        </p:nvSpPr>
        <p:spPr/>
        <p:txBody>
          <a:bodyPr/>
          <a:lstStyle/>
          <a:p>
            <a:r>
              <a:rPr lang="en-US" dirty="0"/>
              <a:t>Designed by </a:t>
            </a:r>
            <a:r>
              <a:rPr lang="en-US" dirty="0" err="1"/>
              <a:t>PoweredTemplate</a:t>
            </a:r>
            <a:endParaRPr lang="en-US" dirty="0"/>
          </a:p>
        </p:txBody>
      </p:sp>
      <p:sp>
        <p:nvSpPr>
          <p:cNvPr id="39" name="Text Placeholder 2">
            <a:extLst>
              <a:ext uri="{FF2B5EF4-FFF2-40B4-BE49-F238E27FC236}">
                <a16:creationId xmlns:a16="http://schemas.microsoft.com/office/drawing/2014/main" id="{5E472C6C-CB8B-40BC-9DE3-84BF9CC6324D}"/>
              </a:ext>
            </a:extLst>
          </p:cNvPr>
          <p:cNvSpPr>
            <a:spLocks noGrp="1"/>
          </p:cNvSpPr>
          <p:nvPr>
            <p:ph type="body" sz="quarter" idx="13"/>
          </p:nvPr>
        </p:nvSpPr>
        <p:spPr>
          <a:xfrm>
            <a:off x="1248032" y="1032295"/>
            <a:ext cx="5947897" cy="889270"/>
          </a:xfrm>
        </p:spPr>
        <p:txBody>
          <a:bodyPr>
            <a:normAutofit/>
          </a:bodyPr>
          <a:lstStyle/>
          <a:p>
            <a:pPr marL="0" indent="0" algn="l">
              <a:buNone/>
            </a:pPr>
            <a:r>
              <a:rPr lang="en-US" sz="1800" b="1" dirty="0" err="1">
                <a:solidFill>
                  <a:schemeClr val="tx1"/>
                </a:solidFill>
                <a:latin typeface="Cambria" panose="02040503050406030204" pitchFamily="18" charset="0"/>
                <a:ea typeface="Cambria" panose="02040503050406030204" pitchFamily="18" charset="0"/>
              </a:rPr>
              <a:t>Memiliki</a:t>
            </a:r>
            <a:r>
              <a:rPr lang="en-US" sz="1800" b="1" dirty="0">
                <a:solidFill>
                  <a:schemeClr val="tx1"/>
                </a:solidFill>
                <a:latin typeface="Cambria" panose="02040503050406030204" pitchFamily="18" charset="0"/>
                <a:ea typeface="Cambria" panose="02040503050406030204" pitchFamily="18" charset="0"/>
              </a:rPr>
              <a:t> 5 </a:t>
            </a:r>
            <a:r>
              <a:rPr lang="en-US" sz="1800" b="1" dirty="0" err="1">
                <a:solidFill>
                  <a:schemeClr val="tx1"/>
                </a:solidFill>
                <a:latin typeface="Cambria" panose="02040503050406030204" pitchFamily="18" charset="0"/>
                <a:ea typeface="Cambria" panose="02040503050406030204" pitchFamily="18" charset="0"/>
              </a:rPr>
              <a:t>Kriteria</a:t>
            </a:r>
            <a:r>
              <a:rPr lang="en-US" sz="1800" b="1" dirty="0">
                <a:solidFill>
                  <a:schemeClr val="tx1"/>
                </a:solidFill>
                <a:latin typeface="Cambria" panose="02040503050406030204" pitchFamily="18" charset="0"/>
                <a:ea typeface="Cambria" panose="02040503050406030204" pitchFamily="18" charset="0"/>
              </a:rPr>
              <a:t> :</a:t>
            </a:r>
          </a:p>
          <a:p>
            <a:pPr marL="0" indent="0" algn="l">
              <a:buNone/>
            </a:pPr>
            <a:endParaRPr lang="en-US" sz="1800" b="1" dirty="0">
              <a:solidFill>
                <a:schemeClr val="tx1"/>
              </a:solidFill>
              <a:latin typeface="Cambria" panose="02040503050406030204" pitchFamily="18" charset="0"/>
              <a:ea typeface="Cambria" panose="02040503050406030204" pitchFamily="18" charset="0"/>
            </a:endParaRPr>
          </a:p>
          <a:p>
            <a:pPr marL="0" indent="0" algn="l">
              <a:buNone/>
            </a:pPr>
            <a:endParaRPr lang="en-US" sz="1800" b="1" dirty="0">
              <a:solidFill>
                <a:schemeClr val="tx1"/>
              </a:solidFill>
              <a:latin typeface="Cambria" panose="02040503050406030204" pitchFamily="18" charset="0"/>
              <a:ea typeface="Cambria" panose="02040503050406030204" pitchFamily="18" charset="0"/>
            </a:endParaRPr>
          </a:p>
          <a:p>
            <a:pPr marL="0" indent="0" algn="l">
              <a:buNone/>
            </a:pPr>
            <a:endParaRPr lang="en-US" sz="1800" b="1" dirty="0">
              <a:solidFill>
                <a:schemeClr val="tx1"/>
              </a:solidFill>
              <a:latin typeface="Cambria" panose="02040503050406030204" pitchFamily="18" charset="0"/>
              <a:ea typeface="Cambria" panose="02040503050406030204" pitchFamily="18" charset="0"/>
            </a:endParaRPr>
          </a:p>
        </p:txBody>
      </p:sp>
      <p:graphicFrame>
        <p:nvGraphicFramePr>
          <p:cNvPr id="6" name="Table 5">
            <a:extLst>
              <a:ext uri="{FF2B5EF4-FFF2-40B4-BE49-F238E27FC236}">
                <a16:creationId xmlns:a16="http://schemas.microsoft.com/office/drawing/2014/main" id="{CD9FA4CF-6D8B-48FD-AF61-5BACC02234B6}"/>
              </a:ext>
            </a:extLst>
          </p:cNvPr>
          <p:cNvGraphicFramePr>
            <a:graphicFrameLocks noGrp="1"/>
          </p:cNvGraphicFramePr>
          <p:nvPr>
            <p:extLst>
              <p:ext uri="{D42A27DB-BD31-4B8C-83A1-F6EECF244321}">
                <p14:modId xmlns:p14="http://schemas.microsoft.com/office/powerpoint/2010/main" val="696823718"/>
              </p:ext>
            </p:extLst>
          </p:nvPr>
        </p:nvGraphicFramePr>
        <p:xfrm>
          <a:off x="986396" y="1965960"/>
          <a:ext cx="4683001" cy="1463040"/>
        </p:xfrm>
        <a:graphic>
          <a:graphicData uri="http://schemas.openxmlformats.org/drawingml/2006/table">
            <a:tbl>
              <a:tblPr firstRow="1" firstCol="1" bandRow="1">
                <a:tableStyleId>{69012ECD-51FC-41F1-AA8D-1B2483CD663E}</a:tableStyleId>
              </a:tblPr>
              <a:tblGrid>
                <a:gridCol w="1560323">
                  <a:extLst>
                    <a:ext uri="{9D8B030D-6E8A-4147-A177-3AD203B41FA5}">
                      <a16:colId xmlns:a16="http://schemas.microsoft.com/office/drawing/2014/main" val="2319416674"/>
                    </a:ext>
                  </a:extLst>
                </a:gridCol>
                <a:gridCol w="1561339">
                  <a:extLst>
                    <a:ext uri="{9D8B030D-6E8A-4147-A177-3AD203B41FA5}">
                      <a16:colId xmlns:a16="http://schemas.microsoft.com/office/drawing/2014/main" val="1494559414"/>
                    </a:ext>
                  </a:extLst>
                </a:gridCol>
                <a:gridCol w="1561339">
                  <a:extLst>
                    <a:ext uri="{9D8B030D-6E8A-4147-A177-3AD203B41FA5}">
                      <a16:colId xmlns:a16="http://schemas.microsoft.com/office/drawing/2014/main" val="3869480359"/>
                    </a:ext>
                  </a:extLst>
                </a:gridCol>
              </a:tblGrid>
              <a:tr h="236008">
                <a:tc>
                  <a:txBody>
                    <a:bodyPr/>
                    <a:lstStyle/>
                    <a:p>
                      <a:pPr algn="ctr"/>
                      <a:r>
                        <a:rPr lang="en-US" sz="1600" dirty="0" err="1">
                          <a:effectLst/>
                        </a:rPr>
                        <a:t>Kriteria</a:t>
                      </a:r>
                      <a:r>
                        <a:rPr lang="en-US" sz="1600" dirty="0">
                          <a:effectLst/>
                        </a:rPr>
                        <a:t> </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Keterangan </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Bobot </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6607803"/>
                  </a:ext>
                </a:extLst>
              </a:tr>
              <a:tr h="1180038">
                <a:tc>
                  <a:txBody>
                    <a:bodyPr/>
                    <a:lstStyle/>
                    <a:p>
                      <a:pPr algn="ctr"/>
                      <a:r>
                        <a:rPr lang="en-US" sz="1600" dirty="0">
                          <a:effectLst/>
                        </a:rPr>
                        <a:t>C1</a:t>
                      </a:r>
                      <a:endParaRPr lang="en-ID" sz="1600" dirty="0">
                        <a:effectLst/>
                      </a:endParaRPr>
                    </a:p>
                    <a:p>
                      <a:pPr algn="ctr"/>
                      <a:r>
                        <a:rPr lang="en-US" sz="1600" dirty="0">
                          <a:effectLst/>
                        </a:rPr>
                        <a:t>C2</a:t>
                      </a:r>
                      <a:endParaRPr lang="en-ID" sz="1600" dirty="0">
                        <a:effectLst/>
                      </a:endParaRPr>
                    </a:p>
                    <a:p>
                      <a:pPr algn="ctr"/>
                      <a:r>
                        <a:rPr lang="en-US" sz="1600" dirty="0">
                          <a:effectLst/>
                        </a:rPr>
                        <a:t>C3</a:t>
                      </a:r>
                      <a:endParaRPr lang="en-ID" sz="1600" dirty="0">
                        <a:effectLst/>
                      </a:endParaRPr>
                    </a:p>
                    <a:p>
                      <a:pPr algn="ctr"/>
                      <a:r>
                        <a:rPr lang="en-US" sz="1600" dirty="0">
                          <a:effectLst/>
                        </a:rPr>
                        <a:t>C4</a:t>
                      </a:r>
                      <a:endParaRPr lang="en-ID" sz="1600" dirty="0">
                        <a:effectLst/>
                      </a:endParaRPr>
                    </a:p>
                    <a:p>
                      <a:pPr algn="ctr"/>
                      <a:r>
                        <a:rPr lang="en-US" sz="1600" dirty="0">
                          <a:effectLst/>
                        </a:rPr>
                        <a:t>C5</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600" dirty="0">
                          <a:effectLst/>
                        </a:rPr>
                        <a:t>Nama Brand</a:t>
                      </a:r>
                      <a:endParaRPr lang="en-ID" sz="1600" dirty="0">
                        <a:effectLst/>
                      </a:endParaRPr>
                    </a:p>
                    <a:p>
                      <a:r>
                        <a:rPr lang="en-US" sz="1600" dirty="0" err="1">
                          <a:effectLst/>
                        </a:rPr>
                        <a:t>Jenis</a:t>
                      </a:r>
                      <a:r>
                        <a:rPr lang="en-US" sz="1600" dirty="0">
                          <a:effectLst/>
                        </a:rPr>
                        <a:t> </a:t>
                      </a:r>
                      <a:r>
                        <a:rPr lang="en-US" sz="1600" dirty="0" err="1">
                          <a:effectLst/>
                        </a:rPr>
                        <a:t>Kulit</a:t>
                      </a:r>
                      <a:endParaRPr lang="en-ID" sz="1600" dirty="0">
                        <a:effectLst/>
                      </a:endParaRPr>
                    </a:p>
                    <a:p>
                      <a:r>
                        <a:rPr lang="en-US" sz="1600" dirty="0">
                          <a:effectLst/>
                        </a:rPr>
                        <a:t>SPF</a:t>
                      </a:r>
                      <a:endParaRPr lang="en-ID" sz="1600" dirty="0">
                        <a:effectLst/>
                      </a:endParaRPr>
                    </a:p>
                    <a:p>
                      <a:r>
                        <a:rPr lang="en-US" sz="1600" dirty="0">
                          <a:effectLst/>
                        </a:rPr>
                        <a:t>Harga</a:t>
                      </a:r>
                      <a:endParaRPr lang="en-ID" sz="1600" dirty="0">
                        <a:effectLst/>
                      </a:endParaRPr>
                    </a:p>
                    <a:p>
                      <a:r>
                        <a:rPr lang="en-US" sz="1600" dirty="0" err="1">
                          <a:effectLst/>
                        </a:rPr>
                        <a:t>Berat</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dirty="0">
                          <a:effectLst/>
                        </a:rPr>
                        <a:t>0,3</a:t>
                      </a:r>
                      <a:endParaRPr lang="en-ID" sz="1600" dirty="0">
                        <a:effectLst/>
                      </a:endParaRPr>
                    </a:p>
                    <a:p>
                      <a:pPr algn="ctr"/>
                      <a:r>
                        <a:rPr lang="en-US" sz="1600" dirty="0">
                          <a:effectLst/>
                        </a:rPr>
                        <a:t>0,15</a:t>
                      </a:r>
                      <a:endParaRPr lang="en-ID" sz="1600" dirty="0">
                        <a:effectLst/>
                      </a:endParaRPr>
                    </a:p>
                    <a:p>
                      <a:pPr algn="ctr"/>
                      <a:r>
                        <a:rPr lang="en-US" sz="1600" dirty="0">
                          <a:effectLst/>
                        </a:rPr>
                        <a:t>0,1</a:t>
                      </a:r>
                      <a:endParaRPr lang="en-ID" sz="1600" dirty="0">
                        <a:effectLst/>
                      </a:endParaRPr>
                    </a:p>
                    <a:p>
                      <a:pPr algn="ctr"/>
                      <a:r>
                        <a:rPr lang="en-US" sz="1600" dirty="0">
                          <a:effectLst/>
                        </a:rPr>
                        <a:t>0,25</a:t>
                      </a:r>
                      <a:endParaRPr lang="en-ID" sz="1600" dirty="0">
                        <a:effectLst/>
                      </a:endParaRPr>
                    </a:p>
                    <a:p>
                      <a:pPr algn="ctr"/>
                      <a:r>
                        <a:rPr lang="en-US" sz="1600" dirty="0">
                          <a:effectLst/>
                        </a:rPr>
                        <a:t>0,2</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6282923"/>
                  </a:ext>
                </a:extLst>
              </a:tr>
            </a:tbl>
          </a:graphicData>
        </a:graphic>
      </p:graphicFrame>
      <p:sp>
        <p:nvSpPr>
          <p:cNvPr id="8" name="Text Placeholder 2">
            <a:extLst>
              <a:ext uri="{FF2B5EF4-FFF2-40B4-BE49-F238E27FC236}">
                <a16:creationId xmlns:a16="http://schemas.microsoft.com/office/drawing/2014/main" id="{19C4383B-F2DA-4FC6-BEA6-3792E3436E60}"/>
              </a:ext>
            </a:extLst>
          </p:cNvPr>
          <p:cNvSpPr txBox="1">
            <a:spLocks/>
          </p:cNvSpPr>
          <p:nvPr/>
        </p:nvSpPr>
        <p:spPr>
          <a:xfrm>
            <a:off x="2067672" y="1409057"/>
            <a:ext cx="6284529" cy="298801"/>
          </a:xfrm>
          <a:prstGeom prst="rect">
            <a:avLst/>
          </a:prstGeom>
        </p:spPr>
        <p:txBody>
          <a:bodyPr vert="horz" lIns="91440" tIns="45720" rIns="91440" bIns="45720" rtlCol="0">
            <a:no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1600" kern="1200">
                <a:solidFill>
                  <a:schemeClr val="bg1">
                    <a:lumMod val="50000"/>
                  </a:schemeClr>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Font typeface="Arial" panose="020B0604020202020204" pitchFamily="34" charset="0"/>
              <a:buNone/>
            </a:pPr>
            <a:r>
              <a:rPr lang="en-US" sz="1800" b="1" dirty="0" err="1">
                <a:solidFill>
                  <a:schemeClr val="tx1"/>
                </a:solidFill>
                <a:latin typeface="Cambria" panose="02040503050406030204" pitchFamily="18" charset="0"/>
                <a:ea typeface="Cambria" panose="02040503050406030204" pitchFamily="18" charset="0"/>
              </a:rPr>
              <a:t>Tabel</a:t>
            </a:r>
            <a:r>
              <a:rPr lang="en-US" sz="1800" b="1" dirty="0">
                <a:solidFill>
                  <a:schemeClr val="tx1"/>
                </a:solidFill>
                <a:latin typeface="Cambria" panose="02040503050406030204" pitchFamily="18" charset="0"/>
                <a:ea typeface="Cambria" panose="02040503050406030204" pitchFamily="18" charset="0"/>
              </a:rPr>
              <a:t> </a:t>
            </a:r>
            <a:r>
              <a:rPr lang="en-US" sz="1800" b="1" dirty="0" err="1">
                <a:solidFill>
                  <a:schemeClr val="tx1"/>
                </a:solidFill>
                <a:latin typeface="Cambria" panose="02040503050406030204" pitchFamily="18" charset="0"/>
                <a:ea typeface="Cambria" panose="02040503050406030204" pitchFamily="18" charset="0"/>
              </a:rPr>
              <a:t>Kriteria</a:t>
            </a:r>
            <a:r>
              <a:rPr lang="en-US" sz="1800" b="1" dirty="0">
                <a:solidFill>
                  <a:schemeClr val="tx1"/>
                </a:solidFill>
                <a:latin typeface="Cambria" panose="02040503050406030204" pitchFamily="18" charset="0"/>
                <a:ea typeface="Cambria" panose="02040503050406030204" pitchFamily="18" charset="0"/>
              </a:rPr>
              <a:t>:</a:t>
            </a:r>
          </a:p>
          <a:p>
            <a:pPr marL="0" indent="0" algn="l">
              <a:buFont typeface="Arial" panose="020B0604020202020204" pitchFamily="34" charset="0"/>
              <a:buNone/>
            </a:pPr>
            <a:endParaRPr lang="en-US" sz="1800" b="1" dirty="0">
              <a:solidFill>
                <a:schemeClr val="tx1"/>
              </a:solidFill>
              <a:latin typeface="Cambria" panose="02040503050406030204" pitchFamily="18" charset="0"/>
              <a:ea typeface="Cambria" panose="02040503050406030204" pitchFamily="18" charset="0"/>
            </a:endParaRPr>
          </a:p>
        </p:txBody>
      </p:sp>
      <p:sp>
        <p:nvSpPr>
          <p:cNvPr id="5" name="Text Placeholder 2">
            <a:extLst>
              <a:ext uri="{FF2B5EF4-FFF2-40B4-BE49-F238E27FC236}">
                <a16:creationId xmlns:a16="http://schemas.microsoft.com/office/drawing/2014/main" id="{6092D110-1517-66A5-1462-82BF353749D5}"/>
              </a:ext>
            </a:extLst>
          </p:cNvPr>
          <p:cNvSpPr txBox="1">
            <a:spLocks/>
          </p:cNvSpPr>
          <p:nvPr/>
        </p:nvSpPr>
        <p:spPr>
          <a:xfrm>
            <a:off x="6638369" y="3385715"/>
            <a:ext cx="6284529" cy="298801"/>
          </a:xfrm>
          <a:prstGeom prst="rect">
            <a:avLst/>
          </a:prstGeom>
        </p:spPr>
        <p:txBody>
          <a:bodyPr vert="horz" lIns="91440" tIns="45720" rIns="91440" bIns="45720" rtlCol="0">
            <a:no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1600" kern="1200">
                <a:solidFill>
                  <a:schemeClr val="bg1">
                    <a:lumMod val="50000"/>
                  </a:schemeClr>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Font typeface="Arial" panose="020B0604020202020204" pitchFamily="34" charset="0"/>
              <a:buNone/>
            </a:pPr>
            <a:r>
              <a:rPr lang="en-US" sz="1800" b="1" dirty="0" err="1">
                <a:solidFill>
                  <a:schemeClr val="tx1"/>
                </a:solidFill>
                <a:latin typeface="Cambria" panose="02040503050406030204" pitchFamily="18" charset="0"/>
                <a:ea typeface="Cambria" panose="02040503050406030204" pitchFamily="18" charset="0"/>
              </a:rPr>
              <a:t>Tabel</a:t>
            </a:r>
            <a:r>
              <a:rPr lang="en-US" sz="1800" b="1" dirty="0">
                <a:solidFill>
                  <a:schemeClr val="tx1"/>
                </a:solidFill>
                <a:latin typeface="Cambria" panose="02040503050406030204" pitchFamily="18" charset="0"/>
                <a:ea typeface="Cambria" panose="02040503050406030204" pitchFamily="18" charset="0"/>
              </a:rPr>
              <a:t> Sub </a:t>
            </a:r>
            <a:r>
              <a:rPr lang="en-US" sz="1800" b="1" dirty="0" err="1">
                <a:solidFill>
                  <a:schemeClr val="tx1"/>
                </a:solidFill>
                <a:latin typeface="Cambria" panose="02040503050406030204" pitchFamily="18" charset="0"/>
                <a:ea typeface="Cambria" panose="02040503050406030204" pitchFamily="18" charset="0"/>
              </a:rPr>
              <a:t>kriteria</a:t>
            </a:r>
            <a:r>
              <a:rPr lang="en-US" sz="1800" b="1" dirty="0">
                <a:solidFill>
                  <a:schemeClr val="tx1"/>
                </a:solidFill>
                <a:latin typeface="Cambria" panose="02040503050406030204" pitchFamily="18" charset="0"/>
                <a:ea typeface="Cambria" panose="02040503050406030204" pitchFamily="18" charset="0"/>
              </a:rPr>
              <a:t> </a:t>
            </a:r>
            <a:r>
              <a:rPr lang="en-US" sz="1800" b="1" dirty="0" err="1">
                <a:solidFill>
                  <a:schemeClr val="tx1"/>
                </a:solidFill>
                <a:latin typeface="Cambria" panose="02040503050406030204" pitchFamily="18" charset="0"/>
                <a:ea typeface="Cambria" panose="02040503050406030204" pitchFamily="18" charset="0"/>
              </a:rPr>
              <a:t>Berat</a:t>
            </a:r>
            <a:r>
              <a:rPr lang="en-US" sz="1800" b="1" dirty="0">
                <a:solidFill>
                  <a:schemeClr val="tx1"/>
                </a:solidFill>
                <a:latin typeface="Cambria" panose="02040503050406030204" pitchFamily="18" charset="0"/>
                <a:ea typeface="Cambria" panose="02040503050406030204" pitchFamily="18" charset="0"/>
              </a:rPr>
              <a:t> :</a:t>
            </a:r>
          </a:p>
        </p:txBody>
      </p:sp>
      <p:sp>
        <p:nvSpPr>
          <p:cNvPr id="9" name="Text Placeholder 2">
            <a:extLst>
              <a:ext uri="{FF2B5EF4-FFF2-40B4-BE49-F238E27FC236}">
                <a16:creationId xmlns:a16="http://schemas.microsoft.com/office/drawing/2014/main" id="{0C9E5224-BB11-BC09-EFCB-C6FBED56F0C4}"/>
              </a:ext>
            </a:extLst>
          </p:cNvPr>
          <p:cNvSpPr txBox="1">
            <a:spLocks/>
          </p:cNvSpPr>
          <p:nvPr/>
        </p:nvSpPr>
        <p:spPr>
          <a:xfrm>
            <a:off x="6638369" y="1409057"/>
            <a:ext cx="6284529" cy="298801"/>
          </a:xfrm>
          <a:prstGeom prst="rect">
            <a:avLst/>
          </a:prstGeom>
        </p:spPr>
        <p:txBody>
          <a:bodyPr vert="horz" lIns="91440" tIns="45720" rIns="91440" bIns="45720" rtlCol="0">
            <a:no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1600" kern="1200">
                <a:solidFill>
                  <a:schemeClr val="bg1">
                    <a:lumMod val="50000"/>
                  </a:schemeClr>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Font typeface="Arial" panose="020B0604020202020204" pitchFamily="34" charset="0"/>
              <a:buNone/>
            </a:pPr>
            <a:r>
              <a:rPr lang="en-US" sz="1800" b="1" dirty="0" err="1">
                <a:solidFill>
                  <a:schemeClr val="tx1"/>
                </a:solidFill>
                <a:latin typeface="Cambria" panose="02040503050406030204" pitchFamily="18" charset="0"/>
                <a:ea typeface="Cambria" panose="02040503050406030204" pitchFamily="18" charset="0"/>
              </a:rPr>
              <a:t>Tabel</a:t>
            </a:r>
            <a:r>
              <a:rPr lang="en-US" sz="1800" b="1" dirty="0">
                <a:solidFill>
                  <a:schemeClr val="tx1"/>
                </a:solidFill>
                <a:latin typeface="Cambria" panose="02040503050406030204" pitchFamily="18" charset="0"/>
                <a:ea typeface="Cambria" panose="02040503050406030204" pitchFamily="18" charset="0"/>
              </a:rPr>
              <a:t> Sub </a:t>
            </a:r>
            <a:r>
              <a:rPr lang="en-US" sz="1800" b="1" dirty="0" err="1">
                <a:solidFill>
                  <a:schemeClr val="tx1"/>
                </a:solidFill>
                <a:latin typeface="Cambria" panose="02040503050406030204" pitchFamily="18" charset="0"/>
                <a:ea typeface="Cambria" panose="02040503050406030204" pitchFamily="18" charset="0"/>
              </a:rPr>
              <a:t>kriteria</a:t>
            </a:r>
            <a:r>
              <a:rPr lang="en-US" sz="1800" b="1" dirty="0">
                <a:solidFill>
                  <a:schemeClr val="tx1"/>
                </a:solidFill>
                <a:latin typeface="Cambria" panose="02040503050406030204" pitchFamily="18" charset="0"/>
                <a:ea typeface="Cambria" panose="02040503050406030204" pitchFamily="18" charset="0"/>
              </a:rPr>
              <a:t> Harga :</a:t>
            </a:r>
          </a:p>
        </p:txBody>
      </p:sp>
      <p:sp>
        <p:nvSpPr>
          <p:cNvPr id="10" name="Text Placeholder 2">
            <a:extLst>
              <a:ext uri="{FF2B5EF4-FFF2-40B4-BE49-F238E27FC236}">
                <a16:creationId xmlns:a16="http://schemas.microsoft.com/office/drawing/2014/main" id="{24F33B09-3BB2-C38B-263C-F95572F83B31}"/>
              </a:ext>
            </a:extLst>
          </p:cNvPr>
          <p:cNvSpPr txBox="1">
            <a:spLocks/>
          </p:cNvSpPr>
          <p:nvPr/>
        </p:nvSpPr>
        <p:spPr>
          <a:xfrm>
            <a:off x="896335" y="4041431"/>
            <a:ext cx="6284529" cy="298801"/>
          </a:xfrm>
          <a:prstGeom prst="rect">
            <a:avLst/>
          </a:prstGeom>
        </p:spPr>
        <p:txBody>
          <a:bodyPr vert="horz" lIns="91440" tIns="45720" rIns="91440" bIns="45720" rtlCol="0">
            <a:no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1600" kern="1200">
                <a:solidFill>
                  <a:schemeClr val="bg1">
                    <a:lumMod val="50000"/>
                  </a:schemeClr>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Font typeface="Arial" panose="020B0604020202020204" pitchFamily="34" charset="0"/>
              <a:buNone/>
            </a:pPr>
            <a:r>
              <a:rPr lang="en-US" sz="1800" b="1" dirty="0" err="1">
                <a:solidFill>
                  <a:schemeClr val="tx1"/>
                </a:solidFill>
                <a:latin typeface="Cambria" panose="02040503050406030204" pitchFamily="18" charset="0"/>
                <a:ea typeface="Cambria" panose="02040503050406030204" pitchFamily="18" charset="0"/>
              </a:rPr>
              <a:t>Tabel</a:t>
            </a:r>
            <a:r>
              <a:rPr lang="en-US" sz="1800" b="1" dirty="0">
                <a:solidFill>
                  <a:schemeClr val="tx1"/>
                </a:solidFill>
                <a:latin typeface="Cambria" panose="02040503050406030204" pitchFamily="18" charset="0"/>
                <a:ea typeface="Cambria" panose="02040503050406030204" pitchFamily="18" charset="0"/>
              </a:rPr>
              <a:t> Sub </a:t>
            </a:r>
            <a:r>
              <a:rPr lang="en-US" sz="1800" b="1" dirty="0" err="1">
                <a:solidFill>
                  <a:schemeClr val="tx1"/>
                </a:solidFill>
                <a:latin typeface="Cambria" panose="02040503050406030204" pitchFamily="18" charset="0"/>
                <a:ea typeface="Cambria" panose="02040503050406030204" pitchFamily="18" charset="0"/>
              </a:rPr>
              <a:t>kriteria</a:t>
            </a:r>
            <a:r>
              <a:rPr lang="en-US" sz="1800" b="1" dirty="0">
                <a:solidFill>
                  <a:schemeClr val="tx1"/>
                </a:solidFill>
                <a:latin typeface="Cambria" panose="02040503050406030204" pitchFamily="18" charset="0"/>
                <a:ea typeface="Cambria" panose="02040503050406030204" pitchFamily="18" charset="0"/>
              </a:rPr>
              <a:t> SPF :</a:t>
            </a:r>
          </a:p>
        </p:txBody>
      </p:sp>
      <p:graphicFrame>
        <p:nvGraphicFramePr>
          <p:cNvPr id="13" name="Table 12">
            <a:extLst>
              <a:ext uri="{FF2B5EF4-FFF2-40B4-BE49-F238E27FC236}">
                <a16:creationId xmlns:a16="http://schemas.microsoft.com/office/drawing/2014/main" id="{D88E73F0-68FB-FECF-599B-5E4862253F9C}"/>
              </a:ext>
            </a:extLst>
          </p:cNvPr>
          <p:cNvGraphicFramePr>
            <a:graphicFrameLocks noGrp="1"/>
          </p:cNvGraphicFramePr>
          <p:nvPr>
            <p:extLst>
              <p:ext uri="{D42A27DB-BD31-4B8C-83A1-F6EECF244321}">
                <p14:modId xmlns:p14="http://schemas.microsoft.com/office/powerpoint/2010/main" val="222128968"/>
              </p:ext>
            </p:extLst>
          </p:nvPr>
        </p:nvGraphicFramePr>
        <p:xfrm>
          <a:off x="986396" y="4647863"/>
          <a:ext cx="2925445" cy="975360"/>
        </p:xfrm>
        <a:graphic>
          <a:graphicData uri="http://schemas.openxmlformats.org/drawingml/2006/table">
            <a:tbl>
              <a:tblPr firstRow="1" firstCol="1" bandRow="1">
                <a:tableStyleId>{5C22544A-7EE6-4342-B048-85BDC9FD1C3A}</a:tableStyleId>
              </a:tblPr>
              <a:tblGrid>
                <a:gridCol w="974725">
                  <a:extLst>
                    <a:ext uri="{9D8B030D-6E8A-4147-A177-3AD203B41FA5}">
                      <a16:colId xmlns:a16="http://schemas.microsoft.com/office/drawing/2014/main" val="2793486229"/>
                    </a:ext>
                  </a:extLst>
                </a:gridCol>
                <a:gridCol w="975360">
                  <a:extLst>
                    <a:ext uri="{9D8B030D-6E8A-4147-A177-3AD203B41FA5}">
                      <a16:colId xmlns:a16="http://schemas.microsoft.com/office/drawing/2014/main" val="3278615787"/>
                    </a:ext>
                  </a:extLst>
                </a:gridCol>
                <a:gridCol w="975360">
                  <a:extLst>
                    <a:ext uri="{9D8B030D-6E8A-4147-A177-3AD203B41FA5}">
                      <a16:colId xmlns:a16="http://schemas.microsoft.com/office/drawing/2014/main" val="3210151810"/>
                    </a:ext>
                  </a:extLst>
                </a:gridCol>
              </a:tblGrid>
              <a:tr h="0">
                <a:tc>
                  <a:txBody>
                    <a:bodyPr/>
                    <a:lstStyle/>
                    <a:p>
                      <a:pPr algn="ctr"/>
                      <a:r>
                        <a:rPr lang="en-US" sz="1600">
                          <a:effectLst/>
                        </a:rPr>
                        <a:t>No</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SPF</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Bobot</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7402290"/>
                  </a:ext>
                </a:extLst>
              </a:tr>
              <a:tr h="0">
                <a:tc>
                  <a:txBody>
                    <a:bodyPr/>
                    <a:lstStyle/>
                    <a:p>
                      <a:pPr algn="ctr"/>
                      <a:r>
                        <a:rPr lang="en-US" sz="1600">
                          <a:effectLst/>
                        </a:rPr>
                        <a:t>1</a:t>
                      </a:r>
                      <a:endParaRPr lang="en-ID" sz="1600">
                        <a:effectLst/>
                      </a:endParaRPr>
                    </a:p>
                    <a:p>
                      <a:pPr algn="ctr"/>
                      <a:r>
                        <a:rPr lang="en-US" sz="1600">
                          <a:effectLst/>
                        </a:rPr>
                        <a:t>2</a:t>
                      </a:r>
                      <a:endParaRPr lang="en-ID" sz="1600">
                        <a:effectLst/>
                      </a:endParaRPr>
                    </a:p>
                    <a:p>
                      <a:pPr algn="ctr"/>
                      <a:r>
                        <a:rPr lang="en-US" sz="1600">
                          <a:effectLst/>
                        </a:rPr>
                        <a:t>3</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dirty="0">
                          <a:effectLst/>
                        </a:rPr>
                        <a:t>41-50</a:t>
                      </a:r>
                      <a:endParaRPr lang="en-ID" sz="1600" dirty="0">
                        <a:effectLst/>
                      </a:endParaRPr>
                    </a:p>
                    <a:p>
                      <a:pPr algn="ctr"/>
                      <a:r>
                        <a:rPr lang="en-US" sz="1600" dirty="0">
                          <a:effectLst/>
                        </a:rPr>
                        <a:t>31-40</a:t>
                      </a:r>
                      <a:endParaRPr lang="en-ID" sz="1600" dirty="0">
                        <a:effectLst/>
                      </a:endParaRPr>
                    </a:p>
                    <a:p>
                      <a:pPr algn="ctr"/>
                      <a:r>
                        <a:rPr lang="en-US" sz="1600" dirty="0">
                          <a:effectLst/>
                        </a:rPr>
                        <a:t>21-30</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dirty="0">
                          <a:effectLst/>
                        </a:rPr>
                        <a:t>1</a:t>
                      </a:r>
                      <a:endParaRPr lang="en-ID" sz="1600" dirty="0">
                        <a:effectLst/>
                      </a:endParaRPr>
                    </a:p>
                    <a:p>
                      <a:pPr algn="ctr"/>
                      <a:r>
                        <a:rPr lang="en-US" sz="1600" dirty="0">
                          <a:effectLst/>
                        </a:rPr>
                        <a:t>2</a:t>
                      </a:r>
                      <a:endParaRPr lang="en-ID" sz="1600" dirty="0">
                        <a:effectLst/>
                      </a:endParaRPr>
                    </a:p>
                    <a:p>
                      <a:pPr algn="ctr"/>
                      <a:r>
                        <a:rPr lang="en-US" sz="1600" dirty="0">
                          <a:effectLst/>
                        </a:rPr>
                        <a:t>3</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0917919"/>
                  </a:ext>
                </a:extLst>
              </a:tr>
            </a:tbl>
          </a:graphicData>
        </a:graphic>
      </p:graphicFrame>
      <p:graphicFrame>
        <p:nvGraphicFramePr>
          <p:cNvPr id="14" name="Table 13">
            <a:extLst>
              <a:ext uri="{FF2B5EF4-FFF2-40B4-BE49-F238E27FC236}">
                <a16:creationId xmlns:a16="http://schemas.microsoft.com/office/drawing/2014/main" id="{2A480D99-4352-732F-6792-6FC652F34CDE}"/>
              </a:ext>
            </a:extLst>
          </p:cNvPr>
          <p:cNvGraphicFramePr>
            <a:graphicFrameLocks noGrp="1"/>
          </p:cNvGraphicFramePr>
          <p:nvPr>
            <p:extLst>
              <p:ext uri="{D42A27DB-BD31-4B8C-83A1-F6EECF244321}">
                <p14:modId xmlns:p14="http://schemas.microsoft.com/office/powerpoint/2010/main" val="1531228170"/>
              </p:ext>
            </p:extLst>
          </p:nvPr>
        </p:nvGraphicFramePr>
        <p:xfrm>
          <a:off x="6687114" y="1848178"/>
          <a:ext cx="4831786" cy="1414410"/>
        </p:xfrm>
        <a:graphic>
          <a:graphicData uri="http://schemas.openxmlformats.org/drawingml/2006/table">
            <a:tbl>
              <a:tblPr firstRow="1" firstCol="1" bandRow="1">
                <a:tableStyleId>{5C22544A-7EE6-4342-B048-85BDC9FD1C3A}</a:tableStyleId>
              </a:tblPr>
              <a:tblGrid>
                <a:gridCol w="1609896">
                  <a:extLst>
                    <a:ext uri="{9D8B030D-6E8A-4147-A177-3AD203B41FA5}">
                      <a16:colId xmlns:a16="http://schemas.microsoft.com/office/drawing/2014/main" val="3234834295"/>
                    </a:ext>
                  </a:extLst>
                </a:gridCol>
                <a:gridCol w="1610945">
                  <a:extLst>
                    <a:ext uri="{9D8B030D-6E8A-4147-A177-3AD203B41FA5}">
                      <a16:colId xmlns:a16="http://schemas.microsoft.com/office/drawing/2014/main" val="3513970378"/>
                    </a:ext>
                  </a:extLst>
                </a:gridCol>
                <a:gridCol w="1610945">
                  <a:extLst>
                    <a:ext uri="{9D8B030D-6E8A-4147-A177-3AD203B41FA5}">
                      <a16:colId xmlns:a16="http://schemas.microsoft.com/office/drawing/2014/main" val="3732143811"/>
                    </a:ext>
                  </a:extLst>
                </a:gridCol>
              </a:tblGrid>
              <a:tr h="177159">
                <a:tc>
                  <a:txBody>
                    <a:bodyPr/>
                    <a:lstStyle/>
                    <a:p>
                      <a:pPr algn="ctr"/>
                      <a:r>
                        <a:rPr lang="en-US" sz="1600">
                          <a:effectLst/>
                        </a:rPr>
                        <a:t>No</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Harga</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Bobot</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3216278"/>
                  </a:ext>
                </a:extLst>
              </a:tr>
              <a:tr h="1170570">
                <a:tc>
                  <a:txBody>
                    <a:bodyPr/>
                    <a:lstStyle/>
                    <a:p>
                      <a:pPr algn="ctr"/>
                      <a:r>
                        <a:rPr lang="en-US" sz="1600">
                          <a:effectLst/>
                        </a:rPr>
                        <a:t>1</a:t>
                      </a:r>
                      <a:endParaRPr lang="en-ID" sz="1600">
                        <a:effectLst/>
                      </a:endParaRPr>
                    </a:p>
                    <a:p>
                      <a:pPr algn="ctr"/>
                      <a:r>
                        <a:rPr lang="en-US" sz="1600">
                          <a:effectLst/>
                        </a:rPr>
                        <a:t>2</a:t>
                      </a:r>
                      <a:endParaRPr lang="en-ID" sz="1600">
                        <a:effectLst/>
                      </a:endParaRPr>
                    </a:p>
                    <a:p>
                      <a:pPr algn="ctr"/>
                      <a:r>
                        <a:rPr lang="en-US" sz="1600">
                          <a:effectLst/>
                        </a:rPr>
                        <a:t>3</a:t>
                      </a:r>
                      <a:endParaRPr lang="en-ID" sz="1600">
                        <a:effectLst/>
                      </a:endParaRPr>
                    </a:p>
                    <a:p>
                      <a:pPr algn="ctr"/>
                      <a:r>
                        <a:rPr lang="en-US" sz="1600">
                          <a:effectLst/>
                        </a:rPr>
                        <a:t>4</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60000-70000</a:t>
                      </a:r>
                      <a:endParaRPr lang="en-ID" sz="1600">
                        <a:effectLst/>
                      </a:endParaRPr>
                    </a:p>
                    <a:p>
                      <a:pPr algn="ctr"/>
                      <a:r>
                        <a:rPr lang="en-US" sz="1600">
                          <a:effectLst/>
                        </a:rPr>
                        <a:t>50000-59999</a:t>
                      </a:r>
                      <a:endParaRPr lang="en-ID" sz="1600">
                        <a:effectLst/>
                      </a:endParaRPr>
                    </a:p>
                    <a:p>
                      <a:pPr algn="ctr"/>
                      <a:r>
                        <a:rPr lang="en-US" sz="1600">
                          <a:effectLst/>
                        </a:rPr>
                        <a:t>40000-49999</a:t>
                      </a:r>
                      <a:endParaRPr lang="en-ID" sz="1600">
                        <a:effectLst/>
                      </a:endParaRPr>
                    </a:p>
                    <a:p>
                      <a:pPr algn="ctr"/>
                      <a:r>
                        <a:rPr lang="en-US" sz="1600">
                          <a:effectLst/>
                        </a:rPr>
                        <a:t>30000-39999</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dirty="0">
                          <a:effectLst/>
                        </a:rPr>
                        <a:t>4</a:t>
                      </a:r>
                      <a:endParaRPr lang="en-ID" sz="1600" dirty="0">
                        <a:effectLst/>
                      </a:endParaRPr>
                    </a:p>
                    <a:p>
                      <a:pPr algn="ctr"/>
                      <a:r>
                        <a:rPr lang="en-US" sz="1600" dirty="0">
                          <a:effectLst/>
                        </a:rPr>
                        <a:t>3</a:t>
                      </a:r>
                      <a:endParaRPr lang="en-ID" sz="1600" dirty="0">
                        <a:effectLst/>
                      </a:endParaRPr>
                    </a:p>
                    <a:p>
                      <a:pPr algn="ctr"/>
                      <a:r>
                        <a:rPr lang="en-US" sz="1600" dirty="0">
                          <a:effectLst/>
                        </a:rPr>
                        <a:t>2</a:t>
                      </a:r>
                      <a:endParaRPr lang="en-ID" sz="1600" dirty="0">
                        <a:effectLst/>
                      </a:endParaRPr>
                    </a:p>
                    <a:p>
                      <a:pPr algn="ctr"/>
                      <a:r>
                        <a:rPr lang="en-US" sz="1600" dirty="0">
                          <a:effectLst/>
                        </a:rPr>
                        <a:t>1</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2341013"/>
                  </a:ext>
                </a:extLst>
              </a:tr>
            </a:tbl>
          </a:graphicData>
        </a:graphic>
      </p:graphicFrame>
      <p:graphicFrame>
        <p:nvGraphicFramePr>
          <p:cNvPr id="15" name="Table 14">
            <a:extLst>
              <a:ext uri="{FF2B5EF4-FFF2-40B4-BE49-F238E27FC236}">
                <a16:creationId xmlns:a16="http://schemas.microsoft.com/office/drawing/2014/main" id="{8B76F7F6-C717-55E3-45CB-FAB5DB1DE1AF}"/>
              </a:ext>
            </a:extLst>
          </p:cNvPr>
          <p:cNvGraphicFramePr>
            <a:graphicFrameLocks noGrp="1"/>
          </p:cNvGraphicFramePr>
          <p:nvPr>
            <p:extLst>
              <p:ext uri="{D42A27DB-BD31-4B8C-83A1-F6EECF244321}">
                <p14:modId xmlns:p14="http://schemas.microsoft.com/office/powerpoint/2010/main" val="1399605570"/>
              </p:ext>
            </p:extLst>
          </p:nvPr>
        </p:nvGraphicFramePr>
        <p:xfrm>
          <a:off x="6687114" y="4038263"/>
          <a:ext cx="5056824" cy="1219200"/>
        </p:xfrm>
        <a:graphic>
          <a:graphicData uri="http://schemas.openxmlformats.org/drawingml/2006/table">
            <a:tbl>
              <a:tblPr firstRow="1" firstCol="1" bandRow="1">
                <a:tableStyleId>{5C22544A-7EE6-4342-B048-85BDC9FD1C3A}</a:tableStyleId>
              </a:tblPr>
              <a:tblGrid>
                <a:gridCol w="1684876">
                  <a:extLst>
                    <a:ext uri="{9D8B030D-6E8A-4147-A177-3AD203B41FA5}">
                      <a16:colId xmlns:a16="http://schemas.microsoft.com/office/drawing/2014/main" val="1476452713"/>
                    </a:ext>
                  </a:extLst>
                </a:gridCol>
                <a:gridCol w="1685974">
                  <a:extLst>
                    <a:ext uri="{9D8B030D-6E8A-4147-A177-3AD203B41FA5}">
                      <a16:colId xmlns:a16="http://schemas.microsoft.com/office/drawing/2014/main" val="3790841279"/>
                    </a:ext>
                  </a:extLst>
                </a:gridCol>
                <a:gridCol w="1685974">
                  <a:extLst>
                    <a:ext uri="{9D8B030D-6E8A-4147-A177-3AD203B41FA5}">
                      <a16:colId xmlns:a16="http://schemas.microsoft.com/office/drawing/2014/main" val="1311782515"/>
                    </a:ext>
                  </a:extLst>
                </a:gridCol>
              </a:tblGrid>
              <a:tr h="0">
                <a:tc>
                  <a:txBody>
                    <a:bodyPr/>
                    <a:lstStyle/>
                    <a:p>
                      <a:pPr algn="ctr"/>
                      <a:r>
                        <a:rPr lang="en-US" sz="1600">
                          <a:effectLst/>
                        </a:rPr>
                        <a:t>No</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Berat</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Bobot</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8263152"/>
                  </a:ext>
                </a:extLst>
              </a:tr>
              <a:tr h="0">
                <a:tc>
                  <a:txBody>
                    <a:bodyPr/>
                    <a:lstStyle/>
                    <a:p>
                      <a:pPr algn="ctr"/>
                      <a:r>
                        <a:rPr lang="en-US" sz="1600">
                          <a:effectLst/>
                        </a:rPr>
                        <a:t>1</a:t>
                      </a:r>
                      <a:endParaRPr lang="en-ID" sz="1600">
                        <a:effectLst/>
                      </a:endParaRPr>
                    </a:p>
                    <a:p>
                      <a:pPr algn="ctr"/>
                      <a:r>
                        <a:rPr lang="en-US" sz="1600">
                          <a:effectLst/>
                        </a:rPr>
                        <a:t>2</a:t>
                      </a:r>
                      <a:endParaRPr lang="en-ID" sz="1600">
                        <a:effectLst/>
                      </a:endParaRPr>
                    </a:p>
                    <a:p>
                      <a:pPr algn="ctr"/>
                      <a:r>
                        <a:rPr lang="en-US" sz="1600">
                          <a:effectLst/>
                        </a:rPr>
                        <a:t>3</a:t>
                      </a:r>
                      <a:endParaRPr lang="en-ID" sz="1600">
                        <a:effectLst/>
                      </a:endParaRPr>
                    </a:p>
                    <a:p>
                      <a:pPr algn="ctr"/>
                      <a:r>
                        <a:rPr lang="en-US" sz="1600">
                          <a:effectLst/>
                        </a:rPr>
                        <a:t>4</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80 - 100 ml</a:t>
                      </a:r>
                      <a:endParaRPr lang="en-ID" sz="1600">
                        <a:effectLst/>
                      </a:endParaRPr>
                    </a:p>
                    <a:p>
                      <a:pPr algn="ctr"/>
                      <a:r>
                        <a:rPr lang="en-US" sz="1600">
                          <a:effectLst/>
                        </a:rPr>
                        <a:t>60 - 79 ml</a:t>
                      </a:r>
                      <a:endParaRPr lang="en-ID" sz="1600">
                        <a:effectLst/>
                      </a:endParaRPr>
                    </a:p>
                    <a:p>
                      <a:pPr algn="ctr"/>
                      <a:r>
                        <a:rPr lang="en-US" sz="1600">
                          <a:effectLst/>
                        </a:rPr>
                        <a:t>40 - 59 ml</a:t>
                      </a:r>
                      <a:endParaRPr lang="en-ID" sz="1600">
                        <a:effectLst/>
                      </a:endParaRPr>
                    </a:p>
                    <a:p>
                      <a:pPr algn="ctr"/>
                      <a:r>
                        <a:rPr lang="en-US" sz="1600">
                          <a:effectLst/>
                        </a:rPr>
                        <a:t>30 - 49 ml</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dirty="0">
                          <a:effectLst/>
                        </a:rPr>
                        <a:t>1</a:t>
                      </a:r>
                      <a:endParaRPr lang="en-ID" sz="1600" dirty="0">
                        <a:effectLst/>
                      </a:endParaRPr>
                    </a:p>
                    <a:p>
                      <a:pPr algn="ctr"/>
                      <a:r>
                        <a:rPr lang="en-US" sz="1600" dirty="0">
                          <a:effectLst/>
                        </a:rPr>
                        <a:t>2</a:t>
                      </a:r>
                      <a:endParaRPr lang="en-ID" sz="1600" dirty="0">
                        <a:effectLst/>
                      </a:endParaRPr>
                    </a:p>
                    <a:p>
                      <a:pPr algn="ctr"/>
                      <a:r>
                        <a:rPr lang="en-US" sz="1600" dirty="0">
                          <a:effectLst/>
                        </a:rPr>
                        <a:t>3</a:t>
                      </a:r>
                      <a:endParaRPr lang="en-ID" sz="1600" dirty="0">
                        <a:effectLst/>
                      </a:endParaRPr>
                    </a:p>
                    <a:p>
                      <a:pPr algn="ctr"/>
                      <a:r>
                        <a:rPr lang="en-US" sz="1600" dirty="0">
                          <a:effectLst/>
                        </a:rPr>
                        <a:t>4</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0857413"/>
                  </a:ext>
                </a:extLst>
              </a:tr>
            </a:tbl>
          </a:graphicData>
        </a:graphic>
      </p:graphicFrame>
    </p:spTree>
    <p:extLst>
      <p:ext uri="{BB962C8B-B14F-4D97-AF65-F5344CB8AC3E}">
        <p14:creationId xmlns:p14="http://schemas.microsoft.com/office/powerpoint/2010/main" val="3323752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9077-9F89-4219-8161-D0A137FB0A4D}"/>
              </a:ext>
            </a:extLst>
          </p:cNvPr>
          <p:cNvSpPr>
            <a:spLocks noGrp="1"/>
          </p:cNvSpPr>
          <p:nvPr>
            <p:ph type="title"/>
          </p:nvPr>
        </p:nvSpPr>
        <p:spPr/>
        <p:txBody>
          <a:bodyPr>
            <a:normAutofit/>
          </a:bodyPr>
          <a:lstStyle/>
          <a:p>
            <a:r>
              <a:rPr lang="en-US" sz="2000" b="1" dirty="0" err="1">
                <a:solidFill>
                  <a:schemeClr val="tx1"/>
                </a:solidFill>
              </a:rPr>
              <a:t>Alternatif</a:t>
            </a:r>
            <a:r>
              <a:rPr lang="en-US" sz="2000" b="1" dirty="0">
                <a:solidFill>
                  <a:schemeClr val="tx1"/>
                </a:solidFill>
              </a:rPr>
              <a:t> Calon </a:t>
            </a:r>
            <a:r>
              <a:rPr lang="en-US" sz="2000" b="1" dirty="0" err="1">
                <a:solidFill>
                  <a:schemeClr val="tx1"/>
                </a:solidFill>
              </a:rPr>
              <a:t>Produk</a:t>
            </a:r>
            <a:r>
              <a:rPr lang="en-US" sz="2000" b="1" dirty="0">
                <a:solidFill>
                  <a:schemeClr val="tx1"/>
                </a:solidFill>
              </a:rPr>
              <a:t> Sunscreen </a:t>
            </a:r>
            <a:r>
              <a:rPr lang="en-US" sz="2000" b="1" dirty="0" err="1">
                <a:solidFill>
                  <a:schemeClr val="tx1"/>
                </a:solidFill>
              </a:rPr>
              <a:t>Berdasarkan</a:t>
            </a:r>
            <a:r>
              <a:rPr lang="en-US" sz="2000" b="1" dirty="0">
                <a:solidFill>
                  <a:schemeClr val="tx1"/>
                </a:solidFill>
              </a:rPr>
              <a:t> </a:t>
            </a:r>
            <a:r>
              <a:rPr lang="en-US" sz="2000" b="1" dirty="0" err="1">
                <a:solidFill>
                  <a:schemeClr val="tx1"/>
                </a:solidFill>
              </a:rPr>
              <a:t>Jenis</a:t>
            </a:r>
            <a:r>
              <a:rPr lang="en-US" sz="2000" b="1" dirty="0">
                <a:solidFill>
                  <a:schemeClr val="tx1"/>
                </a:solidFill>
              </a:rPr>
              <a:t> </a:t>
            </a:r>
            <a:r>
              <a:rPr lang="en-US" sz="2000" b="1" dirty="0" err="1">
                <a:solidFill>
                  <a:schemeClr val="tx1"/>
                </a:solidFill>
              </a:rPr>
              <a:t>Kulit</a:t>
            </a:r>
            <a:endParaRPr lang="en-US" sz="2000" b="1" dirty="0">
              <a:solidFill>
                <a:schemeClr val="tx1"/>
              </a:solidFill>
            </a:endParaRPr>
          </a:p>
        </p:txBody>
      </p:sp>
      <p:graphicFrame>
        <p:nvGraphicFramePr>
          <p:cNvPr id="3" name="Table 2">
            <a:extLst>
              <a:ext uri="{FF2B5EF4-FFF2-40B4-BE49-F238E27FC236}">
                <a16:creationId xmlns:a16="http://schemas.microsoft.com/office/drawing/2014/main" id="{57F2F125-0FFB-FB57-1BB7-AECDC47BB876}"/>
              </a:ext>
            </a:extLst>
          </p:cNvPr>
          <p:cNvGraphicFramePr>
            <a:graphicFrameLocks noGrp="1"/>
          </p:cNvGraphicFramePr>
          <p:nvPr>
            <p:extLst>
              <p:ext uri="{D42A27DB-BD31-4B8C-83A1-F6EECF244321}">
                <p14:modId xmlns:p14="http://schemas.microsoft.com/office/powerpoint/2010/main" val="968666660"/>
              </p:ext>
            </p:extLst>
          </p:nvPr>
        </p:nvGraphicFramePr>
        <p:xfrm>
          <a:off x="1053057" y="1116857"/>
          <a:ext cx="10515601" cy="4067937"/>
        </p:xfrm>
        <a:graphic>
          <a:graphicData uri="http://schemas.openxmlformats.org/drawingml/2006/table">
            <a:tbl>
              <a:tblPr firstRow="1" firstCol="1" bandRow="1">
                <a:tableStyleId>{5C22544A-7EE6-4342-B048-85BDC9FD1C3A}</a:tableStyleId>
              </a:tblPr>
              <a:tblGrid>
                <a:gridCol w="4636543">
                  <a:extLst>
                    <a:ext uri="{9D8B030D-6E8A-4147-A177-3AD203B41FA5}">
                      <a16:colId xmlns:a16="http://schemas.microsoft.com/office/drawing/2014/main" val="2492928631"/>
                    </a:ext>
                  </a:extLst>
                </a:gridCol>
                <a:gridCol w="1346200">
                  <a:extLst>
                    <a:ext uri="{9D8B030D-6E8A-4147-A177-3AD203B41FA5}">
                      <a16:colId xmlns:a16="http://schemas.microsoft.com/office/drawing/2014/main" val="3526927940"/>
                    </a:ext>
                  </a:extLst>
                </a:gridCol>
                <a:gridCol w="771135">
                  <a:extLst>
                    <a:ext uri="{9D8B030D-6E8A-4147-A177-3AD203B41FA5}">
                      <a16:colId xmlns:a16="http://schemas.microsoft.com/office/drawing/2014/main" val="142075480"/>
                    </a:ext>
                  </a:extLst>
                </a:gridCol>
                <a:gridCol w="1044413">
                  <a:extLst>
                    <a:ext uri="{9D8B030D-6E8A-4147-A177-3AD203B41FA5}">
                      <a16:colId xmlns:a16="http://schemas.microsoft.com/office/drawing/2014/main" val="609819732"/>
                    </a:ext>
                  </a:extLst>
                </a:gridCol>
                <a:gridCol w="1557460">
                  <a:extLst>
                    <a:ext uri="{9D8B030D-6E8A-4147-A177-3AD203B41FA5}">
                      <a16:colId xmlns:a16="http://schemas.microsoft.com/office/drawing/2014/main" val="1756047371"/>
                    </a:ext>
                  </a:extLst>
                </a:gridCol>
                <a:gridCol w="1159850">
                  <a:extLst>
                    <a:ext uri="{9D8B030D-6E8A-4147-A177-3AD203B41FA5}">
                      <a16:colId xmlns:a16="http://schemas.microsoft.com/office/drawing/2014/main" val="1533633858"/>
                    </a:ext>
                  </a:extLst>
                </a:gridCol>
              </a:tblGrid>
              <a:tr h="158877">
                <a:tc>
                  <a:txBody>
                    <a:bodyPr/>
                    <a:lstStyle/>
                    <a:p>
                      <a:pPr algn="ctr"/>
                      <a:r>
                        <a:rPr lang="en-US" sz="1600">
                          <a:effectLst/>
                        </a:rPr>
                        <a:t>Alternatif</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600">
                          <a:effectLst/>
                        </a:rPr>
                        <a:t>C1</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600">
                          <a:effectLst/>
                        </a:rPr>
                        <a:t>C2</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C3</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C4</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C5</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8753645"/>
                  </a:ext>
                </a:extLst>
              </a:tr>
              <a:tr h="794385">
                <a:tc>
                  <a:txBody>
                    <a:bodyPr/>
                    <a:lstStyle/>
                    <a:p>
                      <a:pPr algn="ctr"/>
                      <a:r>
                        <a:rPr lang="en-US" sz="1600">
                          <a:effectLst/>
                        </a:rPr>
                        <a:t>Azarine Hydrashoothe Sunscreen Gel</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Azarine</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600">
                          <a:effectLst/>
                        </a:rPr>
                        <a:t>Sensitif</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45</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65000</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50 ml</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3709543"/>
                  </a:ext>
                </a:extLst>
              </a:tr>
              <a:tr h="317754">
                <a:tc>
                  <a:txBody>
                    <a:bodyPr/>
                    <a:lstStyle/>
                    <a:p>
                      <a:pPr algn="ctr"/>
                      <a:r>
                        <a:rPr lang="en-US" sz="1600">
                          <a:effectLst/>
                        </a:rPr>
                        <a:t>Emina Sun Battle</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Emina</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600">
                          <a:effectLst/>
                        </a:rPr>
                        <a:t>Kering</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30</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32500</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60 ml</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7557368"/>
                  </a:ext>
                </a:extLst>
              </a:tr>
              <a:tr h="794385">
                <a:tc>
                  <a:txBody>
                    <a:bodyPr/>
                    <a:lstStyle/>
                    <a:p>
                      <a:pPr algn="ctr"/>
                      <a:r>
                        <a:rPr lang="en-US" sz="1600" dirty="0" err="1">
                          <a:effectLst/>
                        </a:rPr>
                        <a:t>Wardah</a:t>
                      </a:r>
                      <a:r>
                        <a:rPr lang="en-US" sz="1600" dirty="0">
                          <a:effectLst/>
                        </a:rPr>
                        <a:t> UV Shield Essential Sunscreen Gel</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Wardah</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Semua Kulit</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35</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30000</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40 ml</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1645318"/>
                  </a:ext>
                </a:extLst>
              </a:tr>
              <a:tr h="635508">
                <a:tc>
                  <a:txBody>
                    <a:bodyPr/>
                    <a:lstStyle/>
                    <a:p>
                      <a:pPr algn="ctr"/>
                      <a:r>
                        <a:rPr lang="en-US" sz="1600">
                          <a:effectLst/>
                        </a:rPr>
                        <a:t>YOU Sunbrella Ultra Protech</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Y.O.U</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Berminyak</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50</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58000</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30 ml</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8990385"/>
                  </a:ext>
                </a:extLst>
              </a:tr>
              <a:tr h="476631">
                <a:tc>
                  <a:txBody>
                    <a:bodyPr/>
                    <a:lstStyle/>
                    <a:p>
                      <a:pPr algn="ctr"/>
                      <a:r>
                        <a:rPr lang="en-US" sz="1600">
                          <a:effectLst/>
                        </a:rPr>
                        <a:t>Facetology</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Facetology</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Semua Kulit</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50</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56000</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100 ml</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9797717"/>
                  </a:ext>
                </a:extLst>
              </a:tr>
              <a:tr h="794385">
                <a:tc>
                  <a:txBody>
                    <a:bodyPr/>
                    <a:lstStyle/>
                    <a:p>
                      <a:pPr algn="ctr"/>
                      <a:r>
                        <a:rPr lang="en-US" sz="1600">
                          <a:effectLst/>
                        </a:rPr>
                        <a:t>Madama Gie Protect Me Lets Glow Tinted Sunscreen</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600">
                          <a:effectLst/>
                        </a:rPr>
                        <a:t>Madama</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Semua Kulit</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50</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40000</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dirty="0">
                          <a:effectLst/>
                        </a:rPr>
                        <a:t>30 ml</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0063542"/>
                  </a:ext>
                </a:extLst>
              </a:tr>
            </a:tbl>
          </a:graphicData>
        </a:graphic>
      </p:graphicFrame>
    </p:spTree>
    <p:extLst>
      <p:ext uri="{BB962C8B-B14F-4D97-AF65-F5344CB8AC3E}">
        <p14:creationId xmlns:p14="http://schemas.microsoft.com/office/powerpoint/2010/main" val="1542508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9077-9F89-4219-8161-D0A137FB0A4D}"/>
              </a:ext>
            </a:extLst>
          </p:cNvPr>
          <p:cNvSpPr>
            <a:spLocks noGrp="1"/>
          </p:cNvSpPr>
          <p:nvPr>
            <p:ph type="title"/>
          </p:nvPr>
        </p:nvSpPr>
        <p:spPr/>
        <p:txBody>
          <a:bodyPr>
            <a:normAutofit/>
          </a:bodyPr>
          <a:lstStyle/>
          <a:p>
            <a:r>
              <a:rPr lang="en-US" b="1" dirty="0" err="1">
                <a:solidFill>
                  <a:schemeClr val="tx1"/>
                </a:solidFill>
              </a:rPr>
              <a:t>Matriks</a:t>
            </a:r>
            <a:r>
              <a:rPr lang="en-US" b="1" dirty="0">
                <a:solidFill>
                  <a:schemeClr val="tx1"/>
                </a:solidFill>
              </a:rPr>
              <a:t> Keputusan</a:t>
            </a:r>
          </a:p>
        </p:txBody>
      </p:sp>
      <p:sp>
        <p:nvSpPr>
          <p:cNvPr id="39" name="Text Placeholder 2">
            <a:extLst>
              <a:ext uri="{FF2B5EF4-FFF2-40B4-BE49-F238E27FC236}">
                <a16:creationId xmlns:a16="http://schemas.microsoft.com/office/drawing/2014/main" id="{5E472C6C-CB8B-40BC-9DE3-84BF9CC6324D}"/>
              </a:ext>
            </a:extLst>
          </p:cNvPr>
          <p:cNvSpPr>
            <a:spLocks noGrp="1"/>
          </p:cNvSpPr>
          <p:nvPr>
            <p:ph type="body" sz="quarter" idx="13"/>
          </p:nvPr>
        </p:nvSpPr>
        <p:spPr>
          <a:xfrm>
            <a:off x="1053057" y="666341"/>
            <a:ext cx="2147343" cy="450516"/>
          </a:xfrm>
        </p:spPr>
        <p:txBody>
          <a:bodyPr>
            <a:normAutofit/>
          </a:bodyPr>
          <a:lstStyle/>
          <a:p>
            <a:pPr marL="0" indent="0" algn="l">
              <a:buNone/>
            </a:pPr>
            <a:r>
              <a:rPr lang="en-US" sz="1800" b="1" dirty="0" err="1">
                <a:solidFill>
                  <a:schemeClr val="tx1"/>
                </a:solidFill>
                <a:latin typeface="Cambria" panose="02040503050406030204" pitchFamily="18" charset="0"/>
                <a:ea typeface="Cambria" panose="02040503050406030204" pitchFamily="18" charset="0"/>
              </a:rPr>
              <a:t>Tabel</a:t>
            </a:r>
            <a:r>
              <a:rPr lang="en-US" sz="1800" b="1" dirty="0">
                <a:solidFill>
                  <a:schemeClr val="tx1"/>
                </a:solidFill>
                <a:latin typeface="Cambria" panose="02040503050406030204" pitchFamily="18" charset="0"/>
                <a:ea typeface="Cambria" panose="02040503050406030204" pitchFamily="18" charset="0"/>
              </a:rPr>
              <a:t> </a:t>
            </a:r>
            <a:r>
              <a:rPr lang="en-US" sz="1800" b="1" dirty="0" err="1">
                <a:solidFill>
                  <a:schemeClr val="tx1"/>
                </a:solidFill>
                <a:latin typeface="Cambria" panose="02040503050406030204" pitchFamily="18" charset="0"/>
                <a:ea typeface="Cambria" panose="02040503050406030204" pitchFamily="18" charset="0"/>
              </a:rPr>
              <a:t>Alternatif</a:t>
            </a:r>
            <a:r>
              <a:rPr lang="en-US" sz="1800" b="1" dirty="0">
                <a:solidFill>
                  <a:schemeClr val="tx1"/>
                </a:solidFill>
                <a:latin typeface="Cambria" panose="02040503050406030204" pitchFamily="18" charset="0"/>
                <a:ea typeface="Cambria" panose="02040503050406030204" pitchFamily="18" charset="0"/>
              </a:rPr>
              <a:t> :</a:t>
            </a:r>
          </a:p>
          <a:p>
            <a:pPr marL="0" indent="0" algn="l">
              <a:buNone/>
            </a:pPr>
            <a:endParaRPr lang="en-US" sz="1800" b="1" dirty="0">
              <a:solidFill>
                <a:schemeClr val="tx1"/>
              </a:solidFill>
              <a:latin typeface="Cambria" panose="02040503050406030204" pitchFamily="18" charset="0"/>
              <a:ea typeface="Cambria" panose="02040503050406030204" pitchFamily="18" charset="0"/>
            </a:endParaRPr>
          </a:p>
        </p:txBody>
      </p:sp>
      <p:sp>
        <p:nvSpPr>
          <p:cNvPr id="5" name="Text Placeholder 2">
            <a:extLst>
              <a:ext uri="{FF2B5EF4-FFF2-40B4-BE49-F238E27FC236}">
                <a16:creationId xmlns:a16="http://schemas.microsoft.com/office/drawing/2014/main" id="{BFF8FFB6-C219-C0F5-8A51-89F5FF99324D}"/>
              </a:ext>
            </a:extLst>
          </p:cNvPr>
          <p:cNvSpPr txBox="1">
            <a:spLocks/>
          </p:cNvSpPr>
          <p:nvPr/>
        </p:nvSpPr>
        <p:spPr>
          <a:xfrm>
            <a:off x="1053057" y="4126843"/>
            <a:ext cx="2147343" cy="450516"/>
          </a:xfrm>
          <a:prstGeom prst="rect">
            <a:avLst/>
          </a:prstGeom>
        </p:spPr>
        <p:txBody>
          <a:bodyPr vert="horz" lIns="91440" tIns="45720" rIns="91440" bIns="45720" rtlCol="0">
            <a:normAutofit fontScale="85000" lnSpcReduction="10000"/>
          </a:bodyPr>
          <a:lstStyle>
            <a:lvl1pPr marL="228600" indent="-228600" algn="ctr" defTabSz="914400" rtl="0" eaLnBrk="1" latinLnBrk="0" hangingPunct="1">
              <a:lnSpc>
                <a:spcPct val="90000"/>
              </a:lnSpc>
              <a:spcBef>
                <a:spcPts val="1000"/>
              </a:spcBef>
              <a:buFont typeface="Arial" panose="020B0604020202020204" pitchFamily="34" charset="0"/>
              <a:buChar char="•"/>
              <a:defRPr sz="1600" kern="1200">
                <a:solidFill>
                  <a:schemeClr val="bg1">
                    <a:lumMod val="50000"/>
                  </a:schemeClr>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Font typeface="Arial" panose="020B0604020202020204" pitchFamily="34" charset="0"/>
              <a:buNone/>
            </a:pPr>
            <a:r>
              <a:rPr lang="en-US" sz="1800" b="1" dirty="0" err="1">
                <a:solidFill>
                  <a:schemeClr val="tx1"/>
                </a:solidFill>
                <a:latin typeface="Cambria" panose="02040503050406030204" pitchFamily="18" charset="0"/>
                <a:ea typeface="Cambria" panose="02040503050406030204" pitchFamily="18" charset="0"/>
              </a:rPr>
              <a:t>Matriks</a:t>
            </a:r>
            <a:r>
              <a:rPr lang="en-US" sz="1800" b="1" dirty="0">
                <a:solidFill>
                  <a:schemeClr val="tx1"/>
                </a:solidFill>
                <a:latin typeface="Cambria" panose="02040503050406030204" pitchFamily="18" charset="0"/>
                <a:ea typeface="Cambria" panose="02040503050406030204" pitchFamily="18" charset="0"/>
              </a:rPr>
              <a:t> Keputusan :</a:t>
            </a:r>
          </a:p>
        </p:txBody>
      </p:sp>
      <p:graphicFrame>
        <p:nvGraphicFramePr>
          <p:cNvPr id="3" name="Table 2">
            <a:extLst>
              <a:ext uri="{FF2B5EF4-FFF2-40B4-BE49-F238E27FC236}">
                <a16:creationId xmlns:a16="http://schemas.microsoft.com/office/drawing/2014/main" id="{6F15DBFC-A6F8-08D9-2319-2F3BB8464A4C}"/>
              </a:ext>
            </a:extLst>
          </p:cNvPr>
          <p:cNvGraphicFramePr>
            <a:graphicFrameLocks noGrp="1"/>
          </p:cNvGraphicFramePr>
          <p:nvPr>
            <p:extLst>
              <p:ext uri="{D42A27DB-BD31-4B8C-83A1-F6EECF244321}">
                <p14:modId xmlns:p14="http://schemas.microsoft.com/office/powerpoint/2010/main" val="1452271841"/>
              </p:ext>
            </p:extLst>
          </p:nvPr>
        </p:nvGraphicFramePr>
        <p:xfrm>
          <a:off x="1446418" y="1290045"/>
          <a:ext cx="7635798" cy="2182203"/>
        </p:xfrm>
        <a:graphic>
          <a:graphicData uri="http://schemas.openxmlformats.org/drawingml/2006/table">
            <a:tbl>
              <a:tblPr firstRow="1" firstCol="1" bandRow="1">
                <a:tableStyleId>{5C22544A-7EE6-4342-B048-85BDC9FD1C3A}</a:tableStyleId>
              </a:tblPr>
              <a:tblGrid>
                <a:gridCol w="2193968">
                  <a:extLst>
                    <a:ext uri="{9D8B030D-6E8A-4147-A177-3AD203B41FA5}">
                      <a16:colId xmlns:a16="http://schemas.microsoft.com/office/drawing/2014/main" val="1531956921"/>
                    </a:ext>
                  </a:extLst>
                </a:gridCol>
                <a:gridCol w="798949">
                  <a:extLst>
                    <a:ext uri="{9D8B030D-6E8A-4147-A177-3AD203B41FA5}">
                      <a16:colId xmlns:a16="http://schemas.microsoft.com/office/drawing/2014/main" val="1414755840"/>
                    </a:ext>
                  </a:extLst>
                </a:gridCol>
                <a:gridCol w="798949">
                  <a:extLst>
                    <a:ext uri="{9D8B030D-6E8A-4147-A177-3AD203B41FA5}">
                      <a16:colId xmlns:a16="http://schemas.microsoft.com/office/drawing/2014/main" val="2083696920"/>
                    </a:ext>
                  </a:extLst>
                </a:gridCol>
                <a:gridCol w="798949">
                  <a:extLst>
                    <a:ext uri="{9D8B030D-6E8A-4147-A177-3AD203B41FA5}">
                      <a16:colId xmlns:a16="http://schemas.microsoft.com/office/drawing/2014/main" val="4282580423"/>
                    </a:ext>
                  </a:extLst>
                </a:gridCol>
                <a:gridCol w="1772051">
                  <a:extLst>
                    <a:ext uri="{9D8B030D-6E8A-4147-A177-3AD203B41FA5}">
                      <a16:colId xmlns:a16="http://schemas.microsoft.com/office/drawing/2014/main" val="3216556979"/>
                    </a:ext>
                  </a:extLst>
                </a:gridCol>
                <a:gridCol w="1272932">
                  <a:extLst>
                    <a:ext uri="{9D8B030D-6E8A-4147-A177-3AD203B41FA5}">
                      <a16:colId xmlns:a16="http://schemas.microsoft.com/office/drawing/2014/main" val="3346606742"/>
                    </a:ext>
                  </a:extLst>
                </a:gridCol>
              </a:tblGrid>
              <a:tr h="475323">
                <a:tc>
                  <a:txBody>
                    <a:bodyPr/>
                    <a:lstStyle/>
                    <a:p>
                      <a:pPr algn="ctr"/>
                      <a:r>
                        <a:rPr lang="en-US" sz="1600">
                          <a:effectLst/>
                        </a:rPr>
                        <a:t>Alternatif</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C1</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C2</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C3</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C4</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C5</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60129104"/>
                  </a:ext>
                </a:extLst>
              </a:tr>
              <a:tr h="237662">
                <a:tc>
                  <a:txBody>
                    <a:bodyPr/>
                    <a:lstStyle/>
                    <a:p>
                      <a:pPr algn="ctr"/>
                      <a:r>
                        <a:rPr lang="en-US" sz="1600">
                          <a:effectLst/>
                        </a:rPr>
                        <a:t>A1</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1</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4</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1</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1</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3</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2627404"/>
                  </a:ext>
                </a:extLst>
              </a:tr>
              <a:tr h="237662">
                <a:tc>
                  <a:txBody>
                    <a:bodyPr/>
                    <a:lstStyle/>
                    <a:p>
                      <a:pPr algn="ctr"/>
                      <a:r>
                        <a:rPr lang="en-US" sz="1600">
                          <a:effectLst/>
                        </a:rPr>
                        <a:t>A2</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2</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2</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3</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4</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2</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6738848"/>
                  </a:ext>
                </a:extLst>
              </a:tr>
              <a:tr h="475323">
                <a:tc>
                  <a:txBody>
                    <a:bodyPr/>
                    <a:lstStyle/>
                    <a:p>
                      <a:pPr algn="ctr"/>
                      <a:r>
                        <a:rPr lang="en-US" sz="1600">
                          <a:effectLst/>
                        </a:rPr>
                        <a:t>A3</a:t>
                      </a:r>
                      <a:endParaRPr lang="en-ID" sz="1600">
                        <a:effectLst/>
                      </a:endParaRPr>
                    </a:p>
                    <a:p>
                      <a:pPr algn="ctr"/>
                      <a:r>
                        <a:rPr lang="en-US" sz="1600">
                          <a:effectLst/>
                        </a:rPr>
                        <a:t> </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3</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1</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2</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4</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3</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8377795"/>
                  </a:ext>
                </a:extLst>
              </a:tr>
              <a:tr h="237662">
                <a:tc>
                  <a:txBody>
                    <a:bodyPr/>
                    <a:lstStyle/>
                    <a:p>
                      <a:pPr algn="ctr"/>
                      <a:r>
                        <a:rPr lang="en-US" sz="1600">
                          <a:effectLst/>
                        </a:rPr>
                        <a:t>A4</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4</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3</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1</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2</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4</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4275188"/>
                  </a:ext>
                </a:extLst>
              </a:tr>
              <a:tr h="237662">
                <a:tc>
                  <a:txBody>
                    <a:bodyPr/>
                    <a:lstStyle/>
                    <a:p>
                      <a:pPr algn="ctr"/>
                      <a:r>
                        <a:rPr lang="en-US" sz="1600">
                          <a:effectLst/>
                        </a:rPr>
                        <a:t>A5</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5</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1</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1</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2</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1</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9029694"/>
                  </a:ext>
                </a:extLst>
              </a:tr>
              <a:tr h="237662">
                <a:tc>
                  <a:txBody>
                    <a:bodyPr/>
                    <a:lstStyle/>
                    <a:p>
                      <a:pPr algn="ctr"/>
                      <a:r>
                        <a:rPr lang="en-US" sz="1600">
                          <a:effectLst/>
                        </a:rPr>
                        <a:t>A6</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6</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1</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1</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3</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dirty="0">
                          <a:effectLst/>
                        </a:rPr>
                        <a:t>4</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9218178"/>
                  </a:ext>
                </a:extLst>
              </a:tr>
            </a:tbl>
          </a:graphicData>
        </a:graphic>
      </p:graphicFrame>
      <p:pic>
        <p:nvPicPr>
          <p:cNvPr id="9" name="Picture 8">
            <a:extLst>
              <a:ext uri="{FF2B5EF4-FFF2-40B4-BE49-F238E27FC236}">
                <a16:creationId xmlns:a16="http://schemas.microsoft.com/office/drawing/2014/main" id="{47E46DD5-386B-9473-AE29-44E47B651FB0}"/>
              </a:ext>
            </a:extLst>
          </p:cNvPr>
          <p:cNvPicPr>
            <a:picLocks noChangeAspect="1"/>
          </p:cNvPicPr>
          <p:nvPr/>
        </p:nvPicPr>
        <p:blipFill rotWithShape="1">
          <a:blip r:embed="rId2"/>
          <a:srcRect l="2734" r="68913"/>
          <a:stretch/>
        </p:blipFill>
        <p:spPr>
          <a:xfrm>
            <a:off x="2460368" y="3890421"/>
            <a:ext cx="4657124" cy="2428344"/>
          </a:xfrm>
          <a:prstGeom prst="rect">
            <a:avLst/>
          </a:prstGeom>
        </p:spPr>
      </p:pic>
    </p:spTree>
    <p:extLst>
      <p:ext uri="{BB962C8B-B14F-4D97-AF65-F5344CB8AC3E}">
        <p14:creationId xmlns:p14="http://schemas.microsoft.com/office/powerpoint/2010/main" val="3708584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9077-9F89-4219-8161-D0A137FB0A4D}"/>
              </a:ext>
            </a:extLst>
          </p:cNvPr>
          <p:cNvSpPr>
            <a:spLocks noGrp="1"/>
          </p:cNvSpPr>
          <p:nvPr>
            <p:ph type="title"/>
          </p:nvPr>
        </p:nvSpPr>
        <p:spPr>
          <a:xfrm>
            <a:off x="952348" y="81849"/>
            <a:ext cx="10515600" cy="768096"/>
          </a:xfrm>
        </p:spPr>
        <p:txBody>
          <a:bodyPr>
            <a:normAutofit/>
          </a:bodyPr>
          <a:lstStyle/>
          <a:p>
            <a:pPr marL="0" indent="0">
              <a:buNone/>
            </a:pPr>
            <a:r>
              <a:rPr lang="en-US" sz="4400" b="1" dirty="0" err="1">
                <a:solidFill>
                  <a:schemeClr val="tx1"/>
                </a:solidFill>
                <a:latin typeface="Cambria" panose="02040503050406030204" pitchFamily="18" charset="0"/>
                <a:ea typeface="Cambria" panose="02040503050406030204" pitchFamily="18" charset="0"/>
              </a:rPr>
              <a:t>Normalisasi</a:t>
            </a:r>
            <a:r>
              <a:rPr lang="en-US" sz="4400" b="1" dirty="0">
                <a:solidFill>
                  <a:schemeClr val="tx1"/>
                </a:solidFill>
                <a:latin typeface="Cambria" panose="02040503050406030204" pitchFamily="18" charset="0"/>
                <a:ea typeface="Cambria" panose="02040503050406030204" pitchFamily="18" charset="0"/>
              </a:rPr>
              <a:t> </a:t>
            </a:r>
            <a:r>
              <a:rPr lang="en-US" sz="4400" b="1" dirty="0" err="1">
                <a:solidFill>
                  <a:schemeClr val="tx1"/>
                </a:solidFill>
                <a:latin typeface="Cambria" panose="02040503050406030204" pitchFamily="18" charset="0"/>
                <a:ea typeface="Cambria" panose="02040503050406030204" pitchFamily="18" charset="0"/>
              </a:rPr>
              <a:t>Matriks</a:t>
            </a:r>
            <a:endParaRPr lang="en-US" sz="4400" b="1" dirty="0">
              <a:solidFill>
                <a:schemeClr val="tx1"/>
              </a:solidFill>
              <a:latin typeface="Cambria" panose="02040503050406030204" pitchFamily="18" charset="0"/>
              <a:ea typeface="Cambria" panose="02040503050406030204" pitchFamily="18" charset="0"/>
            </a:endParaRPr>
          </a:p>
        </p:txBody>
      </p:sp>
      <mc:AlternateContent xmlns:mc="http://schemas.openxmlformats.org/markup-compatibility/2006">
        <mc:Choice xmlns:a14="http://schemas.microsoft.com/office/drawing/2010/main" Requires="a14">
          <p:sp>
            <p:nvSpPr>
              <p:cNvPr id="39" name="Text Placeholder 2">
                <a:extLst>
                  <a:ext uri="{FF2B5EF4-FFF2-40B4-BE49-F238E27FC236}">
                    <a16:creationId xmlns:a16="http://schemas.microsoft.com/office/drawing/2014/main" id="{5E472C6C-CB8B-40BC-9DE3-84BF9CC6324D}"/>
                  </a:ext>
                </a:extLst>
              </p:cNvPr>
              <p:cNvSpPr>
                <a:spLocks noGrp="1"/>
              </p:cNvSpPr>
              <p:nvPr>
                <p:ph type="body" sz="quarter" idx="13"/>
              </p:nvPr>
            </p:nvSpPr>
            <p:spPr>
              <a:xfrm>
                <a:off x="4628019" y="633566"/>
                <a:ext cx="3164259" cy="849370"/>
              </a:xfrm>
            </p:spPr>
            <p:txBody>
              <a:bodyPr>
                <a:normAutofit fontScale="92500" lnSpcReduction="10000"/>
              </a:bodyPr>
              <a:lstStyle/>
              <a:p>
                <a:pPr marL="0" indent="0" algn="l">
                  <a:buNone/>
                </a:pPr>
                <a:endParaRPr lang="en-US" sz="1900" b="1" dirty="0">
                  <a:solidFill>
                    <a:schemeClr val="tx1"/>
                  </a:solidFill>
                  <a:latin typeface="Cambria" panose="02040503050406030204" pitchFamily="18" charset="0"/>
                  <a:ea typeface="Cambria" panose="02040503050406030204" pitchFamily="18" charset="0"/>
                </a:endParaRPr>
              </a:p>
              <a:p>
                <a:pPr marL="0" indent="0" algn="l">
                  <a:buNone/>
                </a:pPr>
                <a:r>
                  <a:rPr lang="en-US" sz="2200" b="1" dirty="0" err="1">
                    <a:solidFill>
                      <a:schemeClr val="tx1"/>
                    </a:solidFill>
                    <a:latin typeface="Cambria" panose="02040503050406030204" pitchFamily="18" charset="0"/>
                    <a:ea typeface="Cambria" panose="02040503050406030204" pitchFamily="18" charset="0"/>
                  </a:rPr>
                  <a:t>Rumus</a:t>
                </a:r>
                <a:r>
                  <a:rPr lang="en-US" sz="2200" b="1" dirty="0">
                    <a:solidFill>
                      <a:schemeClr val="tx1"/>
                    </a:solidFill>
                    <a:latin typeface="Cambria" panose="02040503050406030204" pitchFamily="18" charset="0"/>
                    <a:ea typeface="Cambria" panose="02040503050406030204" pitchFamily="18" charset="0"/>
                  </a:rPr>
                  <a:t>: </a:t>
                </a:r>
                <a:r>
                  <a:rPr lang="en-US" sz="22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R</a:t>
                </a:r>
                <a:r>
                  <a:rPr lang="en-US" sz="2200" baseline="-250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ij</a:t>
                </a:r>
                <a:r>
                  <a:rPr lang="en-US" sz="2200" baseline="-250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22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14:m>
                  <m:oMath xmlns:m="http://schemas.openxmlformats.org/officeDocument/2006/math">
                    <m:r>
                      <a:rPr lang="en-US" sz="22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   </m:t>
                    </m:r>
                    <m:d>
                      <m:dPr>
                        <m:ctrlPr>
                          <a:rPr lang="en-ID" sz="22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dPr>
                      <m:e>
                        <m:f>
                          <m:fPr>
                            <m:ctrlPr>
                              <a:rPr lang="en-ID" sz="22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fPr>
                          <m:num>
                            <m:sSup>
                              <m:sSupPr>
                                <m:ctrlPr>
                                  <a:rPr lang="en-ID" sz="22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22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𝑋</m:t>
                                </m:r>
                              </m:e>
                              <m:sup>
                                <m:r>
                                  <a:rPr lang="en-US" sz="22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up>
                            </m:sSup>
                            <m:r>
                              <a:rPr lang="en-US" sz="22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𝑗</m:t>
                            </m:r>
                            <m:r>
                              <a:rPr lang="en-US" sz="2200" b="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 </m:t>
                            </m:r>
                            <m:r>
                              <a:rPr lang="en-US" sz="22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 </m:t>
                            </m:r>
                            <m:r>
                              <a:rPr lang="en-US" sz="22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𝑋𝑖𝑗</m:t>
                            </m:r>
                          </m:num>
                          <m:den>
                            <m:sSup>
                              <m:sSupPr>
                                <m:ctrlPr>
                                  <a:rPr lang="en-ID" sz="22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22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𝑋</m:t>
                                </m:r>
                              </m:e>
                              <m:sup>
                                <m:r>
                                  <a:rPr lang="en-US" sz="22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up>
                            </m:sSup>
                            <m:r>
                              <a:rPr lang="en-US" sz="22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𝑗</m:t>
                            </m:r>
                            <m:r>
                              <a:rPr lang="en-US" sz="2200" b="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 − </m:t>
                            </m:r>
                            <m:sSup>
                              <m:sSupPr>
                                <m:ctrlPr>
                                  <a:rPr lang="en-ID" sz="22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22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𝑋</m:t>
                                </m:r>
                              </m:e>
                              <m:sup>
                                <m:r>
                                  <a:rPr lang="en-US" sz="22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up>
                            </m:sSup>
                            <m:r>
                              <a:rPr lang="en-US" sz="22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𝑗</m:t>
                            </m:r>
                            <m:r>
                              <a:rPr lang="en-US" sz="22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 </m:t>
                            </m:r>
                          </m:den>
                        </m:f>
                      </m:e>
                    </m:d>
                  </m:oMath>
                </a14:m>
                <a:endParaRPr lang="en-ID" sz="2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l">
                  <a:buNone/>
                </a:pPr>
                <a:endParaRPr lang="en-US" sz="1800" b="1" dirty="0">
                  <a:solidFill>
                    <a:schemeClr val="tx1"/>
                  </a:solidFill>
                  <a:latin typeface="Cambria" panose="02040503050406030204" pitchFamily="18" charset="0"/>
                  <a:ea typeface="Cambria" panose="02040503050406030204" pitchFamily="18" charset="0"/>
                </a:endParaRPr>
              </a:p>
            </p:txBody>
          </p:sp>
        </mc:Choice>
        <mc:Fallback>
          <p:sp>
            <p:nvSpPr>
              <p:cNvPr id="39" name="Text Placeholder 2">
                <a:extLst>
                  <a:ext uri="{FF2B5EF4-FFF2-40B4-BE49-F238E27FC236}">
                    <a16:creationId xmlns:a16="http://schemas.microsoft.com/office/drawing/2014/main" id="{5E472C6C-CB8B-40BC-9DE3-84BF9CC6324D}"/>
                  </a:ext>
                </a:extLst>
              </p:cNvPr>
              <p:cNvSpPr>
                <a:spLocks noGrp="1" noRot="1" noChangeAspect="1" noMove="1" noResize="1" noEditPoints="1" noAdjustHandles="1" noChangeArrowheads="1" noChangeShapeType="1" noTextEdit="1"/>
              </p:cNvSpPr>
              <p:nvPr>
                <p:ph type="body" sz="quarter" idx="13"/>
              </p:nvPr>
            </p:nvSpPr>
            <p:spPr>
              <a:xfrm>
                <a:off x="4628019" y="633566"/>
                <a:ext cx="3164259" cy="849370"/>
              </a:xfrm>
              <a:blipFill>
                <a:blip r:embed="rId2"/>
                <a:stretch>
                  <a:fillRect l="-1927" b="-2878"/>
                </a:stretch>
              </a:blipFill>
            </p:spPr>
            <p:txBody>
              <a:bodyPr/>
              <a:lstStyle/>
              <a:p>
                <a:r>
                  <a:rPr lang="en-ID">
                    <a:noFill/>
                  </a:rPr>
                  <a:t> </a:t>
                </a:r>
              </a:p>
            </p:txBody>
          </p:sp>
        </mc:Fallback>
      </mc:AlternateContent>
      <p:sp>
        <p:nvSpPr>
          <p:cNvPr id="5" name="TextBox 4">
            <a:extLst>
              <a:ext uri="{FF2B5EF4-FFF2-40B4-BE49-F238E27FC236}">
                <a16:creationId xmlns:a16="http://schemas.microsoft.com/office/drawing/2014/main" id="{EE9905A7-0DD8-46C7-A2F6-F86E6CC5E7DB}"/>
              </a:ext>
            </a:extLst>
          </p:cNvPr>
          <p:cNvSpPr txBox="1"/>
          <p:nvPr/>
        </p:nvSpPr>
        <p:spPr>
          <a:xfrm>
            <a:off x="0" y="1528291"/>
            <a:ext cx="1630017" cy="390363"/>
          </a:xfrm>
          <a:prstGeom prst="rect">
            <a:avLst/>
          </a:prstGeom>
          <a:noFill/>
        </p:spPr>
        <p:txBody>
          <a:bodyPr wrap="square">
            <a:spAutoFit/>
          </a:bodyPr>
          <a:lstStyle/>
          <a:p>
            <a:pPr lvl="0" algn="just">
              <a:lnSpc>
                <a:spcPct val="115000"/>
              </a:lnSpc>
              <a:spcAft>
                <a:spcPts val="1000"/>
              </a:spcAft>
            </a:pPr>
            <a:r>
              <a:rPr lang="en-ID" sz="1800" dirty="0" err="1">
                <a:effectLst/>
                <a:latin typeface="Cambria" panose="02040503050406030204" pitchFamily="18" charset="0"/>
                <a:ea typeface="Calibri" panose="020F0502020204030204" pitchFamily="34" charset="0"/>
                <a:cs typeface="Arial" panose="020B0604020202020204" pitchFamily="34" charset="0"/>
              </a:rPr>
              <a:t>Kriteria</a:t>
            </a:r>
            <a:r>
              <a:rPr lang="en-ID" sz="1800" dirty="0">
                <a:effectLst/>
                <a:latin typeface="Cambria" panose="02040503050406030204" pitchFamily="18" charset="0"/>
                <a:ea typeface="Calibri" panose="020F0502020204030204" pitchFamily="34" charset="0"/>
                <a:cs typeface="Arial" panose="020B0604020202020204" pitchFamily="34" charset="0"/>
              </a:rPr>
              <a:t> C1</a:t>
            </a:r>
            <a:endParaRPr lang="en-ID" sz="24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E823E04-891E-499B-95A8-FB85D4FB6B14}"/>
                  </a:ext>
                </a:extLst>
              </p:cNvPr>
              <p:cNvSpPr txBox="1"/>
              <p:nvPr/>
            </p:nvSpPr>
            <p:spPr>
              <a:xfrm>
                <a:off x="0" y="1918654"/>
                <a:ext cx="1871870" cy="488916"/>
              </a:xfrm>
              <a:prstGeom prst="rect">
                <a:avLst/>
              </a:prstGeom>
              <a:noFill/>
            </p:spPr>
            <p:txBody>
              <a:bodyPr wrap="square">
                <a:spAutoFit/>
              </a:bodyPr>
              <a:lstStyle/>
              <a:p>
                <a:pPr lvl="0" algn="just">
                  <a:lnSpc>
                    <a:spcPct val="115000"/>
                  </a:lnSpc>
                  <a:spcAft>
                    <a:spcPts val="1000"/>
                  </a:spcAft>
                </a:pPr>
                <a:r>
                  <a:rPr lang="en-US" sz="1400" dirty="0">
                    <a:solidFill>
                      <a:srgbClr val="000000"/>
                    </a:solidFill>
                    <a:effectLst/>
                    <a:latin typeface="Cambria" panose="02040503050406030204" pitchFamily="18" charset="0"/>
                    <a:ea typeface="Times New Roman" panose="02020603050405020304" pitchFamily="18" charset="0"/>
                    <a:cs typeface="Calibri" panose="020F0502020204030204" pitchFamily="34" charset="0"/>
                  </a:rPr>
                  <a:t>R11= </a:t>
                </a:r>
                <a14:m>
                  <m:oMath xmlns:m="http://schemas.openxmlformats.org/officeDocument/2006/math">
                    <m:d>
                      <m:dPr>
                        <m:ctrlPr>
                          <a:rPr lang="en-ID" sz="1400" i="1">
                            <a:solidFill>
                              <a:srgbClr val="000000"/>
                            </a:solidFill>
                            <a:effectLst/>
                            <a:latin typeface="Cambria Math" panose="02040503050406030204" pitchFamily="18" charset="0"/>
                            <a:cs typeface="Arial" panose="020B0604020202020204" pitchFamily="34" charset="0"/>
                          </a:rPr>
                        </m:ctrlPr>
                      </m:dPr>
                      <m:e>
                        <m:f>
                          <m:fPr>
                            <m:ctrlPr>
                              <a:rPr lang="en-ID" sz="1400" i="1">
                                <a:solidFill>
                                  <a:srgbClr val="000000"/>
                                </a:solidFill>
                                <a:effectLst/>
                                <a:latin typeface="Cambria Math" panose="02040503050406030204" pitchFamily="18" charset="0"/>
                                <a:cs typeface="Arial" panose="020B0604020202020204" pitchFamily="34" charset="0"/>
                              </a:rPr>
                            </m:ctrlPr>
                          </m:fPr>
                          <m:num>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(6−1)</m:t>
                            </m:r>
                          </m:num>
                          <m:den>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(6−1)</m:t>
                            </m:r>
                          </m:den>
                        </m:f>
                      </m:e>
                    </m:d>
                  </m:oMath>
                </a14:m>
                <a:r>
                  <a:rPr lang="en-US" sz="1400" dirty="0">
                    <a:solidFill>
                      <a:srgbClr val="000000"/>
                    </a:solidFill>
                    <a:effectLst/>
                    <a:latin typeface="Cambria" panose="02040503050406030204" pitchFamily="18" charset="0"/>
                    <a:ea typeface="Times New Roman" panose="02020603050405020304" pitchFamily="18" charset="0"/>
                    <a:cs typeface="Calibri" panose="020F0502020204030204" pitchFamily="34" charset="0"/>
                  </a:rPr>
                  <a:t>  = 1</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8" name="TextBox 7">
                <a:extLst>
                  <a:ext uri="{FF2B5EF4-FFF2-40B4-BE49-F238E27FC236}">
                    <a16:creationId xmlns:a16="http://schemas.microsoft.com/office/drawing/2014/main" id="{FE823E04-891E-499B-95A8-FB85D4FB6B14}"/>
                  </a:ext>
                </a:extLst>
              </p:cNvPr>
              <p:cNvSpPr txBox="1">
                <a:spLocks noRot="1" noChangeAspect="1" noMove="1" noResize="1" noEditPoints="1" noAdjustHandles="1" noChangeArrowheads="1" noChangeShapeType="1" noTextEdit="1"/>
              </p:cNvSpPr>
              <p:nvPr/>
            </p:nvSpPr>
            <p:spPr>
              <a:xfrm>
                <a:off x="0" y="1918654"/>
                <a:ext cx="1871870" cy="488916"/>
              </a:xfrm>
              <a:prstGeom prst="rect">
                <a:avLst/>
              </a:prstGeom>
              <a:blipFill>
                <a:blip r:embed="rId3"/>
                <a:stretch>
                  <a:fillRect l="-977" b="-3750"/>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46B764AE-9DFE-4EE4-BDED-4B5EB32F96F1}"/>
                  </a:ext>
                </a:extLst>
              </p:cNvPr>
              <p:cNvSpPr txBox="1"/>
              <p:nvPr/>
            </p:nvSpPr>
            <p:spPr>
              <a:xfrm>
                <a:off x="0" y="2407570"/>
                <a:ext cx="1871870" cy="488916"/>
              </a:xfrm>
              <a:prstGeom prst="rect">
                <a:avLst/>
              </a:prstGeom>
              <a:noFill/>
            </p:spPr>
            <p:txBody>
              <a:bodyPr wrap="square">
                <a:spAutoFit/>
              </a:bodyPr>
              <a:lstStyle/>
              <a:p>
                <a:pPr lvl="0" algn="just">
                  <a:lnSpc>
                    <a:spcPct val="115000"/>
                  </a:lnSpc>
                  <a:spcAft>
                    <a:spcPts val="1000"/>
                  </a:spcAft>
                </a:pPr>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R21= </a:t>
                </a:r>
                <a14:m>
                  <m:oMath xmlns:m="http://schemas.openxmlformats.org/officeDocument/2006/math">
                    <m:d>
                      <m:dPr>
                        <m:ctrlPr>
                          <a:rPr lang="en-ID" sz="1400" i="1">
                            <a:solidFill>
                              <a:srgbClr val="000000"/>
                            </a:solidFill>
                            <a:effectLst/>
                            <a:latin typeface="Cambria Math" panose="02040503050406030204" pitchFamily="18" charset="0"/>
                            <a:cs typeface="Arial" panose="020B0604020202020204" pitchFamily="34" charset="0"/>
                          </a:rPr>
                        </m:ctrlPr>
                      </m:dPr>
                      <m:e>
                        <m:f>
                          <m:fPr>
                            <m:ctrlPr>
                              <a:rPr lang="en-ID" sz="1400" i="1">
                                <a:solidFill>
                                  <a:srgbClr val="000000"/>
                                </a:solidFill>
                                <a:effectLst/>
                                <a:latin typeface="Cambria Math" panose="02040503050406030204" pitchFamily="18" charset="0"/>
                                <a:cs typeface="Arial" panose="020B0604020202020204" pitchFamily="34" charset="0"/>
                              </a:rPr>
                            </m:ctrlPr>
                          </m:fPr>
                          <m:num>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(6−2)</m:t>
                            </m:r>
                          </m:num>
                          <m:den>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(6−1)</m:t>
                            </m:r>
                          </m:den>
                        </m:f>
                      </m:e>
                    </m:d>
                  </m:oMath>
                </a14:m>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0.8</a:t>
                </a:r>
                <a:endParaRPr lang="en-ID" sz="14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9" name="TextBox 8">
                <a:extLst>
                  <a:ext uri="{FF2B5EF4-FFF2-40B4-BE49-F238E27FC236}">
                    <a16:creationId xmlns:a16="http://schemas.microsoft.com/office/drawing/2014/main" id="{46B764AE-9DFE-4EE4-BDED-4B5EB32F96F1}"/>
                  </a:ext>
                </a:extLst>
              </p:cNvPr>
              <p:cNvSpPr txBox="1">
                <a:spLocks noRot="1" noChangeAspect="1" noMove="1" noResize="1" noEditPoints="1" noAdjustHandles="1" noChangeArrowheads="1" noChangeShapeType="1" noTextEdit="1"/>
              </p:cNvSpPr>
              <p:nvPr/>
            </p:nvSpPr>
            <p:spPr>
              <a:xfrm>
                <a:off x="0" y="2407570"/>
                <a:ext cx="1871870" cy="488916"/>
              </a:xfrm>
              <a:prstGeom prst="rect">
                <a:avLst/>
              </a:prstGeom>
              <a:blipFill>
                <a:blip r:embed="rId4"/>
                <a:stretch>
                  <a:fillRect l="-977" b="-3750"/>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0DF1EDE-9457-4B68-B5EB-08481A28FF3C}"/>
                  </a:ext>
                </a:extLst>
              </p:cNvPr>
              <p:cNvSpPr txBox="1"/>
              <p:nvPr/>
            </p:nvSpPr>
            <p:spPr>
              <a:xfrm>
                <a:off x="0" y="2907644"/>
                <a:ext cx="1871870" cy="488916"/>
              </a:xfrm>
              <a:prstGeom prst="rect">
                <a:avLst/>
              </a:prstGeom>
              <a:noFill/>
            </p:spPr>
            <p:txBody>
              <a:bodyPr wrap="square">
                <a:spAutoFit/>
              </a:bodyPr>
              <a:lstStyle/>
              <a:p>
                <a:pPr lvl="0" algn="just">
                  <a:lnSpc>
                    <a:spcPct val="115000"/>
                  </a:lnSpc>
                  <a:spcAft>
                    <a:spcPts val="1000"/>
                  </a:spcAft>
                </a:pPr>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R31= </a:t>
                </a:r>
                <a14:m>
                  <m:oMath xmlns:m="http://schemas.openxmlformats.org/officeDocument/2006/math">
                    <m:d>
                      <m:dPr>
                        <m:ctrlPr>
                          <a:rPr lang="en-ID" sz="1400" i="1">
                            <a:solidFill>
                              <a:srgbClr val="000000"/>
                            </a:solidFill>
                            <a:effectLst/>
                            <a:latin typeface="Cambria Math" panose="02040503050406030204" pitchFamily="18" charset="0"/>
                            <a:cs typeface="Arial" panose="020B0604020202020204" pitchFamily="34" charset="0"/>
                          </a:rPr>
                        </m:ctrlPr>
                      </m:dPr>
                      <m:e>
                        <m:f>
                          <m:fPr>
                            <m:ctrlPr>
                              <a:rPr lang="en-ID" sz="1400" i="1">
                                <a:solidFill>
                                  <a:srgbClr val="000000"/>
                                </a:solidFill>
                                <a:effectLst/>
                                <a:latin typeface="Cambria Math" panose="02040503050406030204" pitchFamily="18" charset="0"/>
                                <a:cs typeface="Arial" panose="020B0604020202020204" pitchFamily="34" charset="0"/>
                              </a:rPr>
                            </m:ctrlPr>
                          </m:fPr>
                          <m:num>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(6−3)</m:t>
                            </m:r>
                          </m:num>
                          <m:den>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(6−1)</m:t>
                            </m:r>
                          </m:den>
                        </m:f>
                      </m:e>
                    </m:d>
                  </m:oMath>
                </a14:m>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0.6</a:t>
                </a:r>
                <a:endParaRPr lang="en-ID" sz="14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10" name="TextBox 9">
                <a:extLst>
                  <a:ext uri="{FF2B5EF4-FFF2-40B4-BE49-F238E27FC236}">
                    <a16:creationId xmlns:a16="http://schemas.microsoft.com/office/drawing/2014/main" id="{10DF1EDE-9457-4B68-B5EB-08481A28FF3C}"/>
                  </a:ext>
                </a:extLst>
              </p:cNvPr>
              <p:cNvSpPr txBox="1">
                <a:spLocks noRot="1" noChangeAspect="1" noMove="1" noResize="1" noEditPoints="1" noAdjustHandles="1" noChangeArrowheads="1" noChangeShapeType="1" noTextEdit="1"/>
              </p:cNvSpPr>
              <p:nvPr/>
            </p:nvSpPr>
            <p:spPr>
              <a:xfrm>
                <a:off x="0" y="2907644"/>
                <a:ext cx="1871870" cy="488916"/>
              </a:xfrm>
              <a:prstGeom prst="rect">
                <a:avLst/>
              </a:prstGeom>
              <a:blipFill>
                <a:blip r:embed="rId5"/>
                <a:stretch>
                  <a:fillRect l="-977" b="-3750"/>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EF6FBCE3-212F-489B-A12D-43A404ECEE73}"/>
                  </a:ext>
                </a:extLst>
              </p:cNvPr>
              <p:cNvSpPr txBox="1"/>
              <p:nvPr/>
            </p:nvSpPr>
            <p:spPr>
              <a:xfrm>
                <a:off x="0" y="3968134"/>
                <a:ext cx="1871870" cy="488916"/>
              </a:xfrm>
              <a:prstGeom prst="rect">
                <a:avLst/>
              </a:prstGeom>
              <a:noFill/>
            </p:spPr>
            <p:txBody>
              <a:bodyPr wrap="square">
                <a:spAutoFit/>
              </a:bodyPr>
              <a:lstStyle/>
              <a:p>
                <a:pPr lvl="0" algn="just">
                  <a:lnSpc>
                    <a:spcPct val="115000"/>
                  </a:lnSpc>
                  <a:spcAft>
                    <a:spcPts val="1000"/>
                  </a:spcAft>
                </a:pPr>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R51=</a:t>
                </a:r>
                <a14:m>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 </m:t>
                    </m:r>
                    <m:d>
                      <m:dPr>
                        <m:ctrlPr>
                          <a:rPr lang="en-ID" sz="1400" i="1">
                            <a:solidFill>
                              <a:srgbClr val="000000"/>
                            </a:solidFill>
                            <a:effectLst/>
                            <a:latin typeface="Cambria Math" panose="02040503050406030204" pitchFamily="18" charset="0"/>
                            <a:cs typeface="Arial" panose="020B0604020202020204" pitchFamily="34" charset="0"/>
                          </a:rPr>
                        </m:ctrlPr>
                      </m:dPr>
                      <m:e>
                        <m:f>
                          <m:fPr>
                            <m:ctrlPr>
                              <a:rPr lang="en-ID" sz="1400" i="1">
                                <a:solidFill>
                                  <a:srgbClr val="000000"/>
                                </a:solidFill>
                                <a:effectLst/>
                                <a:latin typeface="Cambria Math" panose="02040503050406030204" pitchFamily="18" charset="0"/>
                                <a:cs typeface="Arial" panose="020B0604020202020204" pitchFamily="34" charset="0"/>
                              </a:rPr>
                            </m:ctrlPr>
                          </m:fPr>
                          <m:num>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(6−5)</m:t>
                            </m:r>
                          </m:num>
                          <m:den>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(6−1)</m:t>
                            </m:r>
                          </m:den>
                        </m:f>
                      </m:e>
                    </m:d>
                  </m:oMath>
                </a14:m>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0.2</a:t>
                </a:r>
                <a:endParaRPr lang="en-ID" sz="14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11" name="TextBox 10">
                <a:extLst>
                  <a:ext uri="{FF2B5EF4-FFF2-40B4-BE49-F238E27FC236}">
                    <a16:creationId xmlns:a16="http://schemas.microsoft.com/office/drawing/2014/main" id="{EF6FBCE3-212F-489B-A12D-43A404ECEE73}"/>
                  </a:ext>
                </a:extLst>
              </p:cNvPr>
              <p:cNvSpPr txBox="1">
                <a:spLocks noRot="1" noChangeAspect="1" noMove="1" noResize="1" noEditPoints="1" noAdjustHandles="1" noChangeArrowheads="1" noChangeShapeType="1" noTextEdit="1"/>
              </p:cNvSpPr>
              <p:nvPr/>
            </p:nvSpPr>
            <p:spPr>
              <a:xfrm>
                <a:off x="0" y="3968134"/>
                <a:ext cx="1871870" cy="488916"/>
              </a:xfrm>
              <a:prstGeom prst="rect">
                <a:avLst/>
              </a:prstGeom>
              <a:blipFill>
                <a:blip r:embed="rId6"/>
                <a:stretch>
                  <a:fillRect l="-977" b="-3750"/>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6E64847C-8EBA-4487-9835-DE36A624CA91}"/>
                  </a:ext>
                </a:extLst>
              </p:cNvPr>
              <p:cNvSpPr txBox="1"/>
              <p:nvPr/>
            </p:nvSpPr>
            <p:spPr>
              <a:xfrm>
                <a:off x="0" y="3437889"/>
                <a:ext cx="1871870" cy="488916"/>
              </a:xfrm>
              <a:prstGeom prst="rect">
                <a:avLst/>
              </a:prstGeom>
              <a:noFill/>
            </p:spPr>
            <p:txBody>
              <a:bodyPr wrap="square">
                <a:spAutoFit/>
              </a:bodyPr>
              <a:lstStyle/>
              <a:p>
                <a:pPr lvl="0" algn="just">
                  <a:lnSpc>
                    <a:spcPct val="115000"/>
                  </a:lnSpc>
                  <a:spcAft>
                    <a:spcPts val="1000"/>
                  </a:spcAft>
                </a:pPr>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R41=</a:t>
                </a:r>
                <a14:m>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 </m:t>
                    </m:r>
                    <m:d>
                      <m:dPr>
                        <m:ctrlPr>
                          <a:rPr lang="en-ID" sz="1400" i="1">
                            <a:solidFill>
                              <a:srgbClr val="000000"/>
                            </a:solidFill>
                            <a:effectLst/>
                            <a:latin typeface="Cambria Math" panose="02040503050406030204" pitchFamily="18" charset="0"/>
                            <a:cs typeface="Arial" panose="020B0604020202020204" pitchFamily="34" charset="0"/>
                          </a:rPr>
                        </m:ctrlPr>
                      </m:dPr>
                      <m:e>
                        <m:f>
                          <m:fPr>
                            <m:ctrlPr>
                              <a:rPr lang="en-ID" sz="1400" i="1">
                                <a:solidFill>
                                  <a:srgbClr val="000000"/>
                                </a:solidFill>
                                <a:effectLst/>
                                <a:latin typeface="Cambria Math" panose="02040503050406030204" pitchFamily="18" charset="0"/>
                                <a:cs typeface="Arial" panose="020B0604020202020204" pitchFamily="34" charset="0"/>
                              </a:rPr>
                            </m:ctrlPr>
                          </m:fPr>
                          <m:num>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(6−4)</m:t>
                            </m:r>
                          </m:num>
                          <m:den>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(6−1)</m:t>
                            </m:r>
                          </m:den>
                        </m:f>
                      </m:e>
                    </m:d>
                  </m:oMath>
                </a14:m>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0.4</a:t>
                </a:r>
                <a:endParaRPr lang="en-ID" sz="14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12" name="TextBox 11">
                <a:extLst>
                  <a:ext uri="{FF2B5EF4-FFF2-40B4-BE49-F238E27FC236}">
                    <a16:creationId xmlns:a16="http://schemas.microsoft.com/office/drawing/2014/main" id="{6E64847C-8EBA-4487-9835-DE36A624CA91}"/>
                  </a:ext>
                </a:extLst>
              </p:cNvPr>
              <p:cNvSpPr txBox="1">
                <a:spLocks noRot="1" noChangeAspect="1" noMove="1" noResize="1" noEditPoints="1" noAdjustHandles="1" noChangeArrowheads="1" noChangeShapeType="1" noTextEdit="1"/>
              </p:cNvSpPr>
              <p:nvPr/>
            </p:nvSpPr>
            <p:spPr>
              <a:xfrm>
                <a:off x="0" y="3437889"/>
                <a:ext cx="1871870" cy="488916"/>
              </a:xfrm>
              <a:prstGeom prst="rect">
                <a:avLst/>
              </a:prstGeom>
              <a:blipFill>
                <a:blip r:embed="rId7"/>
                <a:stretch>
                  <a:fillRect l="-977" b="-3750"/>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FA63721D-08DE-469A-9299-5E686B4F3517}"/>
                  </a:ext>
                </a:extLst>
              </p:cNvPr>
              <p:cNvSpPr txBox="1"/>
              <p:nvPr/>
            </p:nvSpPr>
            <p:spPr>
              <a:xfrm>
                <a:off x="0" y="4498379"/>
                <a:ext cx="1871870" cy="437171"/>
              </a:xfrm>
              <a:prstGeom prst="rect">
                <a:avLst/>
              </a:prstGeom>
              <a:noFill/>
            </p:spPr>
            <p:txBody>
              <a:bodyPr wrap="square">
                <a:spAutoFit/>
              </a:bodyPr>
              <a:lstStyle/>
              <a:p>
                <a:r>
                  <a:rPr lang="en-US" sz="1400" dirty="0">
                    <a:latin typeface="Cambria" panose="02040503050406030204" pitchFamily="18" charset="0"/>
                    <a:ea typeface="Cambria" panose="02040503050406030204" pitchFamily="18" charset="0"/>
                  </a:rPr>
                  <a:t>R61= </a:t>
                </a:r>
                <a14:m>
                  <m:oMath xmlns:m="http://schemas.openxmlformats.org/officeDocument/2006/math">
                    <m:d>
                      <m:dPr>
                        <m:ctrlPr>
                          <a:rPr lang="en-ID" sz="1400" i="1"/>
                        </m:ctrlPr>
                      </m:dPr>
                      <m:e>
                        <m:f>
                          <m:fPr>
                            <m:ctrlPr>
                              <a:rPr lang="en-ID" sz="1400" i="1"/>
                            </m:ctrlPr>
                          </m:fPr>
                          <m:num>
                            <m:r>
                              <a:rPr lang="en-US" sz="1400" i="1"/>
                              <m:t>(6−6)</m:t>
                            </m:r>
                          </m:num>
                          <m:den>
                            <m:r>
                              <a:rPr lang="en-US" sz="1400" i="1"/>
                              <m:t>(6−1)</m:t>
                            </m:r>
                          </m:den>
                        </m:f>
                      </m:e>
                    </m:d>
                  </m:oMath>
                </a14:m>
                <a:r>
                  <a:rPr lang="en-US" sz="1400" dirty="0">
                    <a:latin typeface="Cambria" panose="02040503050406030204" pitchFamily="18" charset="0"/>
                    <a:ea typeface="Cambria" panose="02040503050406030204" pitchFamily="18" charset="0"/>
                  </a:rPr>
                  <a:t>= 0</a:t>
                </a:r>
                <a:endParaRPr lang="en-ID" sz="1400" dirty="0">
                  <a:latin typeface="Cambria" panose="02040503050406030204" pitchFamily="18" charset="0"/>
                  <a:ea typeface="Cambria" panose="02040503050406030204" pitchFamily="18" charset="0"/>
                </a:endParaRPr>
              </a:p>
            </p:txBody>
          </p:sp>
        </mc:Choice>
        <mc:Fallback>
          <p:sp>
            <p:nvSpPr>
              <p:cNvPr id="13" name="TextBox 12">
                <a:extLst>
                  <a:ext uri="{FF2B5EF4-FFF2-40B4-BE49-F238E27FC236}">
                    <a16:creationId xmlns:a16="http://schemas.microsoft.com/office/drawing/2014/main" id="{FA63721D-08DE-469A-9299-5E686B4F3517}"/>
                  </a:ext>
                </a:extLst>
              </p:cNvPr>
              <p:cNvSpPr txBox="1">
                <a:spLocks noRot="1" noChangeAspect="1" noMove="1" noResize="1" noEditPoints="1" noAdjustHandles="1" noChangeArrowheads="1" noChangeShapeType="1" noTextEdit="1"/>
              </p:cNvSpPr>
              <p:nvPr/>
            </p:nvSpPr>
            <p:spPr>
              <a:xfrm>
                <a:off x="0" y="4498379"/>
                <a:ext cx="1871870" cy="437171"/>
              </a:xfrm>
              <a:prstGeom prst="rect">
                <a:avLst/>
              </a:prstGeom>
              <a:blipFill>
                <a:blip r:embed="rId8"/>
                <a:stretch>
                  <a:fillRect l="-977" b="-4167"/>
                </a:stretch>
              </a:blipFill>
            </p:spPr>
            <p:txBody>
              <a:bodyPr/>
              <a:lstStyle/>
              <a:p>
                <a:r>
                  <a:rPr lang="en-ID">
                    <a:noFill/>
                  </a:rPr>
                  <a:t> </a:t>
                </a:r>
              </a:p>
            </p:txBody>
          </p:sp>
        </mc:Fallback>
      </mc:AlternateContent>
      <p:sp>
        <p:nvSpPr>
          <p:cNvPr id="14" name="TextBox 13">
            <a:extLst>
              <a:ext uri="{FF2B5EF4-FFF2-40B4-BE49-F238E27FC236}">
                <a16:creationId xmlns:a16="http://schemas.microsoft.com/office/drawing/2014/main" id="{EB77C7E4-CF2A-4BD0-9051-930F22545AFB}"/>
              </a:ext>
            </a:extLst>
          </p:cNvPr>
          <p:cNvSpPr txBox="1"/>
          <p:nvPr/>
        </p:nvSpPr>
        <p:spPr>
          <a:xfrm>
            <a:off x="1760882" y="1528291"/>
            <a:ext cx="1630017" cy="390363"/>
          </a:xfrm>
          <a:prstGeom prst="rect">
            <a:avLst/>
          </a:prstGeom>
          <a:noFill/>
        </p:spPr>
        <p:txBody>
          <a:bodyPr wrap="square">
            <a:spAutoFit/>
          </a:bodyPr>
          <a:lstStyle/>
          <a:p>
            <a:pPr lvl="0" algn="just">
              <a:lnSpc>
                <a:spcPct val="115000"/>
              </a:lnSpc>
              <a:spcAft>
                <a:spcPts val="1000"/>
              </a:spcAft>
            </a:pPr>
            <a:r>
              <a:rPr lang="en-ID" sz="1800" dirty="0" err="1">
                <a:effectLst/>
                <a:latin typeface="Cambria" panose="02040503050406030204" pitchFamily="18" charset="0"/>
                <a:ea typeface="Calibri" panose="020F0502020204030204" pitchFamily="34" charset="0"/>
                <a:cs typeface="Arial" panose="020B0604020202020204" pitchFamily="34" charset="0"/>
              </a:rPr>
              <a:t>Kriteria</a:t>
            </a:r>
            <a:r>
              <a:rPr lang="en-ID" sz="1800" dirty="0">
                <a:effectLst/>
                <a:latin typeface="Cambria" panose="02040503050406030204" pitchFamily="18" charset="0"/>
                <a:ea typeface="Calibri" panose="020F0502020204030204" pitchFamily="34" charset="0"/>
                <a:cs typeface="Arial" panose="020B0604020202020204" pitchFamily="34" charset="0"/>
              </a:rPr>
              <a:t> C2</a:t>
            </a:r>
            <a:endParaRPr lang="en-ID" sz="24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877B094C-D6EF-4BD5-82F9-4977237C78CC}"/>
                  </a:ext>
                </a:extLst>
              </p:cNvPr>
              <p:cNvSpPr txBox="1"/>
              <p:nvPr/>
            </p:nvSpPr>
            <p:spPr>
              <a:xfrm>
                <a:off x="1630017" y="1924233"/>
                <a:ext cx="1404731" cy="488916"/>
              </a:xfrm>
              <a:prstGeom prst="rect">
                <a:avLst/>
              </a:prstGeom>
              <a:noFill/>
            </p:spPr>
            <p:txBody>
              <a:bodyPr wrap="square">
                <a:spAutoFit/>
              </a:bodyPr>
              <a:lstStyle/>
              <a:p>
                <a:pPr lvl="0" algn="just">
                  <a:lnSpc>
                    <a:spcPct val="115000"/>
                  </a:lnSpc>
                  <a:spcAft>
                    <a:spcPts val="1000"/>
                  </a:spcAft>
                </a:pPr>
                <a:r>
                  <a:rPr lang="en-US" sz="1400" dirty="0">
                    <a:latin typeface="Cambria" panose="02040503050406030204" pitchFamily="18" charset="0"/>
                    <a:ea typeface="Cambria" panose="02040503050406030204" pitchFamily="18" charset="0"/>
                  </a:rPr>
                  <a:t>R12=</a:t>
                </a:r>
                <a14:m>
                  <m:oMath xmlns:m="http://schemas.openxmlformats.org/officeDocument/2006/math">
                    <m:d>
                      <m:dPr>
                        <m:ctrlPr>
                          <a:rPr lang="en-ID" sz="1400" i="1"/>
                        </m:ctrlPr>
                      </m:dPr>
                      <m:e>
                        <m:f>
                          <m:fPr>
                            <m:ctrlPr>
                              <a:rPr lang="en-ID" sz="1400" i="1"/>
                            </m:ctrlPr>
                          </m:fPr>
                          <m:num>
                            <m:r>
                              <a:rPr lang="en-US" sz="1400" i="1"/>
                              <m:t>(4−4)</m:t>
                            </m:r>
                          </m:num>
                          <m:den>
                            <m:r>
                              <a:rPr lang="en-US" sz="1400" i="1"/>
                              <m:t>(4−1)</m:t>
                            </m:r>
                          </m:den>
                        </m:f>
                      </m:e>
                    </m:d>
                  </m:oMath>
                </a14:m>
                <a:r>
                  <a:rPr lang="en-US" sz="1400" dirty="0">
                    <a:latin typeface="Cambria" panose="02040503050406030204" pitchFamily="18" charset="0"/>
                    <a:ea typeface="Cambria" panose="02040503050406030204" pitchFamily="18" charset="0"/>
                  </a:rPr>
                  <a:t>= 0</a:t>
                </a:r>
                <a:endParaRPr lang="en-ID" sz="14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15" name="TextBox 14">
                <a:extLst>
                  <a:ext uri="{FF2B5EF4-FFF2-40B4-BE49-F238E27FC236}">
                    <a16:creationId xmlns:a16="http://schemas.microsoft.com/office/drawing/2014/main" id="{877B094C-D6EF-4BD5-82F9-4977237C78CC}"/>
                  </a:ext>
                </a:extLst>
              </p:cNvPr>
              <p:cNvSpPr txBox="1">
                <a:spLocks noRot="1" noChangeAspect="1" noMove="1" noResize="1" noEditPoints="1" noAdjustHandles="1" noChangeArrowheads="1" noChangeShapeType="1" noTextEdit="1"/>
              </p:cNvSpPr>
              <p:nvPr/>
            </p:nvSpPr>
            <p:spPr>
              <a:xfrm>
                <a:off x="1630017" y="1924233"/>
                <a:ext cx="1404731" cy="488916"/>
              </a:xfrm>
              <a:prstGeom prst="rect">
                <a:avLst/>
              </a:prstGeom>
              <a:blipFill>
                <a:blip r:embed="rId9"/>
                <a:stretch>
                  <a:fillRect l="-1299" b="-3750"/>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5831DE2-EB45-43E9-A2EC-B3D8D2EF1CB9}"/>
                  </a:ext>
                </a:extLst>
              </p:cNvPr>
              <p:cNvSpPr txBox="1"/>
              <p:nvPr/>
            </p:nvSpPr>
            <p:spPr>
              <a:xfrm>
                <a:off x="1630016" y="2418958"/>
                <a:ext cx="1760883" cy="488916"/>
              </a:xfrm>
              <a:prstGeom prst="rect">
                <a:avLst/>
              </a:prstGeom>
              <a:noFill/>
            </p:spPr>
            <p:txBody>
              <a:bodyPr wrap="square">
                <a:spAutoFit/>
              </a:bodyPr>
              <a:lstStyle/>
              <a:p>
                <a:pPr lvl="0" algn="just">
                  <a:lnSpc>
                    <a:spcPct val="115000"/>
                  </a:lnSpc>
                  <a:spcAft>
                    <a:spcPts val="1000"/>
                  </a:spcAft>
                </a:pPr>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R22=</a:t>
                </a:r>
                <a14:m>
                  <m:oMath xmlns:m="http://schemas.openxmlformats.org/officeDocument/2006/math">
                    <m:d>
                      <m:dPr>
                        <m:ctrlPr>
                          <a:rPr lang="en-ID" sz="1400" i="1">
                            <a:solidFill>
                              <a:srgbClr val="000000"/>
                            </a:solidFill>
                            <a:effectLst/>
                            <a:latin typeface="Cambria Math" panose="02040503050406030204" pitchFamily="18" charset="0"/>
                            <a:cs typeface="Arial" panose="020B0604020202020204" pitchFamily="34" charset="0"/>
                          </a:rPr>
                        </m:ctrlPr>
                      </m:dPr>
                      <m:e>
                        <m:f>
                          <m:fPr>
                            <m:ctrlPr>
                              <a:rPr lang="en-ID" sz="1400" i="1">
                                <a:solidFill>
                                  <a:srgbClr val="000000"/>
                                </a:solidFill>
                                <a:effectLst/>
                                <a:latin typeface="Cambria Math" panose="02040503050406030204" pitchFamily="18" charset="0"/>
                                <a:cs typeface="Arial" panose="020B0604020202020204" pitchFamily="34" charset="0"/>
                              </a:rPr>
                            </m:ctrlPr>
                          </m:fPr>
                          <m:num>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(4−2)</m:t>
                            </m:r>
                          </m:num>
                          <m:den>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(4−1)</m:t>
                            </m:r>
                          </m:den>
                        </m:f>
                      </m:e>
                    </m:d>
                  </m:oMath>
                </a14:m>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0.666</a:t>
                </a:r>
                <a:endParaRPr lang="en-ID" sz="14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16" name="TextBox 15">
                <a:extLst>
                  <a:ext uri="{FF2B5EF4-FFF2-40B4-BE49-F238E27FC236}">
                    <a16:creationId xmlns:a16="http://schemas.microsoft.com/office/drawing/2014/main" id="{95831DE2-EB45-43E9-A2EC-B3D8D2EF1CB9}"/>
                  </a:ext>
                </a:extLst>
              </p:cNvPr>
              <p:cNvSpPr txBox="1">
                <a:spLocks noRot="1" noChangeAspect="1" noMove="1" noResize="1" noEditPoints="1" noAdjustHandles="1" noChangeArrowheads="1" noChangeShapeType="1" noTextEdit="1"/>
              </p:cNvSpPr>
              <p:nvPr/>
            </p:nvSpPr>
            <p:spPr>
              <a:xfrm>
                <a:off x="1630016" y="2418958"/>
                <a:ext cx="1760883" cy="488916"/>
              </a:xfrm>
              <a:prstGeom prst="rect">
                <a:avLst/>
              </a:prstGeom>
              <a:blipFill>
                <a:blip r:embed="rId10"/>
                <a:stretch>
                  <a:fillRect l="-1038" b="-3750"/>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68D1635F-3F96-4BF3-A3D4-E1FA71C065A5}"/>
                  </a:ext>
                </a:extLst>
              </p:cNvPr>
              <p:cNvSpPr txBox="1"/>
              <p:nvPr/>
            </p:nvSpPr>
            <p:spPr>
              <a:xfrm>
                <a:off x="1630016" y="2954405"/>
                <a:ext cx="1404731" cy="488916"/>
              </a:xfrm>
              <a:prstGeom prst="rect">
                <a:avLst/>
              </a:prstGeom>
              <a:noFill/>
            </p:spPr>
            <p:txBody>
              <a:bodyPr wrap="square">
                <a:spAutoFit/>
              </a:bodyPr>
              <a:lstStyle/>
              <a:p>
                <a:pPr lvl="0" algn="just">
                  <a:lnSpc>
                    <a:spcPct val="115000"/>
                  </a:lnSpc>
                  <a:spcAft>
                    <a:spcPts val="1000"/>
                  </a:spcAft>
                </a:pPr>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R32=</a:t>
                </a:r>
                <a14:m>
                  <m:oMath xmlns:m="http://schemas.openxmlformats.org/officeDocument/2006/math">
                    <m:d>
                      <m:dPr>
                        <m:ctrlPr>
                          <a:rPr lang="en-ID" sz="1400" i="1">
                            <a:solidFill>
                              <a:srgbClr val="000000"/>
                            </a:solidFill>
                            <a:effectLst/>
                            <a:latin typeface="Cambria Math" panose="02040503050406030204" pitchFamily="18" charset="0"/>
                            <a:cs typeface="Arial" panose="020B0604020202020204" pitchFamily="34" charset="0"/>
                          </a:rPr>
                        </m:ctrlPr>
                      </m:dPr>
                      <m:e>
                        <m:f>
                          <m:fPr>
                            <m:ctrlPr>
                              <a:rPr lang="en-ID" sz="1400" i="1">
                                <a:solidFill>
                                  <a:srgbClr val="000000"/>
                                </a:solidFill>
                                <a:effectLst/>
                                <a:latin typeface="Cambria Math" panose="02040503050406030204" pitchFamily="18" charset="0"/>
                                <a:cs typeface="Arial" panose="020B0604020202020204" pitchFamily="34" charset="0"/>
                              </a:rPr>
                            </m:ctrlPr>
                          </m:fPr>
                          <m:num>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(4−1)</m:t>
                            </m:r>
                          </m:num>
                          <m:den>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(4−1)</m:t>
                            </m:r>
                          </m:den>
                        </m:f>
                      </m:e>
                    </m:d>
                  </m:oMath>
                </a14:m>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1</a:t>
                </a:r>
                <a:endParaRPr lang="en-ID" sz="14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17" name="TextBox 16">
                <a:extLst>
                  <a:ext uri="{FF2B5EF4-FFF2-40B4-BE49-F238E27FC236}">
                    <a16:creationId xmlns:a16="http://schemas.microsoft.com/office/drawing/2014/main" id="{68D1635F-3F96-4BF3-A3D4-E1FA71C065A5}"/>
                  </a:ext>
                </a:extLst>
              </p:cNvPr>
              <p:cNvSpPr txBox="1">
                <a:spLocks noRot="1" noChangeAspect="1" noMove="1" noResize="1" noEditPoints="1" noAdjustHandles="1" noChangeArrowheads="1" noChangeShapeType="1" noTextEdit="1"/>
              </p:cNvSpPr>
              <p:nvPr/>
            </p:nvSpPr>
            <p:spPr>
              <a:xfrm>
                <a:off x="1630016" y="2954405"/>
                <a:ext cx="1404731" cy="488916"/>
              </a:xfrm>
              <a:prstGeom prst="rect">
                <a:avLst/>
              </a:prstGeom>
              <a:blipFill>
                <a:blip r:embed="rId11"/>
                <a:stretch>
                  <a:fillRect l="-1299" b="-3750"/>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0523EF2A-31AA-4602-AEE0-2DF682F16F0F}"/>
                  </a:ext>
                </a:extLst>
              </p:cNvPr>
              <p:cNvSpPr txBox="1"/>
              <p:nvPr/>
            </p:nvSpPr>
            <p:spPr>
              <a:xfrm>
                <a:off x="1630016" y="3435173"/>
                <a:ext cx="1760883" cy="488916"/>
              </a:xfrm>
              <a:prstGeom prst="rect">
                <a:avLst/>
              </a:prstGeom>
              <a:noFill/>
            </p:spPr>
            <p:txBody>
              <a:bodyPr wrap="square">
                <a:spAutoFit/>
              </a:bodyPr>
              <a:lstStyle/>
              <a:p>
                <a:pPr lvl="0" algn="just">
                  <a:lnSpc>
                    <a:spcPct val="115000"/>
                  </a:lnSpc>
                  <a:spcAft>
                    <a:spcPts val="1000"/>
                  </a:spcAft>
                </a:pPr>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R42=</a:t>
                </a:r>
                <a14:m>
                  <m:oMath xmlns:m="http://schemas.openxmlformats.org/officeDocument/2006/math">
                    <m:d>
                      <m:dPr>
                        <m:ctrlPr>
                          <a:rPr lang="en-ID" sz="1400" i="1">
                            <a:solidFill>
                              <a:srgbClr val="000000"/>
                            </a:solidFill>
                            <a:effectLst/>
                            <a:latin typeface="Cambria Math" panose="02040503050406030204" pitchFamily="18" charset="0"/>
                            <a:cs typeface="Arial" panose="020B0604020202020204" pitchFamily="34" charset="0"/>
                          </a:rPr>
                        </m:ctrlPr>
                      </m:dPr>
                      <m:e>
                        <m:f>
                          <m:fPr>
                            <m:ctrlPr>
                              <a:rPr lang="en-ID" sz="1400" i="1">
                                <a:solidFill>
                                  <a:srgbClr val="000000"/>
                                </a:solidFill>
                                <a:effectLst/>
                                <a:latin typeface="Cambria Math" panose="02040503050406030204" pitchFamily="18" charset="0"/>
                                <a:cs typeface="Arial" panose="020B0604020202020204" pitchFamily="34" charset="0"/>
                              </a:rPr>
                            </m:ctrlPr>
                          </m:fPr>
                          <m:num>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(4−3)</m:t>
                            </m:r>
                          </m:num>
                          <m:den>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(4−1)</m:t>
                            </m:r>
                          </m:den>
                        </m:f>
                      </m:e>
                    </m:d>
                  </m:oMath>
                </a14:m>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0.333</a:t>
                </a:r>
                <a:endParaRPr lang="en-ID" sz="14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18" name="TextBox 17">
                <a:extLst>
                  <a:ext uri="{FF2B5EF4-FFF2-40B4-BE49-F238E27FC236}">
                    <a16:creationId xmlns:a16="http://schemas.microsoft.com/office/drawing/2014/main" id="{0523EF2A-31AA-4602-AEE0-2DF682F16F0F}"/>
                  </a:ext>
                </a:extLst>
              </p:cNvPr>
              <p:cNvSpPr txBox="1">
                <a:spLocks noRot="1" noChangeAspect="1" noMove="1" noResize="1" noEditPoints="1" noAdjustHandles="1" noChangeArrowheads="1" noChangeShapeType="1" noTextEdit="1"/>
              </p:cNvSpPr>
              <p:nvPr/>
            </p:nvSpPr>
            <p:spPr>
              <a:xfrm>
                <a:off x="1630016" y="3435173"/>
                <a:ext cx="1760883" cy="488916"/>
              </a:xfrm>
              <a:prstGeom prst="rect">
                <a:avLst/>
              </a:prstGeom>
              <a:blipFill>
                <a:blip r:embed="rId12"/>
                <a:stretch>
                  <a:fillRect l="-1038" b="-3750"/>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C9AEDC55-AFAE-41A0-97AA-C624E9D1DF12}"/>
                  </a:ext>
                </a:extLst>
              </p:cNvPr>
              <p:cNvSpPr txBox="1"/>
              <p:nvPr/>
            </p:nvSpPr>
            <p:spPr>
              <a:xfrm>
                <a:off x="1630015" y="3948869"/>
                <a:ext cx="1404731" cy="488916"/>
              </a:xfrm>
              <a:prstGeom prst="rect">
                <a:avLst/>
              </a:prstGeom>
              <a:noFill/>
            </p:spPr>
            <p:txBody>
              <a:bodyPr wrap="square">
                <a:spAutoFit/>
              </a:bodyPr>
              <a:lstStyle/>
              <a:p>
                <a:pPr lvl="0" algn="just">
                  <a:lnSpc>
                    <a:spcPct val="115000"/>
                  </a:lnSpc>
                  <a:spcAft>
                    <a:spcPts val="1000"/>
                  </a:spcAft>
                </a:pPr>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R52=</a:t>
                </a:r>
                <a14:m>
                  <m:oMath xmlns:m="http://schemas.openxmlformats.org/officeDocument/2006/math">
                    <m:d>
                      <m:dPr>
                        <m:ctrlPr>
                          <a:rPr lang="en-ID" sz="1400" i="1">
                            <a:solidFill>
                              <a:srgbClr val="000000"/>
                            </a:solidFill>
                            <a:effectLst/>
                            <a:latin typeface="Cambria Math" panose="02040503050406030204" pitchFamily="18" charset="0"/>
                            <a:cs typeface="Arial" panose="020B0604020202020204" pitchFamily="34" charset="0"/>
                          </a:rPr>
                        </m:ctrlPr>
                      </m:dPr>
                      <m:e>
                        <m:f>
                          <m:fPr>
                            <m:ctrlPr>
                              <a:rPr lang="en-ID" sz="1400" i="1">
                                <a:solidFill>
                                  <a:srgbClr val="000000"/>
                                </a:solidFill>
                                <a:effectLst/>
                                <a:latin typeface="Cambria Math" panose="02040503050406030204" pitchFamily="18" charset="0"/>
                                <a:cs typeface="Arial" panose="020B0604020202020204" pitchFamily="34" charset="0"/>
                              </a:rPr>
                            </m:ctrlPr>
                          </m:fPr>
                          <m:num>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(4−1)</m:t>
                            </m:r>
                          </m:num>
                          <m:den>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(4−1)</m:t>
                            </m:r>
                          </m:den>
                        </m:f>
                      </m:e>
                    </m:d>
                  </m:oMath>
                </a14:m>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1</a:t>
                </a:r>
                <a:endParaRPr lang="en-ID" sz="14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19" name="TextBox 18">
                <a:extLst>
                  <a:ext uri="{FF2B5EF4-FFF2-40B4-BE49-F238E27FC236}">
                    <a16:creationId xmlns:a16="http://schemas.microsoft.com/office/drawing/2014/main" id="{C9AEDC55-AFAE-41A0-97AA-C624E9D1DF12}"/>
                  </a:ext>
                </a:extLst>
              </p:cNvPr>
              <p:cNvSpPr txBox="1">
                <a:spLocks noRot="1" noChangeAspect="1" noMove="1" noResize="1" noEditPoints="1" noAdjustHandles="1" noChangeArrowheads="1" noChangeShapeType="1" noTextEdit="1"/>
              </p:cNvSpPr>
              <p:nvPr/>
            </p:nvSpPr>
            <p:spPr>
              <a:xfrm>
                <a:off x="1630015" y="3948869"/>
                <a:ext cx="1404731" cy="488916"/>
              </a:xfrm>
              <a:prstGeom prst="rect">
                <a:avLst/>
              </a:prstGeom>
              <a:blipFill>
                <a:blip r:embed="rId13"/>
                <a:stretch>
                  <a:fillRect l="-1299" b="-3750"/>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75426116-1598-4FDD-854D-806462F185CF}"/>
                  </a:ext>
                </a:extLst>
              </p:cNvPr>
              <p:cNvSpPr txBox="1"/>
              <p:nvPr/>
            </p:nvSpPr>
            <p:spPr>
              <a:xfrm>
                <a:off x="1630014" y="4442105"/>
                <a:ext cx="1404731" cy="843821"/>
              </a:xfrm>
              <a:prstGeom prst="rect">
                <a:avLst/>
              </a:prstGeom>
              <a:noFill/>
            </p:spPr>
            <p:txBody>
              <a:bodyPr wrap="square">
                <a:spAutoFit/>
              </a:bodyPr>
              <a:lstStyle/>
              <a:p>
                <a:pPr algn="just">
                  <a:lnSpc>
                    <a:spcPct val="115000"/>
                  </a:lnSpc>
                  <a:spcAft>
                    <a:spcPts val="1000"/>
                  </a:spcAft>
                </a:pPr>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R62=</a:t>
                </a:r>
                <a14:m>
                  <m:oMath xmlns:m="http://schemas.openxmlformats.org/officeDocument/2006/math">
                    <m:d>
                      <m:dPr>
                        <m:ctrlPr>
                          <a:rPr lang="en-ID"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dPr>
                      <m:e>
                        <m:f>
                          <m:fPr>
                            <m:ctrlPr>
                              <a:rPr lang="en-ID"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fPr>
                          <m:num>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(4−1)</m:t>
                            </m:r>
                          </m:num>
                          <m:den>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(4−1)</m:t>
                            </m:r>
                          </m:den>
                        </m:f>
                      </m:e>
                    </m:d>
                  </m:oMath>
                </a14:m>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1</a:t>
                </a:r>
                <a:endParaRPr lang="en-ID" sz="1400" dirty="0">
                  <a:effectLst/>
                  <a:latin typeface="Cambria" panose="02040503050406030204" pitchFamily="18" charset="0"/>
                  <a:ea typeface="Cambria" panose="02040503050406030204" pitchFamily="18" charset="0"/>
                  <a:cs typeface="Times New Roman" panose="02020603050405020304" pitchFamily="18" charset="0"/>
                </a:endParaRPr>
              </a:p>
              <a:p>
                <a:pPr lvl="0" algn="just">
                  <a:lnSpc>
                    <a:spcPct val="115000"/>
                  </a:lnSpc>
                  <a:spcAft>
                    <a:spcPts val="1000"/>
                  </a:spcAft>
                </a:pPr>
                <a:endParaRPr lang="en-ID" sz="14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20" name="TextBox 19">
                <a:extLst>
                  <a:ext uri="{FF2B5EF4-FFF2-40B4-BE49-F238E27FC236}">
                    <a16:creationId xmlns:a16="http://schemas.microsoft.com/office/drawing/2014/main" id="{75426116-1598-4FDD-854D-806462F185CF}"/>
                  </a:ext>
                </a:extLst>
              </p:cNvPr>
              <p:cNvSpPr txBox="1">
                <a:spLocks noRot="1" noChangeAspect="1" noMove="1" noResize="1" noEditPoints="1" noAdjustHandles="1" noChangeArrowheads="1" noChangeShapeType="1" noTextEdit="1"/>
              </p:cNvSpPr>
              <p:nvPr/>
            </p:nvSpPr>
            <p:spPr>
              <a:xfrm>
                <a:off x="1630014" y="4442105"/>
                <a:ext cx="1404731" cy="843821"/>
              </a:xfrm>
              <a:prstGeom prst="rect">
                <a:avLst/>
              </a:prstGeom>
              <a:blipFill>
                <a:blip r:embed="rId14"/>
                <a:stretch>
                  <a:fillRect l="-1299"/>
                </a:stretch>
              </a:blipFill>
            </p:spPr>
            <p:txBody>
              <a:bodyPr/>
              <a:lstStyle/>
              <a:p>
                <a:r>
                  <a:rPr lang="en-ID">
                    <a:noFill/>
                  </a:rPr>
                  <a:t> </a:t>
                </a:r>
              </a:p>
            </p:txBody>
          </p:sp>
        </mc:Fallback>
      </mc:AlternateContent>
      <p:sp>
        <p:nvSpPr>
          <p:cNvPr id="21" name="TextBox 20">
            <a:extLst>
              <a:ext uri="{FF2B5EF4-FFF2-40B4-BE49-F238E27FC236}">
                <a16:creationId xmlns:a16="http://schemas.microsoft.com/office/drawing/2014/main" id="{95E4B48F-B631-49AD-A2D5-69F7D13B8A33}"/>
              </a:ext>
            </a:extLst>
          </p:cNvPr>
          <p:cNvSpPr txBox="1"/>
          <p:nvPr/>
        </p:nvSpPr>
        <p:spPr>
          <a:xfrm>
            <a:off x="3544957" y="1528290"/>
            <a:ext cx="1630017" cy="390363"/>
          </a:xfrm>
          <a:prstGeom prst="rect">
            <a:avLst/>
          </a:prstGeom>
          <a:noFill/>
        </p:spPr>
        <p:txBody>
          <a:bodyPr wrap="square">
            <a:spAutoFit/>
          </a:bodyPr>
          <a:lstStyle/>
          <a:p>
            <a:pPr lvl="0" algn="just">
              <a:lnSpc>
                <a:spcPct val="115000"/>
              </a:lnSpc>
              <a:spcAft>
                <a:spcPts val="1000"/>
              </a:spcAft>
            </a:pPr>
            <a:r>
              <a:rPr lang="en-ID" sz="1800" dirty="0" err="1">
                <a:effectLst/>
                <a:latin typeface="Cambria" panose="02040503050406030204" pitchFamily="18" charset="0"/>
                <a:ea typeface="Calibri" panose="020F0502020204030204" pitchFamily="34" charset="0"/>
                <a:cs typeface="Arial" panose="020B0604020202020204" pitchFamily="34" charset="0"/>
              </a:rPr>
              <a:t>Kriteria</a:t>
            </a:r>
            <a:r>
              <a:rPr lang="en-ID" sz="1800" dirty="0">
                <a:effectLst/>
                <a:latin typeface="Cambria" panose="02040503050406030204" pitchFamily="18" charset="0"/>
                <a:ea typeface="Calibri" panose="020F0502020204030204" pitchFamily="34" charset="0"/>
                <a:cs typeface="Arial" panose="020B0604020202020204" pitchFamily="34" charset="0"/>
              </a:rPr>
              <a:t> C3</a:t>
            </a:r>
            <a:endParaRPr lang="en-ID" sz="24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495ABCBC-3B2E-4779-9355-A2ADAE5A4045}"/>
                  </a:ext>
                </a:extLst>
              </p:cNvPr>
              <p:cNvSpPr txBox="1"/>
              <p:nvPr/>
            </p:nvSpPr>
            <p:spPr>
              <a:xfrm>
                <a:off x="3558209" y="1918653"/>
                <a:ext cx="1404731" cy="488916"/>
              </a:xfrm>
              <a:prstGeom prst="rect">
                <a:avLst/>
              </a:prstGeom>
              <a:noFill/>
            </p:spPr>
            <p:txBody>
              <a:bodyPr wrap="square">
                <a:spAutoFit/>
              </a:bodyPr>
              <a:lstStyle/>
              <a:p>
                <a:pPr lvl="0" algn="just">
                  <a:lnSpc>
                    <a:spcPct val="115000"/>
                  </a:lnSpc>
                  <a:spcAft>
                    <a:spcPts val="1000"/>
                  </a:spcAft>
                </a:pPr>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R13=</a:t>
                </a:r>
                <a14:m>
                  <m:oMath xmlns:m="http://schemas.openxmlformats.org/officeDocument/2006/math">
                    <m:d>
                      <m:dPr>
                        <m:ctrlPr>
                          <a:rPr lang="en-ID" sz="1400" i="1">
                            <a:solidFill>
                              <a:srgbClr val="000000"/>
                            </a:solidFill>
                            <a:effectLst/>
                            <a:latin typeface="Cambria Math" panose="02040503050406030204" pitchFamily="18" charset="0"/>
                            <a:cs typeface="Arial" panose="020B0604020202020204" pitchFamily="34" charset="0"/>
                          </a:rPr>
                        </m:ctrlPr>
                      </m:dPr>
                      <m:e>
                        <m:f>
                          <m:fPr>
                            <m:ctrlPr>
                              <a:rPr lang="en-ID" sz="1400" i="1">
                                <a:solidFill>
                                  <a:srgbClr val="000000"/>
                                </a:solidFill>
                                <a:effectLst/>
                                <a:latin typeface="Cambria Math" panose="02040503050406030204" pitchFamily="18" charset="0"/>
                                <a:cs typeface="Arial" panose="020B0604020202020204" pitchFamily="34" charset="0"/>
                              </a:rPr>
                            </m:ctrlPr>
                          </m:fPr>
                          <m:num>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(3−1)</m:t>
                            </m:r>
                          </m:num>
                          <m:den>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(3−1)</m:t>
                            </m:r>
                          </m:den>
                        </m:f>
                      </m:e>
                    </m:d>
                  </m:oMath>
                </a14:m>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1</a:t>
                </a:r>
                <a:endParaRPr lang="en-ID" sz="14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22" name="TextBox 21">
                <a:extLst>
                  <a:ext uri="{FF2B5EF4-FFF2-40B4-BE49-F238E27FC236}">
                    <a16:creationId xmlns:a16="http://schemas.microsoft.com/office/drawing/2014/main" id="{495ABCBC-3B2E-4779-9355-A2ADAE5A4045}"/>
                  </a:ext>
                </a:extLst>
              </p:cNvPr>
              <p:cNvSpPr txBox="1">
                <a:spLocks noRot="1" noChangeAspect="1" noMove="1" noResize="1" noEditPoints="1" noAdjustHandles="1" noChangeArrowheads="1" noChangeShapeType="1" noTextEdit="1"/>
              </p:cNvSpPr>
              <p:nvPr/>
            </p:nvSpPr>
            <p:spPr>
              <a:xfrm>
                <a:off x="3558209" y="1918653"/>
                <a:ext cx="1404731" cy="488916"/>
              </a:xfrm>
              <a:prstGeom prst="rect">
                <a:avLst/>
              </a:prstGeom>
              <a:blipFill>
                <a:blip r:embed="rId15"/>
                <a:stretch>
                  <a:fillRect l="-1304" b="-3750"/>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4545534A-93FC-4A0C-BDB4-FC078C3925BB}"/>
                  </a:ext>
                </a:extLst>
              </p:cNvPr>
              <p:cNvSpPr txBox="1"/>
              <p:nvPr/>
            </p:nvSpPr>
            <p:spPr>
              <a:xfrm>
                <a:off x="3535014" y="2415403"/>
                <a:ext cx="1760883" cy="488916"/>
              </a:xfrm>
              <a:prstGeom prst="rect">
                <a:avLst/>
              </a:prstGeom>
              <a:noFill/>
            </p:spPr>
            <p:txBody>
              <a:bodyPr wrap="square">
                <a:spAutoFit/>
              </a:bodyPr>
              <a:lstStyle/>
              <a:p>
                <a:pPr lvl="0" algn="just">
                  <a:lnSpc>
                    <a:spcPct val="115000"/>
                  </a:lnSpc>
                  <a:spcAft>
                    <a:spcPts val="1000"/>
                  </a:spcAft>
                </a:pPr>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R23=</a:t>
                </a:r>
                <a14:m>
                  <m:oMath xmlns:m="http://schemas.openxmlformats.org/officeDocument/2006/math">
                    <m:d>
                      <m:dPr>
                        <m:ctrlPr>
                          <a:rPr lang="en-ID" sz="1400" i="1">
                            <a:solidFill>
                              <a:srgbClr val="000000"/>
                            </a:solidFill>
                            <a:effectLst/>
                            <a:latin typeface="Cambria Math" panose="02040503050406030204" pitchFamily="18" charset="0"/>
                            <a:cs typeface="Arial" panose="020B0604020202020204" pitchFamily="34" charset="0"/>
                          </a:rPr>
                        </m:ctrlPr>
                      </m:dPr>
                      <m:e>
                        <m:f>
                          <m:fPr>
                            <m:ctrlPr>
                              <a:rPr lang="en-ID" sz="1400" i="1">
                                <a:solidFill>
                                  <a:srgbClr val="000000"/>
                                </a:solidFill>
                                <a:effectLst/>
                                <a:latin typeface="Cambria Math" panose="02040503050406030204" pitchFamily="18" charset="0"/>
                                <a:cs typeface="Arial" panose="020B0604020202020204" pitchFamily="34" charset="0"/>
                              </a:rPr>
                            </m:ctrlPr>
                          </m:fPr>
                          <m:num>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(3−3)</m:t>
                            </m:r>
                          </m:num>
                          <m:den>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(3−1)</m:t>
                            </m:r>
                          </m:den>
                        </m:f>
                      </m:e>
                    </m:d>
                  </m:oMath>
                </a14:m>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0</a:t>
                </a:r>
                <a:endParaRPr lang="en-ID" sz="14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23" name="TextBox 22">
                <a:extLst>
                  <a:ext uri="{FF2B5EF4-FFF2-40B4-BE49-F238E27FC236}">
                    <a16:creationId xmlns:a16="http://schemas.microsoft.com/office/drawing/2014/main" id="{4545534A-93FC-4A0C-BDB4-FC078C3925BB}"/>
                  </a:ext>
                </a:extLst>
              </p:cNvPr>
              <p:cNvSpPr txBox="1">
                <a:spLocks noRot="1" noChangeAspect="1" noMove="1" noResize="1" noEditPoints="1" noAdjustHandles="1" noChangeArrowheads="1" noChangeShapeType="1" noTextEdit="1"/>
              </p:cNvSpPr>
              <p:nvPr/>
            </p:nvSpPr>
            <p:spPr>
              <a:xfrm>
                <a:off x="3535014" y="2415403"/>
                <a:ext cx="1760883" cy="488916"/>
              </a:xfrm>
              <a:prstGeom prst="rect">
                <a:avLst/>
              </a:prstGeom>
              <a:blipFill>
                <a:blip r:embed="rId16"/>
                <a:stretch>
                  <a:fillRect l="-1038" b="-3750"/>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02AD64CC-7693-4939-B35C-157D0CA36673}"/>
                  </a:ext>
                </a:extLst>
              </p:cNvPr>
              <p:cNvSpPr txBox="1"/>
              <p:nvPr/>
            </p:nvSpPr>
            <p:spPr>
              <a:xfrm>
                <a:off x="3535015" y="2941139"/>
                <a:ext cx="1760883" cy="488916"/>
              </a:xfrm>
              <a:prstGeom prst="rect">
                <a:avLst/>
              </a:prstGeom>
              <a:noFill/>
            </p:spPr>
            <p:txBody>
              <a:bodyPr wrap="square">
                <a:spAutoFit/>
              </a:bodyPr>
              <a:lstStyle/>
              <a:p>
                <a:pPr lvl="0" algn="just">
                  <a:lnSpc>
                    <a:spcPct val="115000"/>
                  </a:lnSpc>
                  <a:spcAft>
                    <a:spcPts val="1000"/>
                  </a:spcAft>
                </a:pPr>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R33=</a:t>
                </a:r>
                <a14:m>
                  <m:oMath xmlns:m="http://schemas.openxmlformats.org/officeDocument/2006/math">
                    <m:d>
                      <m:dPr>
                        <m:ctrlPr>
                          <a:rPr lang="en-ID" sz="1400" i="1">
                            <a:solidFill>
                              <a:srgbClr val="000000"/>
                            </a:solidFill>
                            <a:effectLst/>
                            <a:latin typeface="Cambria Math" panose="02040503050406030204" pitchFamily="18" charset="0"/>
                            <a:cs typeface="Arial" panose="020B0604020202020204" pitchFamily="34" charset="0"/>
                          </a:rPr>
                        </m:ctrlPr>
                      </m:dPr>
                      <m:e>
                        <m:f>
                          <m:fPr>
                            <m:ctrlPr>
                              <a:rPr lang="en-ID" sz="1400" i="1">
                                <a:solidFill>
                                  <a:srgbClr val="000000"/>
                                </a:solidFill>
                                <a:effectLst/>
                                <a:latin typeface="Cambria Math" panose="02040503050406030204" pitchFamily="18" charset="0"/>
                                <a:cs typeface="Arial" panose="020B0604020202020204" pitchFamily="34" charset="0"/>
                              </a:rPr>
                            </m:ctrlPr>
                          </m:fPr>
                          <m:num>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(3−2)</m:t>
                            </m:r>
                          </m:num>
                          <m:den>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(3−1)</m:t>
                            </m:r>
                          </m:den>
                        </m:f>
                      </m:e>
                    </m:d>
                  </m:oMath>
                </a14:m>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0.5</a:t>
                </a:r>
                <a:endParaRPr lang="en-ID" sz="14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24" name="TextBox 23">
                <a:extLst>
                  <a:ext uri="{FF2B5EF4-FFF2-40B4-BE49-F238E27FC236}">
                    <a16:creationId xmlns:a16="http://schemas.microsoft.com/office/drawing/2014/main" id="{02AD64CC-7693-4939-B35C-157D0CA36673}"/>
                  </a:ext>
                </a:extLst>
              </p:cNvPr>
              <p:cNvSpPr txBox="1">
                <a:spLocks noRot="1" noChangeAspect="1" noMove="1" noResize="1" noEditPoints="1" noAdjustHandles="1" noChangeArrowheads="1" noChangeShapeType="1" noTextEdit="1"/>
              </p:cNvSpPr>
              <p:nvPr/>
            </p:nvSpPr>
            <p:spPr>
              <a:xfrm>
                <a:off x="3535015" y="2941139"/>
                <a:ext cx="1760883" cy="488916"/>
              </a:xfrm>
              <a:prstGeom prst="rect">
                <a:avLst/>
              </a:prstGeom>
              <a:blipFill>
                <a:blip r:embed="rId17"/>
                <a:stretch>
                  <a:fillRect l="-1038" b="-2469"/>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B99B42E0-D734-4731-A14E-5B4BB01907AE}"/>
                  </a:ext>
                </a:extLst>
              </p:cNvPr>
              <p:cNvSpPr txBox="1"/>
              <p:nvPr/>
            </p:nvSpPr>
            <p:spPr>
              <a:xfrm>
                <a:off x="3535016" y="3437889"/>
                <a:ext cx="1760883" cy="488916"/>
              </a:xfrm>
              <a:prstGeom prst="rect">
                <a:avLst/>
              </a:prstGeom>
              <a:noFill/>
            </p:spPr>
            <p:txBody>
              <a:bodyPr wrap="square">
                <a:spAutoFit/>
              </a:bodyPr>
              <a:lstStyle/>
              <a:p>
                <a:pPr lvl="0" algn="just">
                  <a:lnSpc>
                    <a:spcPct val="115000"/>
                  </a:lnSpc>
                  <a:spcAft>
                    <a:spcPts val="1000"/>
                  </a:spcAft>
                </a:pPr>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R43=</a:t>
                </a:r>
                <a14:m>
                  <m:oMath xmlns:m="http://schemas.openxmlformats.org/officeDocument/2006/math">
                    <m:d>
                      <m:dPr>
                        <m:ctrlPr>
                          <a:rPr lang="en-ID" sz="1400" i="1">
                            <a:solidFill>
                              <a:srgbClr val="000000"/>
                            </a:solidFill>
                            <a:effectLst/>
                            <a:latin typeface="Cambria Math" panose="02040503050406030204" pitchFamily="18" charset="0"/>
                            <a:cs typeface="Arial" panose="020B0604020202020204" pitchFamily="34" charset="0"/>
                          </a:rPr>
                        </m:ctrlPr>
                      </m:dPr>
                      <m:e>
                        <m:f>
                          <m:fPr>
                            <m:ctrlPr>
                              <a:rPr lang="en-ID" sz="1400" i="1">
                                <a:solidFill>
                                  <a:srgbClr val="000000"/>
                                </a:solidFill>
                                <a:effectLst/>
                                <a:latin typeface="Cambria Math" panose="02040503050406030204" pitchFamily="18" charset="0"/>
                                <a:cs typeface="Arial" panose="020B0604020202020204" pitchFamily="34" charset="0"/>
                              </a:rPr>
                            </m:ctrlPr>
                          </m:fPr>
                          <m:num>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(3−1)</m:t>
                            </m:r>
                          </m:num>
                          <m:den>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(3−1)</m:t>
                            </m:r>
                          </m:den>
                        </m:f>
                      </m:e>
                    </m:d>
                  </m:oMath>
                </a14:m>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1</a:t>
                </a:r>
                <a:endParaRPr lang="en-ID" sz="14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25" name="TextBox 24">
                <a:extLst>
                  <a:ext uri="{FF2B5EF4-FFF2-40B4-BE49-F238E27FC236}">
                    <a16:creationId xmlns:a16="http://schemas.microsoft.com/office/drawing/2014/main" id="{B99B42E0-D734-4731-A14E-5B4BB01907AE}"/>
                  </a:ext>
                </a:extLst>
              </p:cNvPr>
              <p:cNvSpPr txBox="1">
                <a:spLocks noRot="1" noChangeAspect="1" noMove="1" noResize="1" noEditPoints="1" noAdjustHandles="1" noChangeArrowheads="1" noChangeShapeType="1" noTextEdit="1"/>
              </p:cNvSpPr>
              <p:nvPr/>
            </p:nvSpPr>
            <p:spPr>
              <a:xfrm>
                <a:off x="3535016" y="3437889"/>
                <a:ext cx="1760883" cy="488916"/>
              </a:xfrm>
              <a:prstGeom prst="rect">
                <a:avLst/>
              </a:prstGeom>
              <a:blipFill>
                <a:blip r:embed="rId18"/>
                <a:stretch>
                  <a:fillRect l="-1038" b="-3750"/>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5A6B4CD0-D059-4FE7-8347-9B4DEB25D512}"/>
                  </a:ext>
                </a:extLst>
              </p:cNvPr>
              <p:cNvSpPr txBox="1"/>
              <p:nvPr/>
            </p:nvSpPr>
            <p:spPr>
              <a:xfrm>
                <a:off x="3539982" y="3948869"/>
                <a:ext cx="1760883" cy="488916"/>
              </a:xfrm>
              <a:prstGeom prst="rect">
                <a:avLst/>
              </a:prstGeom>
              <a:noFill/>
            </p:spPr>
            <p:txBody>
              <a:bodyPr wrap="square">
                <a:spAutoFit/>
              </a:bodyPr>
              <a:lstStyle/>
              <a:p>
                <a:pPr lvl="0" algn="just">
                  <a:lnSpc>
                    <a:spcPct val="115000"/>
                  </a:lnSpc>
                  <a:spcAft>
                    <a:spcPts val="1000"/>
                  </a:spcAft>
                </a:pPr>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R53=</a:t>
                </a:r>
                <a14:m>
                  <m:oMath xmlns:m="http://schemas.openxmlformats.org/officeDocument/2006/math">
                    <m:d>
                      <m:dPr>
                        <m:ctrlPr>
                          <a:rPr lang="en-ID" sz="1400" i="1">
                            <a:solidFill>
                              <a:srgbClr val="000000"/>
                            </a:solidFill>
                            <a:effectLst/>
                            <a:latin typeface="Cambria Math" panose="02040503050406030204" pitchFamily="18" charset="0"/>
                            <a:cs typeface="Arial" panose="020B0604020202020204" pitchFamily="34" charset="0"/>
                          </a:rPr>
                        </m:ctrlPr>
                      </m:dPr>
                      <m:e>
                        <m:f>
                          <m:fPr>
                            <m:ctrlPr>
                              <a:rPr lang="en-ID" sz="1400" i="1">
                                <a:solidFill>
                                  <a:srgbClr val="000000"/>
                                </a:solidFill>
                                <a:effectLst/>
                                <a:latin typeface="Cambria Math" panose="02040503050406030204" pitchFamily="18" charset="0"/>
                                <a:cs typeface="Arial" panose="020B0604020202020204" pitchFamily="34" charset="0"/>
                              </a:rPr>
                            </m:ctrlPr>
                          </m:fPr>
                          <m:num>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(3−1)</m:t>
                            </m:r>
                          </m:num>
                          <m:den>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(3−1)</m:t>
                            </m:r>
                          </m:den>
                        </m:f>
                      </m:e>
                    </m:d>
                  </m:oMath>
                </a14:m>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1</a:t>
                </a:r>
                <a:endParaRPr lang="en-ID" sz="14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26" name="TextBox 25">
                <a:extLst>
                  <a:ext uri="{FF2B5EF4-FFF2-40B4-BE49-F238E27FC236}">
                    <a16:creationId xmlns:a16="http://schemas.microsoft.com/office/drawing/2014/main" id="{5A6B4CD0-D059-4FE7-8347-9B4DEB25D512}"/>
                  </a:ext>
                </a:extLst>
              </p:cNvPr>
              <p:cNvSpPr txBox="1">
                <a:spLocks noRot="1" noChangeAspect="1" noMove="1" noResize="1" noEditPoints="1" noAdjustHandles="1" noChangeArrowheads="1" noChangeShapeType="1" noTextEdit="1"/>
              </p:cNvSpPr>
              <p:nvPr/>
            </p:nvSpPr>
            <p:spPr>
              <a:xfrm>
                <a:off x="3539982" y="3948869"/>
                <a:ext cx="1760883" cy="488916"/>
              </a:xfrm>
              <a:prstGeom prst="rect">
                <a:avLst/>
              </a:prstGeom>
              <a:blipFill>
                <a:blip r:embed="rId19"/>
                <a:stretch>
                  <a:fillRect l="-1038" b="-3750"/>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056384F5-03DB-48CB-843A-71C93A655DEE}"/>
                  </a:ext>
                </a:extLst>
              </p:cNvPr>
              <p:cNvSpPr txBox="1"/>
              <p:nvPr/>
            </p:nvSpPr>
            <p:spPr>
              <a:xfrm>
                <a:off x="3501884" y="4445619"/>
                <a:ext cx="1760883" cy="843821"/>
              </a:xfrm>
              <a:prstGeom prst="rect">
                <a:avLst/>
              </a:prstGeom>
              <a:noFill/>
            </p:spPr>
            <p:txBody>
              <a:bodyPr wrap="square">
                <a:spAutoFit/>
              </a:bodyPr>
              <a:lstStyle/>
              <a:p>
                <a:pPr algn="just">
                  <a:lnSpc>
                    <a:spcPct val="115000"/>
                  </a:lnSpc>
                  <a:spcAft>
                    <a:spcPts val="1000"/>
                  </a:spcAft>
                </a:pPr>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R63=</a:t>
                </a:r>
                <a14:m>
                  <m:oMath xmlns:m="http://schemas.openxmlformats.org/officeDocument/2006/math">
                    <m:d>
                      <m:dPr>
                        <m:ctrlPr>
                          <a:rPr lang="en-ID"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dPr>
                      <m:e>
                        <m:f>
                          <m:fPr>
                            <m:ctrlPr>
                              <a:rPr lang="en-ID"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fPr>
                          <m:num>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(3−1)</m:t>
                            </m:r>
                          </m:num>
                          <m:den>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(3−1)</m:t>
                            </m:r>
                          </m:den>
                        </m:f>
                      </m:e>
                    </m:d>
                  </m:oMath>
                </a14:m>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1</a:t>
                </a:r>
                <a:endParaRPr lang="en-ID" sz="1400" dirty="0">
                  <a:effectLst/>
                  <a:latin typeface="Cambria" panose="02040503050406030204" pitchFamily="18" charset="0"/>
                  <a:ea typeface="Cambria" panose="02040503050406030204" pitchFamily="18" charset="0"/>
                  <a:cs typeface="Times New Roman" panose="02020603050405020304" pitchFamily="18" charset="0"/>
                </a:endParaRPr>
              </a:p>
              <a:p>
                <a:pPr lvl="0" algn="just">
                  <a:lnSpc>
                    <a:spcPct val="115000"/>
                  </a:lnSpc>
                  <a:spcAft>
                    <a:spcPts val="1000"/>
                  </a:spcAft>
                </a:pPr>
                <a:endParaRPr lang="en-ID" sz="14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27" name="TextBox 26">
                <a:extLst>
                  <a:ext uri="{FF2B5EF4-FFF2-40B4-BE49-F238E27FC236}">
                    <a16:creationId xmlns:a16="http://schemas.microsoft.com/office/drawing/2014/main" id="{056384F5-03DB-48CB-843A-71C93A655DEE}"/>
                  </a:ext>
                </a:extLst>
              </p:cNvPr>
              <p:cNvSpPr txBox="1">
                <a:spLocks noRot="1" noChangeAspect="1" noMove="1" noResize="1" noEditPoints="1" noAdjustHandles="1" noChangeArrowheads="1" noChangeShapeType="1" noTextEdit="1"/>
              </p:cNvSpPr>
              <p:nvPr/>
            </p:nvSpPr>
            <p:spPr>
              <a:xfrm>
                <a:off x="3501884" y="4445619"/>
                <a:ext cx="1760883" cy="843821"/>
              </a:xfrm>
              <a:prstGeom prst="rect">
                <a:avLst/>
              </a:prstGeom>
              <a:blipFill>
                <a:blip r:embed="rId20"/>
                <a:stretch>
                  <a:fillRect l="-1038"/>
                </a:stretch>
              </a:blipFill>
            </p:spPr>
            <p:txBody>
              <a:bodyPr/>
              <a:lstStyle/>
              <a:p>
                <a:r>
                  <a:rPr lang="en-ID">
                    <a:noFill/>
                  </a:rPr>
                  <a:t> </a:t>
                </a:r>
              </a:p>
            </p:txBody>
          </p:sp>
        </mc:Fallback>
      </mc:AlternateContent>
      <p:sp>
        <p:nvSpPr>
          <p:cNvPr id="28" name="TextBox 27">
            <a:extLst>
              <a:ext uri="{FF2B5EF4-FFF2-40B4-BE49-F238E27FC236}">
                <a16:creationId xmlns:a16="http://schemas.microsoft.com/office/drawing/2014/main" id="{D82B7050-1C15-4677-93BF-44C1943C44C0}"/>
              </a:ext>
            </a:extLst>
          </p:cNvPr>
          <p:cNvSpPr txBox="1"/>
          <p:nvPr/>
        </p:nvSpPr>
        <p:spPr>
          <a:xfrm>
            <a:off x="5121966" y="1535212"/>
            <a:ext cx="1630017" cy="390363"/>
          </a:xfrm>
          <a:prstGeom prst="rect">
            <a:avLst/>
          </a:prstGeom>
          <a:noFill/>
        </p:spPr>
        <p:txBody>
          <a:bodyPr wrap="square">
            <a:spAutoFit/>
          </a:bodyPr>
          <a:lstStyle/>
          <a:p>
            <a:pPr lvl="0" algn="just">
              <a:lnSpc>
                <a:spcPct val="115000"/>
              </a:lnSpc>
              <a:spcAft>
                <a:spcPts val="1000"/>
              </a:spcAft>
            </a:pPr>
            <a:r>
              <a:rPr lang="en-ID" sz="1800" dirty="0" err="1">
                <a:effectLst/>
                <a:latin typeface="Cambria" panose="02040503050406030204" pitchFamily="18" charset="0"/>
                <a:ea typeface="Calibri" panose="020F0502020204030204" pitchFamily="34" charset="0"/>
                <a:cs typeface="Arial" panose="020B0604020202020204" pitchFamily="34" charset="0"/>
              </a:rPr>
              <a:t>Kriteria</a:t>
            </a:r>
            <a:r>
              <a:rPr lang="en-ID" sz="1800" dirty="0">
                <a:effectLst/>
                <a:latin typeface="Cambria" panose="02040503050406030204" pitchFamily="18" charset="0"/>
                <a:ea typeface="Calibri" panose="020F0502020204030204" pitchFamily="34" charset="0"/>
                <a:cs typeface="Arial" panose="020B0604020202020204" pitchFamily="34" charset="0"/>
              </a:rPr>
              <a:t> C4</a:t>
            </a:r>
            <a:endParaRPr lang="en-ID" sz="24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150380FE-3200-4E5C-8182-5AC15BA39FB0}"/>
                  </a:ext>
                </a:extLst>
              </p:cNvPr>
              <p:cNvSpPr txBox="1"/>
              <p:nvPr/>
            </p:nvSpPr>
            <p:spPr>
              <a:xfrm>
                <a:off x="5155097" y="1911538"/>
                <a:ext cx="1404731" cy="488916"/>
              </a:xfrm>
              <a:prstGeom prst="rect">
                <a:avLst/>
              </a:prstGeom>
              <a:noFill/>
            </p:spPr>
            <p:txBody>
              <a:bodyPr wrap="square">
                <a:spAutoFit/>
              </a:bodyPr>
              <a:lstStyle/>
              <a:p>
                <a:pPr lvl="0" algn="just">
                  <a:lnSpc>
                    <a:spcPct val="115000"/>
                  </a:lnSpc>
                  <a:spcAft>
                    <a:spcPts val="1000"/>
                  </a:spcAft>
                </a:pPr>
                <a:r>
                  <a:rPr lang="en-US" sz="1400" dirty="0">
                    <a:latin typeface="Cambria" panose="02040503050406030204" pitchFamily="18" charset="0"/>
                    <a:ea typeface="Cambria" panose="02040503050406030204" pitchFamily="18" charset="0"/>
                  </a:rPr>
                  <a:t>R14=</a:t>
                </a:r>
                <a14:m>
                  <m:oMath xmlns:m="http://schemas.openxmlformats.org/officeDocument/2006/math">
                    <m:d>
                      <m:dPr>
                        <m:ctrlPr>
                          <a:rPr lang="en-ID" sz="1400" i="1"/>
                        </m:ctrlPr>
                      </m:dPr>
                      <m:e>
                        <m:f>
                          <m:fPr>
                            <m:ctrlPr>
                              <a:rPr lang="en-ID" sz="1400" i="1"/>
                            </m:ctrlPr>
                          </m:fPr>
                          <m:num>
                            <m:r>
                              <a:rPr lang="en-US" sz="1400" i="1"/>
                              <m:t>(4−1)</m:t>
                            </m:r>
                          </m:num>
                          <m:den>
                            <m:r>
                              <a:rPr lang="en-US" sz="1400" i="1"/>
                              <m:t>(4−1)</m:t>
                            </m:r>
                          </m:den>
                        </m:f>
                      </m:e>
                    </m:d>
                  </m:oMath>
                </a14:m>
                <a:r>
                  <a:rPr lang="en-US" sz="1400" dirty="0">
                    <a:latin typeface="Cambria" panose="02040503050406030204" pitchFamily="18" charset="0"/>
                    <a:ea typeface="Cambria" panose="02040503050406030204" pitchFamily="18" charset="0"/>
                  </a:rPr>
                  <a:t>= 1</a:t>
                </a:r>
                <a:endParaRPr lang="en-ID" sz="14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29" name="TextBox 28">
                <a:extLst>
                  <a:ext uri="{FF2B5EF4-FFF2-40B4-BE49-F238E27FC236}">
                    <a16:creationId xmlns:a16="http://schemas.microsoft.com/office/drawing/2014/main" id="{150380FE-3200-4E5C-8182-5AC15BA39FB0}"/>
                  </a:ext>
                </a:extLst>
              </p:cNvPr>
              <p:cNvSpPr txBox="1">
                <a:spLocks noRot="1" noChangeAspect="1" noMove="1" noResize="1" noEditPoints="1" noAdjustHandles="1" noChangeArrowheads="1" noChangeShapeType="1" noTextEdit="1"/>
              </p:cNvSpPr>
              <p:nvPr/>
            </p:nvSpPr>
            <p:spPr>
              <a:xfrm>
                <a:off x="5155097" y="1911538"/>
                <a:ext cx="1404731" cy="488916"/>
              </a:xfrm>
              <a:prstGeom prst="rect">
                <a:avLst/>
              </a:prstGeom>
              <a:blipFill>
                <a:blip r:embed="rId21"/>
                <a:stretch>
                  <a:fillRect l="-1304" b="-3750"/>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FE7D3C15-EF04-4935-A144-1A7D21A3E9F8}"/>
                  </a:ext>
                </a:extLst>
              </p:cNvPr>
              <p:cNvSpPr txBox="1"/>
              <p:nvPr/>
            </p:nvSpPr>
            <p:spPr>
              <a:xfrm>
                <a:off x="5121966" y="2422111"/>
                <a:ext cx="1404731" cy="488916"/>
              </a:xfrm>
              <a:prstGeom prst="rect">
                <a:avLst/>
              </a:prstGeom>
              <a:noFill/>
            </p:spPr>
            <p:txBody>
              <a:bodyPr wrap="square">
                <a:spAutoFit/>
              </a:bodyPr>
              <a:lstStyle/>
              <a:p>
                <a:pPr lvl="0" algn="just">
                  <a:lnSpc>
                    <a:spcPct val="115000"/>
                  </a:lnSpc>
                  <a:spcAft>
                    <a:spcPts val="1000"/>
                  </a:spcAft>
                </a:pPr>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R24=</a:t>
                </a:r>
                <a14:m>
                  <m:oMath xmlns:m="http://schemas.openxmlformats.org/officeDocument/2006/math">
                    <m:d>
                      <m:dPr>
                        <m:ctrlPr>
                          <a:rPr lang="en-ID" sz="1400" i="1">
                            <a:solidFill>
                              <a:srgbClr val="000000"/>
                            </a:solidFill>
                            <a:effectLst/>
                            <a:latin typeface="Cambria Math" panose="02040503050406030204" pitchFamily="18" charset="0"/>
                            <a:cs typeface="Arial" panose="020B0604020202020204" pitchFamily="34" charset="0"/>
                          </a:rPr>
                        </m:ctrlPr>
                      </m:dPr>
                      <m:e>
                        <m:f>
                          <m:fPr>
                            <m:ctrlPr>
                              <a:rPr lang="en-ID" sz="1400" i="1">
                                <a:solidFill>
                                  <a:srgbClr val="000000"/>
                                </a:solidFill>
                                <a:effectLst/>
                                <a:latin typeface="Cambria Math" panose="02040503050406030204" pitchFamily="18" charset="0"/>
                                <a:cs typeface="Arial" panose="020B0604020202020204" pitchFamily="34" charset="0"/>
                              </a:rPr>
                            </m:ctrlPr>
                          </m:fPr>
                          <m:num>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(4−4)</m:t>
                            </m:r>
                          </m:num>
                          <m:den>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(4−1)</m:t>
                            </m:r>
                          </m:den>
                        </m:f>
                      </m:e>
                    </m:d>
                  </m:oMath>
                </a14:m>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0</a:t>
                </a:r>
                <a:endParaRPr lang="en-ID" sz="14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30" name="TextBox 29">
                <a:extLst>
                  <a:ext uri="{FF2B5EF4-FFF2-40B4-BE49-F238E27FC236}">
                    <a16:creationId xmlns:a16="http://schemas.microsoft.com/office/drawing/2014/main" id="{FE7D3C15-EF04-4935-A144-1A7D21A3E9F8}"/>
                  </a:ext>
                </a:extLst>
              </p:cNvPr>
              <p:cNvSpPr txBox="1">
                <a:spLocks noRot="1" noChangeAspect="1" noMove="1" noResize="1" noEditPoints="1" noAdjustHandles="1" noChangeArrowheads="1" noChangeShapeType="1" noTextEdit="1"/>
              </p:cNvSpPr>
              <p:nvPr/>
            </p:nvSpPr>
            <p:spPr>
              <a:xfrm>
                <a:off x="5121966" y="2422111"/>
                <a:ext cx="1404731" cy="488916"/>
              </a:xfrm>
              <a:prstGeom prst="rect">
                <a:avLst/>
              </a:prstGeom>
              <a:blipFill>
                <a:blip r:embed="rId22"/>
                <a:stretch>
                  <a:fillRect l="-1299" b="-2469"/>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7984A87E-7F02-49BF-99C5-363C84D76F8D}"/>
                  </a:ext>
                </a:extLst>
              </p:cNvPr>
              <p:cNvSpPr txBox="1"/>
              <p:nvPr/>
            </p:nvSpPr>
            <p:spPr>
              <a:xfrm>
                <a:off x="5121966" y="2952171"/>
                <a:ext cx="1404731" cy="488916"/>
              </a:xfrm>
              <a:prstGeom prst="rect">
                <a:avLst/>
              </a:prstGeom>
              <a:noFill/>
            </p:spPr>
            <p:txBody>
              <a:bodyPr wrap="square">
                <a:spAutoFit/>
              </a:bodyPr>
              <a:lstStyle/>
              <a:p>
                <a:pPr lvl="0" algn="just">
                  <a:lnSpc>
                    <a:spcPct val="115000"/>
                  </a:lnSpc>
                  <a:spcAft>
                    <a:spcPts val="1000"/>
                  </a:spcAft>
                </a:pPr>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R34=</a:t>
                </a:r>
                <a14:m>
                  <m:oMath xmlns:m="http://schemas.openxmlformats.org/officeDocument/2006/math">
                    <m:d>
                      <m:dPr>
                        <m:ctrlPr>
                          <a:rPr lang="en-ID" sz="1400" i="1">
                            <a:solidFill>
                              <a:srgbClr val="000000"/>
                            </a:solidFill>
                            <a:effectLst/>
                            <a:latin typeface="Cambria Math" panose="02040503050406030204" pitchFamily="18" charset="0"/>
                            <a:cs typeface="Arial" panose="020B0604020202020204" pitchFamily="34" charset="0"/>
                          </a:rPr>
                        </m:ctrlPr>
                      </m:dPr>
                      <m:e>
                        <m:f>
                          <m:fPr>
                            <m:ctrlPr>
                              <a:rPr lang="en-ID" sz="1400" i="1">
                                <a:solidFill>
                                  <a:srgbClr val="000000"/>
                                </a:solidFill>
                                <a:effectLst/>
                                <a:latin typeface="Cambria Math" panose="02040503050406030204" pitchFamily="18" charset="0"/>
                                <a:cs typeface="Arial" panose="020B0604020202020204" pitchFamily="34" charset="0"/>
                              </a:rPr>
                            </m:ctrlPr>
                          </m:fPr>
                          <m:num>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(4−4)</m:t>
                            </m:r>
                          </m:num>
                          <m:den>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(4−1)</m:t>
                            </m:r>
                          </m:den>
                        </m:f>
                      </m:e>
                    </m:d>
                  </m:oMath>
                </a14:m>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0</a:t>
                </a:r>
                <a:endParaRPr lang="en-ID" sz="14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31" name="TextBox 30">
                <a:extLst>
                  <a:ext uri="{FF2B5EF4-FFF2-40B4-BE49-F238E27FC236}">
                    <a16:creationId xmlns:a16="http://schemas.microsoft.com/office/drawing/2014/main" id="{7984A87E-7F02-49BF-99C5-363C84D76F8D}"/>
                  </a:ext>
                </a:extLst>
              </p:cNvPr>
              <p:cNvSpPr txBox="1">
                <a:spLocks noRot="1" noChangeAspect="1" noMove="1" noResize="1" noEditPoints="1" noAdjustHandles="1" noChangeArrowheads="1" noChangeShapeType="1" noTextEdit="1"/>
              </p:cNvSpPr>
              <p:nvPr/>
            </p:nvSpPr>
            <p:spPr>
              <a:xfrm>
                <a:off x="5121966" y="2952171"/>
                <a:ext cx="1404731" cy="488916"/>
              </a:xfrm>
              <a:prstGeom prst="rect">
                <a:avLst/>
              </a:prstGeom>
              <a:blipFill>
                <a:blip r:embed="rId23"/>
                <a:stretch>
                  <a:fillRect l="-1299" b="-3750"/>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6F0BCA3B-E7D1-4A44-8900-0F75E1412AB3}"/>
                  </a:ext>
                </a:extLst>
              </p:cNvPr>
              <p:cNvSpPr txBox="1"/>
              <p:nvPr/>
            </p:nvSpPr>
            <p:spPr>
              <a:xfrm>
                <a:off x="5130096" y="3435173"/>
                <a:ext cx="1785884" cy="488916"/>
              </a:xfrm>
              <a:prstGeom prst="rect">
                <a:avLst/>
              </a:prstGeom>
              <a:noFill/>
            </p:spPr>
            <p:txBody>
              <a:bodyPr wrap="square">
                <a:spAutoFit/>
              </a:bodyPr>
              <a:lstStyle/>
              <a:p>
                <a:pPr lvl="0" algn="just">
                  <a:lnSpc>
                    <a:spcPct val="115000"/>
                  </a:lnSpc>
                  <a:spcAft>
                    <a:spcPts val="1000"/>
                  </a:spcAft>
                </a:pPr>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R44=</a:t>
                </a:r>
                <a14:m>
                  <m:oMath xmlns:m="http://schemas.openxmlformats.org/officeDocument/2006/math">
                    <m:d>
                      <m:dPr>
                        <m:ctrlPr>
                          <a:rPr lang="en-ID" sz="1400" i="1">
                            <a:solidFill>
                              <a:srgbClr val="000000"/>
                            </a:solidFill>
                            <a:effectLst/>
                            <a:latin typeface="Cambria Math" panose="02040503050406030204" pitchFamily="18" charset="0"/>
                            <a:cs typeface="Arial" panose="020B0604020202020204" pitchFamily="34" charset="0"/>
                          </a:rPr>
                        </m:ctrlPr>
                      </m:dPr>
                      <m:e>
                        <m:f>
                          <m:fPr>
                            <m:ctrlPr>
                              <a:rPr lang="en-ID" sz="1400" i="1">
                                <a:solidFill>
                                  <a:srgbClr val="000000"/>
                                </a:solidFill>
                                <a:effectLst/>
                                <a:latin typeface="Cambria Math" panose="02040503050406030204" pitchFamily="18" charset="0"/>
                                <a:cs typeface="Arial" panose="020B0604020202020204" pitchFamily="34" charset="0"/>
                              </a:rPr>
                            </m:ctrlPr>
                          </m:fPr>
                          <m:num>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(4−2)</m:t>
                            </m:r>
                          </m:num>
                          <m:den>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(4−1)</m:t>
                            </m:r>
                          </m:den>
                        </m:f>
                      </m:e>
                    </m:d>
                  </m:oMath>
                </a14:m>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0.666</a:t>
                </a:r>
                <a:endParaRPr lang="en-ID" sz="14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32" name="TextBox 31">
                <a:extLst>
                  <a:ext uri="{FF2B5EF4-FFF2-40B4-BE49-F238E27FC236}">
                    <a16:creationId xmlns:a16="http://schemas.microsoft.com/office/drawing/2014/main" id="{6F0BCA3B-E7D1-4A44-8900-0F75E1412AB3}"/>
                  </a:ext>
                </a:extLst>
              </p:cNvPr>
              <p:cNvSpPr txBox="1">
                <a:spLocks noRot="1" noChangeAspect="1" noMove="1" noResize="1" noEditPoints="1" noAdjustHandles="1" noChangeArrowheads="1" noChangeShapeType="1" noTextEdit="1"/>
              </p:cNvSpPr>
              <p:nvPr/>
            </p:nvSpPr>
            <p:spPr>
              <a:xfrm>
                <a:off x="5130096" y="3435173"/>
                <a:ext cx="1785884" cy="488916"/>
              </a:xfrm>
              <a:prstGeom prst="rect">
                <a:avLst/>
              </a:prstGeom>
              <a:blipFill>
                <a:blip r:embed="rId24"/>
                <a:stretch>
                  <a:fillRect l="-1024" b="-3750"/>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AA97FE31-3725-474D-8E67-F8A46FC6FD07}"/>
                  </a:ext>
                </a:extLst>
              </p:cNvPr>
              <p:cNvSpPr txBox="1"/>
              <p:nvPr/>
            </p:nvSpPr>
            <p:spPr>
              <a:xfrm>
                <a:off x="5121966" y="3959901"/>
                <a:ext cx="1701245" cy="488916"/>
              </a:xfrm>
              <a:prstGeom prst="rect">
                <a:avLst/>
              </a:prstGeom>
              <a:noFill/>
            </p:spPr>
            <p:txBody>
              <a:bodyPr wrap="square">
                <a:spAutoFit/>
              </a:bodyPr>
              <a:lstStyle/>
              <a:p>
                <a:pPr lvl="0" algn="just">
                  <a:lnSpc>
                    <a:spcPct val="115000"/>
                  </a:lnSpc>
                  <a:spcAft>
                    <a:spcPts val="1000"/>
                  </a:spcAft>
                </a:pPr>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R54=</a:t>
                </a:r>
                <a14:m>
                  <m:oMath xmlns:m="http://schemas.openxmlformats.org/officeDocument/2006/math">
                    <m:d>
                      <m:dPr>
                        <m:ctrlPr>
                          <a:rPr lang="en-ID" sz="1400" i="1">
                            <a:solidFill>
                              <a:srgbClr val="000000"/>
                            </a:solidFill>
                            <a:effectLst/>
                            <a:latin typeface="Cambria Math" panose="02040503050406030204" pitchFamily="18" charset="0"/>
                            <a:cs typeface="Arial" panose="020B0604020202020204" pitchFamily="34" charset="0"/>
                          </a:rPr>
                        </m:ctrlPr>
                      </m:dPr>
                      <m:e>
                        <m:f>
                          <m:fPr>
                            <m:ctrlPr>
                              <a:rPr lang="en-ID" sz="1400" i="1">
                                <a:solidFill>
                                  <a:srgbClr val="000000"/>
                                </a:solidFill>
                                <a:effectLst/>
                                <a:latin typeface="Cambria Math" panose="02040503050406030204" pitchFamily="18" charset="0"/>
                                <a:cs typeface="Arial" panose="020B0604020202020204" pitchFamily="34" charset="0"/>
                              </a:rPr>
                            </m:ctrlPr>
                          </m:fPr>
                          <m:num>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(4−2)</m:t>
                            </m:r>
                          </m:num>
                          <m:den>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(4−1)</m:t>
                            </m:r>
                          </m:den>
                        </m:f>
                      </m:e>
                    </m:d>
                  </m:oMath>
                </a14:m>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0.666</a:t>
                </a:r>
                <a:endParaRPr lang="en-ID" sz="14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33" name="TextBox 32">
                <a:extLst>
                  <a:ext uri="{FF2B5EF4-FFF2-40B4-BE49-F238E27FC236}">
                    <a16:creationId xmlns:a16="http://schemas.microsoft.com/office/drawing/2014/main" id="{AA97FE31-3725-474D-8E67-F8A46FC6FD07}"/>
                  </a:ext>
                </a:extLst>
              </p:cNvPr>
              <p:cNvSpPr txBox="1">
                <a:spLocks noRot="1" noChangeAspect="1" noMove="1" noResize="1" noEditPoints="1" noAdjustHandles="1" noChangeArrowheads="1" noChangeShapeType="1" noTextEdit="1"/>
              </p:cNvSpPr>
              <p:nvPr/>
            </p:nvSpPr>
            <p:spPr>
              <a:xfrm>
                <a:off x="5121966" y="3959901"/>
                <a:ext cx="1701245" cy="488916"/>
              </a:xfrm>
              <a:prstGeom prst="rect">
                <a:avLst/>
              </a:prstGeom>
              <a:blipFill>
                <a:blip r:embed="rId25"/>
                <a:stretch>
                  <a:fillRect l="-1075" b="-3750"/>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DA166611-7F5F-45C2-835D-658F76190ED7}"/>
                  </a:ext>
                </a:extLst>
              </p:cNvPr>
              <p:cNvSpPr txBox="1"/>
              <p:nvPr/>
            </p:nvSpPr>
            <p:spPr>
              <a:xfrm>
                <a:off x="5121965" y="4445619"/>
                <a:ext cx="1760883" cy="843821"/>
              </a:xfrm>
              <a:prstGeom prst="rect">
                <a:avLst/>
              </a:prstGeom>
              <a:noFill/>
            </p:spPr>
            <p:txBody>
              <a:bodyPr wrap="square">
                <a:spAutoFit/>
              </a:bodyPr>
              <a:lstStyle/>
              <a:p>
                <a:pPr algn="just">
                  <a:lnSpc>
                    <a:spcPct val="115000"/>
                  </a:lnSpc>
                  <a:spcAft>
                    <a:spcPts val="1000"/>
                  </a:spcAft>
                </a:pPr>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R64=</a:t>
                </a:r>
                <a14:m>
                  <m:oMath xmlns:m="http://schemas.openxmlformats.org/officeDocument/2006/math">
                    <m:d>
                      <m:dPr>
                        <m:ctrlPr>
                          <a:rPr lang="en-ID"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dPr>
                      <m:e>
                        <m:f>
                          <m:fPr>
                            <m:ctrlPr>
                              <a:rPr lang="en-ID"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fPr>
                          <m:num>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(4−3)</m:t>
                            </m:r>
                          </m:num>
                          <m:den>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(4−1)</m:t>
                            </m:r>
                          </m:den>
                        </m:f>
                      </m:e>
                    </m:d>
                  </m:oMath>
                </a14:m>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0.333</a:t>
                </a:r>
                <a:endParaRPr lang="en-ID" sz="1400" dirty="0">
                  <a:effectLst/>
                  <a:latin typeface="Cambria" panose="02040503050406030204" pitchFamily="18" charset="0"/>
                  <a:ea typeface="Cambria" panose="02040503050406030204" pitchFamily="18" charset="0"/>
                  <a:cs typeface="Times New Roman" panose="02020603050405020304" pitchFamily="18" charset="0"/>
                </a:endParaRPr>
              </a:p>
              <a:p>
                <a:pPr lvl="0" algn="just">
                  <a:lnSpc>
                    <a:spcPct val="115000"/>
                  </a:lnSpc>
                  <a:spcAft>
                    <a:spcPts val="1000"/>
                  </a:spcAft>
                </a:pPr>
                <a:endParaRPr lang="en-ID" sz="14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34" name="TextBox 33">
                <a:extLst>
                  <a:ext uri="{FF2B5EF4-FFF2-40B4-BE49-F238E27FC236}">
                    <a16:creationId xmlns:a16="http://schemas.microsoft.com/office/drawing/2014/main" id="{DA166611-7F5F-45C2-835D-658F76190ED7}"/>
                  </a:ext>
                </a:extLst>
              </p:cNvPr>
              <p:cNvSpPr txBox="1">
                <a:spLocks noRot="1" noChangeAspect="1" noMove="1" noResize="1" noEditPoints="1" noAdjustHandles="1" noChangeArrowheads="1" noChangeShapeType="1" noTextEdit="1"/>
              </p:cNvSpPr>
              <p:nvPr/>
            </p:nvSpPr>
            <p:spPr>
              <a:xfrm>
                <a:off x="5121965" y="4445619"/>
                <a:ext cx="1760883" cy="843821"/>
              </a:xfrm>
              <a:prstGeom prst="rect">
                <a:avLst/>
              </a:prstGeom>
              <a:blipFill>
                <a:blip r:embed="rId26"/>
                <a:stretch>
                  <a:fillRect l="-1038"/>
                </a:stretch>
              </a:blipFill>
            </p:spPr>
            <p:txBody>
              <a:bodyPr/>
              <a:lstStyle/>
              <a:p>
                <a:r>
                  <a:rPr lang="en-ID">
                    <a:noFill/>
                  </a:rPr>
                  <a:t> </a:t>
                </a:r>
              </a:p>
            </p:txBody>
          </p:sp>
        </mc:Fallback>
      </mc:AlternateContent>
      <p:sp>
        <p:nvSpPr>
          <p:cNvPr id="35" name="TextBox 34">
            <a:extLst>
              <a:ext uri="{FF2B5EF4-FFF2-40B4-BE49-F238E27FC236}">
                <a16:creationId xmlns:a16="http://schemas.microsoft.com/office/drawing/2014/main" id="{6D526E66-4531-4D38-97A2-CCF98E012566}"/>
              </a:ext>
            </a:extLst>
          </p:cNvPr>
          <p:cNvSpPr txBox="1"/>
          <p:nvPr/>
        </p:nvSpPr>
        <p:spPr>
          <a:xfrm>
            <a:off x="6785114" y="1535252"/>
            <a:ext cx="1630017" cy="390363"/>
          </a:xfrm>
          <a:prstGeom prst="rect">
            <a:avLst/>
          </a:prstGeom>
          <a:noFill/>
        </p:spPr>
        <p:txBody>
          <a:bodyPr wrap="square">
            <a:spAutoFit/>
          </a:bodyPr>
          <a:lstStyle/>
          <a:p>
            <a:pPr lvl="0" algn="just">
              <a:lnSpc>
                <a:spcPct val="115000"/>
              </a:lnSpc>
              <a:spcAft>
                <a:spcPts val="1000"/>
              </a:spcAft>
            </a:pPr>
            <a:r>
              <a:rPr lang="en-ID" sz="1800" dirty="0" err="1">
                <a:effectLst/>
                <a:latin typeface="Cambria" panose="02040503050406030204" pitchFamily="18" charset="0"/>
                <a:ea typeface="Calibri" panose="020F0502020204030204" pitchFamily="34" charset="0"/>
                <a:cs typeface="Arial" panose="020B0604020202020204" pitchFamily="34" charset="0"/>
              </a:rPr>
              <a:t>Kriteria</a:t>
            </a:r>
            <a:r>
              <a:rPr lang="en-ID" sz="1800" dirty="0">
                <a:effectLst/>
                <a:latin typeface="Cambria" panose="02040503050406030204" pitchFamily="18" charset="0"/>
                <a:ea typeface="Calibri" panose="020F0502020204030204" pitchFamily="34" charset="0"/>
                <a:cs typeface="Arial" panose="020B0604020202020204" pitchFamily="34" charset="0"/>
              </a:rPr>
              <a:t> C5</a:t>
            </a:r>
            <a:endParaRPr lang="en-ID" sz="24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1FE1411A-6E76-4151-944C-AB8E439536F8}"/>
                  </a:ext>
                </a:extLst>
              </p:cNvPr>
              <p:cNvSpPr txBox="1"/>
              <p:nvPr/>
            </p:nvSpPr>
            <p:spPr>
              <a:xfrm>
                <a:off x="6785114" y="1918557"/>
                <a:ext cx="1871870" cy="488916"/>
              </a:xfrm>
              <a:prstGeom prst="rect">
                <a:avLst/>
              </a:prstGeom>
              <a:noFill/>
            </p:spPr>
            <p:txBody>
              <a:bodyPr wrap="square">
                <a:spAutoFit/>
              </a:bodyPr>
              <a:lstStyle/>
              <a:p>
                <a:pPr lvl="0" algn="just">
                  <a:lnSpc>
                    <a:spcPct val="115000"/>
                  </a:lnSpc>
                  <a:spcAft>
                    <a:spcPts val="1000"/>
                  </a:spcAft>
                </a:pPr>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R15=</a:t>
                </a:r>
                <a14:m>
                  <m:oMath xmlns:m="http://schemas.openxmlformats.org/officeDocument/2006/math">
                    <m:d>
                      <m:dPr>
                        <m:ctrlPr>
                          <a:rPr lang="en-ID" sz="1400" i="1">
                            <a:solidFill>
                              <a:srgbClr val="000000"/>
                            </a:solidFill>
                            <a:effectLst/>
                            <a:latin typeface="Cambria Math" panose="02040503050406030204" pitchFamily="18" charset="0"/>
                            <a:cs typeface="Arial" panose="020B0604020202020204" pitchFamily="34" charset="0"/>
                          </a:rPr>
                        </m:ctrlPr>
                      </m:dPr>
                      <m:e>
                        <m:f>
                          <m:fPr>
                            <m:ctrlPr>
                              <a:rPr lang="en-ID" sz="1400" i="1">
                                <a:solidFill>
                                  <a:srgbClr val="000000"/>
                                </a:solidFill>
                                <a:effectLst/>
                                <a:latin typeface="Cambria Math" panose="02040503050406030204" pitchFamily="18" charset="0"/>
                                <a:cs typeface="Arial" panose="020B0604020202020204" pitchFamily="34" charset="0"/>
                              </a:rPr>
                            </m:ctrlPr>
                          </m:fPr>
                          <m:num>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(4−3)</m:t>
                            </m:r>
                          </m:num>
                          <m:den>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(4−1)</m:t>
                            </m:r>
                          </m:den>
                        </m:f>
                      </m:e>
                    </m:d>
                  </m:oMath>
                </a14:m>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0.333</a:t>
                </a:r>
                <a:endParaRPr lang="en-ID" sz="14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36" name="TextBox 35">
                <a:extLst>
                  <a:ext uri="{FF2B5EF4-FFF2-40B4-BE49-F238E27FC236}">
                    <a16:creationId xmlns:a16="http://schemas.microsoft.com/office/drawing/2014/main" id="{1FE1411A-6E76-4151-944C-AB8E439536F8}"/>
                  </a:ext>
                </a:extLst>
              </p:cNvPr>
              <p:cNvSpPr txBox="1">
                <a:spLocks noRot="1" noChangeAspect="1" noMove="1" noResize="1" noEditPoints="1" noAdjustHandles="1" noChangeArrowheads="1" noChangeShapeType="1" noTextEdit="1"/>
              </p:cNvSpPr>
              <p:nvPr/>
            </p:nvSpPr>
            <p:spPr>
              <a:xfrm>
                <a:off x="6785114" y="1918557"/>
                <a:ext cx="1871870" cy="488916"/>
              </a:xfrm>
              <a:prstGeom prst="rect">
                <a:avLst/>
              </a:prstGeom>
              <a:blipFill>
                <a:blip r:embed="rId27"/>
                <a:stretch>
                  <a:fillRect l="-977" b="-3750"/>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07CF1A80-6AA7-4AD5-BC28-BB88EA0869F2}"/>
                  </a:ext>
                </a:extLst>
              </p:cNvPr>
              <p:cNvSpPr txBox="1"/>
              <p:nvPr/>
            </p:nvSpPr>
            <p:spPr>
              <a:xfrm>
                <a:off x="6785114" y="2415403"/>
                <a:ext cx="1785884" cy="488916"/>
              </a:xfrm>
              <a:prstGeom prst="rect">
                <a:avLst/>
              </a:prstGeom>
              <a:noFill/>
            </p:spPr>
            <p:txBody>
              <a:bodyPr wrap="square">
                <a:spAutoFit/>
              </a:bodyPr>
              <a:lstStyle/>
              <a:p>
                <a:pPr lvl="0" algn="just">
                  <a:lnSpc>
                    <a:spcPct val="115000"/>
                  </a:lnSpc>
                  <a:spcAft>
                    <a:spcPts val="1000"/>
                  </a:spcAft>
                </a:pPr>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R25=</a:t>
                </a:r>
                <a14:m>
                  <m:oMath xmlns:m="http://schemas.openxmlformats.org/officeDocument/2006/math">
                    <m:d>
                      <m:dPr>
                        <m:ctrlPr>
                          <a:rPr lang="en-ID" sz="1400" i="1">
                            <a:solidFill>
                              <a:srgbClr val="000000"/>
                            </a:solidFill>
                            <a:effectLst/>
                            <a:latin typeface="Cambria Math" panose="02040503050406030204" pitchFamily="18" charset="0"/>
                            <a:cs typeface="Arial" panose="020B0604020202020204" pitchFamily="34" charset="0"/>
                          </a:rPr>
                        </m:ctrlPr>
                      </m:dPr>
                      <m:e>
                        <m:f>
                          <m:fPr>
                            <m:ctrlPr>
                              <a:rPr lang="en-ID" sz="1400" i="1">
                                <a:solidFill>
                                  <a:srgbClr val="000000"/>
                                </a:solidFill>
                                <a:effectLst/>
                                <a:latin typeface="Cambria Math" panose="02040503050406030204" pitchFamily="18" charset="0"/>
                                <a:cs typeface="Arial" panose="020B0604020202020204" pitchFamily="34" charset="0"/>
                              </a:rPr>
                            </m:ctrlPr>
                          </m:fPr>
                          <m:num>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(4−2)</m:t>
                            </m:r>
                          </m:num>
                          <m:den>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(4−1)</m:t>
                            </m:r>
                          </m:den>
                        </m:f>
                      </m:e>
                    </m:d>
                  </m:oMath>
                </a14:m>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0.666</a:t>
                </a:r>
                <a:endParaRPr lang="en-ID" sz="14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37" name="TextBox 36">
                <a:extLst>
                  <a:ext uri="{FF2B5EF4-FFF2-40B4-BE49-F238E27FC236}">
                    <a16:creationId xmlns:a16="http://schemas.microsoft.com/office/drawing/2014/main" id="{07CF1A80-6AA7-4AD5-BC28-BB88EA0869F2}"/>
                  </a:ext>
                </a:extLst>
              </p:cNvPr>
              <p:cNvSpPr txBox="1">
                <a:spLocks noRot="1" noChangeAspect="1" noMove="1" noResize="1" noEditPoints="1" noAdjustHandles="1" noChangeArrowheads="1" noChangeShapeType="1" noTextEdit="1"/>
              </p:cNvSpPr>
              <p:nvPr/>
            </p:nvSpPr>
            <p:spPr>
              <a:xfrm>
                <a:off x="6785114" y="2415403"/>
                <a:ext cx="1785884" cy="488916"/>
              </a:xfrm>
              <a:prstGeom prst="rect">
                <a:avLst/>
              </a:prstGeom>
              <a:blipFill>
                <a:blip r:embed="rId28"/>
                <a:stretch>
                  <a:fillRect l="-1024" b="-3750"/>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8F2BC59D-6059-4A77-B9E7-C6056471CE0A}"/>
                  </a:ext>
                </a:extLst>
              </p:cNvPr>
              <p:cNvSpPr txBox="1"/>
              <p:nvPr/>
            </p:nvSpPr>
            <p:spPr>
              <a:xfrm>
                <a:off x="6785114" y="2952171"/>
                <a:ext cx="1785884" cy="488916"/>
              </a:xfrm>
              <a:prstGeom prst="rect">
                <a:avLst/>
              </a:prstGeom>
              <a:noFill/>
            </p:spPr>
            <p:txBody>
              <a:bodyPr wrap="square">
                <a:spAutoFit/>
              </a:bodyPr>
              <a:lstStyle/>
              <a:p>
                <a:pPr lvl="0" algn="just">
                  <a:lnSpc>
                    <a:spcPct val="115000"/>
                  </a:lnSpc>
                  <a:spcAft>
                    <a:spcPts val="1000"/>
                  </a:spcAft>
                </a:pPr>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R35=</a:t>
                </a:r>
                <a14:m>
                  <m:oMath xmlns:m="http://schemas.openxmlformats.org/officeDocument/2006/math">
                    <m:d>
                      <m:dPr>
                        <m:ctrlPr>
                          <a:rPr lang="en-ID" sz="1400" i="1">
                            <a:solidFill>
                              <a:srgbClr val="000000"/>
                            </a:solidFill>
                            <a:effectLst/>
                            <a:latin typeface="Cambria Math" panose="02040503050406030204" pitchFamily="18" charset="0"/>
                            <a:cs typeface="Arial" panose="020B0604020202020204" pitchFamily="34" charset="0"/>
                          </a:rPr>
                        </m:ctrlPr>
                      </m:dPr>
                      <m:e>
                        <m:f>
                          <m:fPr>
                            <m:ctrlPr>
                              <a:rPr lang="en-ID" sz="1400" i="1">
                                <a:solidFill>
                                  <a:srgbClr val="000000"/>
                                </a:solidFill>
                                <a:effectLst/>
                                <a:latin typeface="Cambria Math" panose="02040503050406030204" pitchFamily="18" charset="0"/>
                                <a:cs typeface="Arial" panose="020B0604020202020204" pitchFamily="34" charset="0"/>
                              </a:rPr>
                            </m:ctrlPr>
                          </m:fPr>
                          <m:num>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(4−3)</m:t>
                            </m:r>
                          </m:num>
                          <m:den>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(4−1)</m:t>
                            </m:r>
                          </m:den>
                        </m:f>
                      </m:e>
                    </m:d>
                  </m:oMath>
                </a14:m>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0.333</a:t>
                </a:r>
                <a:endParaRPr lang="en-ID" sz="14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38" name="TextBox 37">
                <a:extLst>
                  <a:ext uri="{FF2B5EF4-FFF2-40B4-BE49-F238E27FC236}">
                    <a16:creationId xmlns:a16="http://schemas.microsoft.com/office/drawing/2014/main" id="{8F2BC59D-6059-4A77-B9E7-C6056471CE0A}"/>
                  </a:ext>
                </a:extLst>
              </p:cNvPr>
              <p:cNvSpPr txBox="1">
                <a:spLocks noRot="1" noChangeAspect="1" noMove="1" noResize="1" noEditPoints="1" noAdjustHandles="1" noChangeArrowheads="1" noChangeShapeType="1" noTextEdit="1"/>
              </p:cNvSpPr>
              <p:nvPr/>
            </p:nvSpPr>
            <p:spPr>
              <a:xfrm>
                <a:off x="6785114" y="2952171"/>
                <a:ext cx="1785884" cy="488916"/>
              </a:xfrm>
              <a:prstGeom prst="rect">
                <a:avLst/>
              </a:prstGeom>
              <a:blipFill>
                <a:blip r:embed="rId29"/>
                <a:stretch>
                  <a:fillRect l="-1024" b="-3750"/>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E7337586-1189-40AB-8573-37A3F7651EC2}"/>
                  </a:ext>
                </a:extLst>
              </p:cNvPr>
              <p:cNvSpPr txBox="1"/>
              <p:nvPr/>
            </p:nvSpPr>
            <p:spPr>
              <a:xfrm>
                <a:off x="6785114" y="3435173"/>
                <a:ext cx="1404731" cy="488916"/>
              </a:xfrm>
              <a:prstGeom prst="rect">
                <a:avLst/>
              </a:prstGeom>
              <a:noFill/>
            </p:spPr>
            <p:txBody>
              <a:bodyPr wrap="square">
                <a:spAutoFit/>
              </a:bodyPr>
              <a:lstStyle/>
              <a:p>
                <a:pPr lvl="0" algn="just">
                  <a:lnSpc>
                    <a:spcPct val="115000"/>
                  </a:lnSpc>
                  <a:spcAft>
                    <a:spcPts val="1000"/>
                  </a:spcAft>
                </a:pPr>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R45=</a:t>
                </a:r>
                <a14:m>
                  <m:oMath xmlns:m="http://schemas.openxmlformats.org/officeDocument/2006/math">
                    <m:d>
                      <m:dPr>
                        <m:ctrlPr>
                          <a:rPr lang="en-ID" sz="1400" i="1">
                            <a:solidFill>
                              <a:srgbClr val="000000"/>
                            </a:solidFill>
                            <a:effectLst/>
                            <a:latin typeface="Cambria Math" panose="02040503050406030204" pitchFamily="18" charset="0"/>
                            <a:cs typeface="Arial" panose="020B0604020202020204" pitchFamily="34" charset="0"/>
                          </a:rPr>
                        </m:ctrlPr>
                      </m:dPr>
                      <m:e>
                        <m:f>
                          <m:fPr>
                            <m:ctrlPr>
                              <a:rPr lang="en-ID" sz="1400" i="1">
                                <a:solidFill>
                                  <a:srgbClr val="000000"/>
                                </a:solidFill>
                                <a:effectLst/>
                                <a:latin typeface="Cambria Math" panose="02040503050406030204" pitchFamily="18" charset="0"/>
                                <a:cs typeface="Arial" panose="020B0604020202020204" pitchFamily="34" charset="0"/>
                              </a:rPr>
                            </m:ctrlPr>
                          </m:fPr>
                          <m:num>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(4−4)</m:t>
                            </m:r>
                          </m:num>
                          <m:den>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(4−1)</m:t>
                            </m:r>
                          </m:den>
                        </m:f>
                      </m:e>
                    </m:d>
                  </m:oMath>
                </a14:m>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0</a:t>
                </a:r>
                <a:endParaRPr lang="en-ID" sz="14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40" name="TextBox 39">
                <a:extLst>
                  <a:ext uri="{FF2B5EF4-FFF2-40B4-BE49-F238E27FC236}">
                    <a16:creationId xmlns:a16="http://schemas.microsoft.com/office/drawing/2014/main" id="{E7337586-1189-40AB-8573-37A3F7651EC2}"/>
                  </a:ext>
                </a:extLst>
              </p:cNvPr>
              <p:cNvSpPr txBox="1">
                <a:spLocks noRot="1" noChangeAspect="1" noMove="1" noResize="1" noEditPoints="1" noAdjustHandles="1" noChangeArrowheads="1" noChangeShapeType="1" noTextEdit="1"/>
              </p:cNvSpPr>
              <p:nvPr/>
            </p:nvSpPr>
            <p:spPr>
              <a:xfrm>
                <a:off x="6785114" y="3435173"/>
                <a:ext cx="1404731" cy="488916"/>
              </a:xfrm>
              <a:prstGeom prst="rect">
                <a:avLst/>
              </a:prstGeom>
              <a:blipFill>
                <a:blip r:embed="rId30"/>
                <a:stretch>
                  <a:fillRect l="-1304" b="-3750"/>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E058982D-1EB5-42E2-96F5-CA9F8B8C9F3B}"/>
                  </a:ext>
                </a:extLst>
              </p:cNvPr>
              <p:cNvSpPr txBox="1"/>
              <p:nvPr/>
            </p:nvSpPr>
            <p:spPr>
              <a:xfrm>
                <a:off x="6785113" y="3959901"/>
                <a:ext cx="1404731" cy="488916"/>
              </a:xfrm>
              <a:prstGeom prst="rect">
                <a:avLst/>
              </a:prstGeom>
              <a:noFill/>
            </p:spPr>
            <p:txBody>
              <a:bodyPr wrap="square">
                <a:spAutoFit/>
              </a:bodyPr>
              <a:lstStyle/>
              <a:p>
                <a:pPr lvl="0" algn="just">
                  <a:lnSpc>
                    <a:spcPct val="115000"/>
                  </a:lnSpc>
                  <a:spcAft>
                    <a:spcPts val="1000"/>
                  </a:spcAft>
                </a:pPr>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R55=</a:t>
                </a:r>
                <a14:m>
                  <m:oMath xmlns:m="http://schemas.openxmlformats.org/officeDocument/2006/math">
                    <m:d>
                      <m:dPr>
                        <m:ctrlPr>
                          <a:rPr lang="en-ID" sz="1400" i="1">
                            <a:solidFill>
                              <a:srgbClr val="000000"/>
                            </a:solidFill>
                            <a:effectLst/>
                            <a:latin typeface="Cambria Math" panose="02040503050406030204" pitchFamily="18" charset="0"/>
                            <a:cs typeface="Arial" panose="020B0604020202020204" pitchFamily="34" charset="0"/>
                          </a:rPr>
                        </m:ctrlPr>
                      </m:dPr>
                      <m:e>
                        <m:f>
                          <m:fPr>
                            <m:ctrlPr>
                              <a:rPr lang="en-ID" sz="1400" i="1">
                                <a:solidFill>
                                  <a:srgbClr val="000000"/>
                                </a:solidFill>
                                <a:effectLst/>
                                <a:latin typeface="Cambria Math" panose="02040503050406030204" pitchFamily="18" charset="0"/>
                                <a:cs typeface="Arial" panose="020B0604020202020204" pitchFamily="34" charset="0"/>
                              </a:rPr>
                            </m:ctrlPr>
                          </m:fPr>
                          <m:num>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(4−1)</m:t>
                            </m:r>
                          </m:num>
                          <m:den>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(4−1)</m:t>
                            </m:r>
                          </m:den>
                        </m:f>
                      </m:e>
                    </m:d>
                  </m:oMath>
                </a14:m>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1</a:t>
                </a:r>
                <a:endParaRPr lang="en-ID" sz="14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41" name="TextBox 40">
                <a:extLst>
                  <a:ext uri="{FF2B5EF4-FFF2-40B4-BE49-F238E27FC236}">
                    <a16:creationId xmlns:a16="http://schemas.microsoft.com/office/drawing/2014/main" id="{E058982D-1EB5-42E2-96F5-CA9F8B8C9F3B}"/>
                  </a:ext>
                </a:extLst>
              </p:cNvPr>
              <p:cNvSpPr txBox="1">
                <a:spLocks noRot="1" noChangeAspect="1" noMove="1" noResize="1" noEditPoints="1" noAdjustHandles="1" noChangeArrowheads="1" noChangeShapeType="1" noTextEdit="1"/>
              </p:cNvSpPr>
              <p:nvPr/>
            </p:nvSpPr>
            <p:spPr>
              <a:xfrm>
                <a:off x="6785113" y="3959901"/>
                <a:ext cx="1404731" cy="488916"/>
              </a:xfrm>
              <a:prstGeom prst="rect">
                <a:avLst/>
              </a:prstGeom>
              <a:blipFill>
                <a:blip r:embed="rId31"/>
                <a:stretch>
                  <a:fillRect l="-1304" b="-3750"/>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56D6E8D1-12D3-4232-86E6-0E3E351E435B}"/>
                  </a:ext>
                </a:extLst>
              </p:cNvPr>
              <p:cNvSpPr txBox="1"/>
              <p:nvPr/>
            </p:nvSpPr>
            <p:spPr>
              <a:xfrm>
                <a:off x="6785112" y="4445619"/>
                <a:ext cx="1404731" cy="488916"/>
              </a:xfrm>
              <a:prstGeom prst="rect">
                <a:avLst/>
              </a:prstGeom>
              <a:noFill/>
            </p:spPr>
            <p:txBody>
              <a:bodyPr wrap="square">
                <a:spAutoFit/>
              </a:bodyPr>
              <a:lstStyle/>
              <a:p>
                <a:pPr lvl="0" algn="just">
                  <a:lnSpc>
                    <a:spcPct val="115000"/>
                  </a:lnSpc>
                  <a:spcAft>
                    <a:spcPts val="1000"/>
                  </a:spcAft>
                </a:pPr>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R65=</a:t>
                </a:r>
                <a14:m>
                  <m:oMath xmlns:m="http://schemas.openxmlformats.org/officeDocument/2006/math">
                    <m:d>
                      <m:dPr>
                        <m:ctrlPr>
                          <a:rPr lang="en-ID" sz="1400" i="1">
                            <a:solidFill>
                              <a:srgbClr val="000000"/>
                            </a:solidFill>
                            <a:effectLst/>
                            <a:latin typeface="Cambria Math" panose="02040503050406030204" pitchFamily="18" charset="0"/>
                            <a:cs typeface="Arial" panose="020B0604020202020204" pitchFamily="34" charset="0"/>
                          </a:rPr>
                        </m:ctrlPr>
                      </m:dPr>
                      <m:e>
                        <m:f>
                          <m:fPr>
                            <m:ctrlPr>
                              <a:rPr lang="en-ID" sz="1400" i="1">
                                <a:solidFill>
                                  <a:srgbClr val="000000"/>
                                </a:solidFill>
                                <a:effectLst/>
                                <a:latin typeface="Cambria Math" panose="02040503050406030204" pitchFamily="18" charset="0"/>
                                <a:cs typeface="Arial" panose="020B0604020202020204" pitchFamily="34" charset="0"/>
                              </a:rPr>
                            </m:ctrlPr>
                          </m:fPr>
                          <m:num>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(4−4)</m:t>
                            </m:r>
                          </m:num>
                          <m:den>
                            <m:r>
                              <a:rPr lang="en-US" sz="14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(4−1)</m:t>
                            </m:r>
                          </m:den>
                        </m:f>
                      </m:e>
                    </m:d>
                  </m:oMath>
                </a14:m>
                <a:r>
                  <a:rPr lang="en-US" sz="1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0 </a:t>
                </a:r>
                <a:endParaRPr lang="en-ID" sz="14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42" name="TextBox 41">
                <a:extLst>
                  <a:ext uri="{FF2B5EF4-FFF2-40B4-BE49-F238E27FC236}">
                    <a16:creationId xmlns:a16="http://schemas.microsoft.com/office/drawing/2014/main" id="{56D6E8D1-12D3-4232-86E6-0E3E351E435B}"/>
                  </a:ext>
                </a:extLst>
              </p:cNvPr>
              <p:cNvSpPr txBox="1">
                <a:spLocks noRot="1" noChangeAspect="1" noMove="1" noResize="1" noEditPoints="1" noAdjustHandles="1" noChangeArrowheads="1" noChangeShapeType="1" noTextEdit="1"/>
              </p:cNvSpPr>
              <p:nvPr/>
            </p:nvSpPr>
            <p:spPr>
              <a:xfrm>
                <a:off x="6785112" y="4445619"/>
                <a:ext cx="1404731" cy="488916"/>
              </a:xfrm>
              <a:prstGeom prst="rect">
                <a:avLst/>
              </a:prstGeom>
              <a:blipFill>
                <a:blip r:embed="rId32"/>
                <a:stretch>
                  <a:fillRect l="-1304" b="-3750"/>
                </a:stretch>
              </a:blipFill>
            </p:spPr>
            <p:txBody>
              <a:bodyPr/>
              <a:lstStyle/>
              <a:p>
                <a:r>
                  <a:rPr lang="en-ID">
                    <a:noFill/>
                  </a:rPr>
                  <a:t> </a:t>
                </a:r>
              </a:p>
            </p:txBody>
          </p:sp>
        </mc:Fallback>
      </mc:AlternateContent>
    </p:spTree>
    <p:extLst>
      <p:ext uri="{BB962C8B-B14F-4D97-AF65-F5344CB8AC3E}">
        <p14:creationId xmlns:p14="http://schemas.microsoft.com/office/powerpoint/2010/main" val="3980590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9077-9F89-4219-8161-D0A137FB0A4D}"/>
              </a:ext>
            </a:extLst>
          </p:cNvPr>
          <p:cNvSpPr>
            <a:spLocks noGrp="1"/>
          </p:cNvSpPr>
          <p:nvPr>
            <p:ph type="title"/>
          </p:nvPr>
        </p:nvSpPr>
        <p:spPr/>
        <p:txBody>
          <a:bodyPr>
            <a:normAutofit/>
          </a:bodyPr>
          <a:lstStyle/>
          <a:p>
            <a:r>
              <a:rPr lang="en-US" b="1" dirty="0">
                <a:solidFill>
                  <a:schemeClr val="tx1"/>
                </a:solidFill>
              </a:rPr>
              <a:t>HASIL NORMALISASI</a:t>
            </a:r>
          </a:p>
        </p:txBody>
      </p:sp>
      <p:sp>
        <p:nvSpPr>
          <p:cNvPr id="39" name="Text Placeholder 2">
            <a:extLst>
              <a:ext uri="{FF2B5EF4-FFF2-40B4-BE49-F238E27FC236}">
                <a16:creationId xmlns:a16="http://schemas.microsoft.com/office/drawing/2014/main" id="{5E472C6C-CB8B-40BC-9DE3-84BF9CC6324D}"/>
              </a:ext>
            </a:extLst>
          </p:cNvPr>
          <p:cNvSpPr>
            <a:spLocks noGrp="1"/>
          </p:cNvSpPr>
          <p:nvPr>
            <p:ph type="body" sz="quarter" idx="13"/>
          </p:nvPr>
        </p:nvSpPr>
        <p:spPr>
          <a:xfrm>
            <a:off x="2597650" y="1821893"/>
            <a:ext cx="6105624" cy="448163"/>
          </a:xfrm>
        </p:spPr>
        <p:txBody>
          <a:bodyPr>
            <a:normAutofit/>
          </a:bodyPr>
          <a:lstStyle/>
          <a:p>
            <a:pPr marL="0" indent="0" algn="l">
              <a:buNone/>
            </a:pPr>
            <a:r>
              <a:rPr lang="en-US" sz="2000" b="1" dirty="0" err="1">
                <a:solidFill>
                  <a:schemeClr val="tx1"/>
                </a:solidFill>
                <a:latin typeface="Cambria" panose="02040503050406030204" pitchFamily="18" charset="0"/>
                <a:ea typeface="Cambria" panose="02040503050406030204" pitchFamily="18" charset="0"/>
              </a:rPr>
              <a:t>Matriks</a:t>
            </a:r>
            <a:r>
              <a:rPr lang="en-US" sz="2000" b="1" dirty="0">
                <a:solidFill>
                  <a:schemeClr val="tx1"/>
                </a:solidFill>
                <a:latin typeface="Cambria" panose="02040503050406030204" pitchFamily="18" charset="0"/>
                <a:ea typeface="Cambria" panose="02040503050406030204" pitchFamily="18" charset="0"/>
              </a:rPr>
              <a:t> : </a:t>
            </a:r>
          </a:p>
        </p:txBody>
      </p:sp>
      <p:pic>
        <p:nvPicPr>
          <p:cNvPr id="6" name="Picture 5">
            <a:extLst>
              <a:ext uri="{FF2B5EF4-FFF2-40B4-BE49-F238E27FC236}">
                <a16:creationId xmlns:a16="http://schemas.microsoft.com/office/drawing/2014/main" id="{20618D85-786C-32F7-CBC3-0BEFEBD679B4}"/>
              </a:ext>
            </a:extLst>
          </p:cNvPr>
          <p:cNvPicPr>
            <a:picLocks noChangeAspect="1"/>
          </p:cNvPicPr>
          <p:nvPr/>
        </p:nvPicPr>
        <p:blipFill rotWithShape="1">
          <a:blip r:embed="rId2"/>
          <a:srcRect r="55004"/>
          <a:stretch/>
        </p:blipFill>
        <p:spPr>
          <a:xfrm>
            <a:off x="3511440" y="2470253"/>
            <a:ext cx="4773474" cy="1840580"/>
          </a:xfrm>
          <a:prstGeom prst="rect">
            <a:avLst/>
          </a:prstGeom>
        </p:spPr>
      </p:pic>
    </p:spTree>
    <p:extLst>
      <p:ext uri="{BB962C8B-B14F-4D97-AF65-F5344CB8AC3E}">
        <p14:creationId xmlns:p14="http://schemas.microsoft.com/office/powerpoint/2010/main" val="2231102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9DD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6BE6D-CFEC-42A2-A7E5-5A76F26EF7C7}"/>
              </a:ext>
            </a:extLst>
          </p:cNvPr>
          <p:cNvSpPr>
            <a:spLocks noGrp="1"/>
          </p:cNvSpPr>
          <p:nvPr>
            <p:ph type="title"/>
          </p:nvPr>
        </p:nvSpPr>
        <p:spPr>
          <a:xfrm>
            <a:off x="838200" y="353404"/>
            <a:ext cx="9306697" cy="768096"/>
          </a:xfrm>
        </p:spPr>
        <p:txBody>
          <a:bodyPr/>
          <a:lstStyle/>
          <a:p>
            <a:pPr algn="ctr"/>
            <a:r>
              <a:rPr lang="en-US" b="1" dirty="0"/>
              <a:t>KELOMPOK 2</a:t>
            </a:r>
          </a:p>
        </p:txBody>
      </p:sp>
      <p:sp>
        <p:nvSpPr>
          <p:cNvPr id="3" name="Text Placeholder 2">
            <a:extLst>
              <a:ext uri="{FF2B5EF4-FFF2-40B4-BE49-F238E27FC236}">
                <a16:creationId xmlns:a16="http://schemas.microsoft.com/office/drawing/2014/main" id="{9A8D8BCA-5519-4E40-A54C-32FF16976495}"/>
              </a:ext>
            </a:extLst>
          </p:cNvPr>
          <p:cNvSpPr>
            <a:spLocks noGrp="1"/>
          </p:cNvSpPr>
          <p:nvPr>
            <p:ph type="body" sz="quarter" idx="13"/>
          </p:nvPr>
        </p:nvSpPr>
        <p:spPr>
          <a:xfrm>
            <a:off x="1098296" y="2136897"/>
            <a:ext cx="5892966" cy="4367699"/>
          </a:xfrm>
        </p:spPr>
        <p:txBody>
          <a:bodyPr/>
          <a:lstStyle/>
          <a:p>
            <a:r>
              <a:rPr lang="en-US" sz="2400" b="1" dirty="0" err="1"/>
              <a:t>Anggota</a:t>
            </a:r>
            <a:r>
              <a:rPr lang="en-US" sz="2400" b="1" dirty="0"/>
              <a:t> </a:t>
            </a:r>
            <a:r>
              <a:rPr lang="en-US" sz="2400" b="1" dirty="0" err="1"/>
              <a:t>Kelompok</a:t>
            </a:r>
            <a:r>
              <a:rPr lang="en-US" sz="2400" b="1" dirty="0"/>
              <a:t>:</a:t>
            </a:r>
          </a:p>
          <a:p>
            <a:pPr marL="457200" indent="-457200">
              <a:buAutoNum type="arabicPeriod"/>
            </a:pPr>
            <a:r>
              <a:rPr lang="en-US" sz="2400" b="1" dirty="0"/>
              <a:t>Muhammad Riza Aimar - 201351087</a:t>
            </a:r>
          </a:p>
          <a:p>
            <a:pPr marL="457200" indent="-457200">
              <a:buAutoNum type="arabicPeriod"/>
            </a:pPr>
            <a:r>
              <a:rPr lang="en-US" sz="2400" b="1" dirty="0" err="1"/>
              <a:t>Gilang</a:t>
            </a:r>
            <a:r>
              <a:rPr lang="en-US" sz="2400" b="1" dirty="0"/>
              <a:t> </a:t>
            </a:r>
            <a:r>
              <a:rPr lang="en-US" sz="2400" b="1" dirty="0" err="1"/>
              <a:t>Patoni</a:t>
            </a:r>
            <a:r>
              <a:rPr lang="en-US" sz="2400" b="1" dirty="0"/>
              <a:t> – 201351054</a:t>
            </a:r>
          </a:p>
          <a:p>
            <a:pPr marL="457200" indent="-457200">
              <a:buAutoNum type="arabicPeriod"/>
            </a:pPr>
            <a:r>
              <a:rPr lang="en-US" sz="2400" b="1" dirty="0" err="1"/>
              <a:t>Lutfy</a:t>
            </a:r>
            <a:r>
              <a:rPr lang="en-US" sz="2400" b="1" dirty="0"/>
              <a:t> Aditya R - 201351066</a:t>
            </a:r>
          </a:p>
          <a:p>
            <a:pPr marL="457200" indent="-457200">
              <a:buAutoNum type="arabicPeriod"/>
            </a:pPr>
            <a:r>
              <a:rPr lang="en-US" sz="2400" b="1" dirty="0" err="1"/>
              <a:t>Nurtariqa</a:t>
            </a:r>
            <a:r>
              <a:rPr lang="en-US" sz="2400" b="1" dirty="0"/>
              <a:t> Octaviani - 201351105</a:t>
            </a:r>
          </a:p>
          <a:p>
            <a:pPr marL="457200" indent="-457200">
              <a:buAutoNum type="arabicPeriod"/>
            </a:pPr>
            <a:r>
              <a:rPr lang="en-US" sz="2400" b="1" dirty="0" err="1"/>
              <a:t>Salsabila</a:t>
            </a:r>
            <a:r>
              <a:rPr lang="en-US" sz="2400" b="1" dirty="0"/>
              <a:t> - 201351128</a:t>
            </a:r>
          </a:p>
          <a:p>
            <a:pPr marL="457200" indent="-457200">
              <a:buAutoNum type="arabicPeriod"/>
            </a:pPr>
            <a:r>
              <a:rPr lang="en-US" sz="2400" b="1" dirty="0"/>
              <a:t>Diana </a:t>
            </a:r>
            <a:r>
              <a:rPr lang="en-US" sz="2400" b="1" dirty="0" err="1"/>
              <a:t>Fitri</a:t>
            </a:r>
            <a:r>
              <a:rPr lang="en-US" sz="2400" b="1" dirty="0"/>
              <a:t> Santoso - 191351133</a:t>
            </a:r>
          </a:p>
        </p:txBody>
      </p:sp>
      <p:pic>
        <p:nvPicPr>
          <p:cNvPr id="19" name="Picture 18">
            <a:extLst>
              <a:ext uri="{FF2B5EF4-FFF2-40B4-BE49-F238E27FC236}">
                <a16:creationId xmlns:a16="http://schemas.microsoft.com/office/drawing/2014/main" id="{3F0A0172-4488-099B-3E33-21AE9C228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1357" y="504569"/>
            <a:ext cx="4462848" cy="4462848"/>
          </a:xfrm>
          <a:prstGeom prst="rect">
            <a:avLst/>
          </a:prstGeom>
        </p:spPr>
      </p:pic>
    </p:spTree>
    <p:extLst>
      <p:ext uri="{BB962C8B-B14F-4D97-AF65-F5344CB8AC3E}">
        <p14:creationId xmlns:p14="http://schemas.microsoft.com/office/powerpoint/2010/main" val="2847152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9077-9F89-4219-8161-D0A137FB0A4D}"/>
              </a:ext>
            </a:extLst>
          </p:cNvPr>
          <p:cNvSpPr>
            <a:spLocks noGrp="1"/>
          </p:cNvSpPr>
          <p:nvPr>
            <p:ph type="title"/>
          </p:nvPr>
        </p:nvSpPr>
        <p:spPr>
          <a:xfrm>
            <a:off x="1134762" y="136526"/>
            <a:ext cx="9467335" cy="448163"/>
          </a:xfrm>
        </p:spPr>
        <p:txBody>
          <a:bodyPr>
            <a:normAutofit fontScale="90000"/>
          </a:bodyPr>
          <a:lstStyle/>
          <a:p>
            <a:r>
              <a:rPr lang="nl-NL" sz="4400" b="1" dirty="0">
                <a:solidFill>
                  <a:schemeClr val="tx1"/>
                </a:solidFill>
              </a:rPr>
              <a:t>Menghitung Nilai S dan R</a:t>
            </a:r>
            <a:endParaRPr lang="en-US" b="1" dirty="0">
              <a:solidFill>
                <a:schemeClr val="tx1"/>
              </a:solidFill>
            </a:endParaRPr>
          </a:p>
        </p:txBody>
      </p:sp>
      <p:sp>
        <p:nvSpPr>
          <p:cNvPr id="11" name="Text Placeholder 2">
            <a:extLst>
              <a:ext uri="{FF2B5EF4-FFF2-40B4-BE49-F238E27FC236}">
                <a16:creationId xmlns:a16="http://schemas.microsoft.com/office/drawing/2014/main" id="{A82FD0E3-9FB3-4490-A5C4-E427FF044660}"/>
              </a:ext>
            </a:extLst>
          </p:cNvPr>
          <p:cNvSpPr txBox="1">
            <a:spLocks/>
          </p:cNvSpPr>
          <p:nvPr/>
        </p:nvSpPr>
        <p:spPr>
          <a:xfrm>
            <a:off x="3205883" y="3099381"/>
            <a:ext cx="6105624" cy="448163"/>
          </a:xfrm>
          <a:prstGeom prst="rect">
            <a:avLst/>
          </a:prstGeom>
        </p:spPr>
        <p:txBody>
          <a:bodyPr vert="horz" lIns="91440" tIns="45720" rIns="91440" bIns="45720" rtlCol="0">
            <a:norm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1600" kern="1200">
                <a:solidFill>
                  <a:schemeClr val="bg1">
                    <a:lumMod val="50000"/>
                  </a:schemeClr>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err="1">
                <a:solidFill>
                  <a:schemeClr val="tx1"/>
                </a:solidFill>
                <a:latin typeface="Cambria" panose="02040503050406030204" pitchFamily="18" charset="0"/>
                <a:ea typeface="Cambria" panose="02040503050406030204" pitchFamily="18" charset="0"/>
              </a:rPr>
              <a:t>dikali</a:t>
            </a:r>
            <a:endParaRPr lang="en-US" sz="2000" b="1" dirty="0">
              <a:solidFill>
                <a:schemeClr val="tx1"/>
              </a:solidFill>
              <a:latin typeface="Cambria" panose="02040503050406030204" pitchFamily="18" charset="0"/>
              <a:ea typeface="Cambria" panose="02040503050406030204" pitchFamily="18" charset="0"/>
            </a:endParaRPr>
          </a:p>
        </p:txBody>
      </p:sp>
      <p:graphicFrame>
        <p:nvGraphicFramePr>
          <p:cNvPr id="4" name="Table 4">
            <a:extLst>
              <a:ext uri="{FF2B5EF4-FFF2-40B4-BE49-F238E27FC236}">
                <a16:creationId xmlns:a16="http://schemas.microsoft.com/office/drawing/2014/main" id="{3740DF7A-3813-4EC8-BF50-53D842033054}"/>
              </a:ext>
            </a:extLst>
          </p:cNvPr>
          <p:cNvGraphicFramePr>
            <a:graphicFrameLocks noGrp="1"/>
          </p:cNvGraphicFramePr>
          <p:nvPr>
            <p:extLst>
              <p:ext uri="{D42A27DB-BD31-4B8C-83A1-F6EECF244321}">
                <p14:modId xmlns:p14="http://schemas.microsoft.com/office/powerpoint/2010/main" val="20068613"/>
              </p:ext>
            </p:extLst>
          </p:nvPr>
        </p:nvGraphicFramePr>
        <p:xfrm>
          <a:off x="3991785" y="3524798"/>
          <a:ext cx="4868010" cy="370840"/>
        </p:xfrm>
        <a:graphic>
          <a:graphicData uri="http://schemas.openxmlformats.org/drawingml/2006/table">
            <a:tbl>
              <a:tblPr firstRow="1" bandRow="1">
                <a:tableStyleId>{5C22544A-7EE6-4342-B048-85BDC9FD1C3A}</a:tableStyleId>
              </a:tblPr>
              <a:tblGrid>
                <a:gridCol w="814993">
                  <a:extLst>
                    <a:ext uri="{9D8B030D-6E8A-4147-A177-3AD203B41FA5}">
                      <a16:colId xmlns:a16="http://schemas.microsoft.com/office/drawing/2014/main" val="544468001"/>
                    </a:ext>
                  </a:extLst>
                </a:gridCol>
                <a:gridCol w="1132211">
                  <a:extLst>
                    <a:ext uri="{9D8B030D-6E8A-4147-A177-3AD203B41FA5}">
                      <a16:colId xmlns:a16="http://schemas.microsoft.com/office/drawing/2014/main" val="2418469221"/>
                    </a:ext>
                  </a:extLst>
                </a:gridCol>
                <a:gridCol w="832514">
                  <a:extLst>
                    <a:ext uri="{9D8B030D-6E8A-4147-A177-3AD203B41FA5}">
                      <a16:colId xmlns:a16="http://schemas.microsoft.com/office/drawing/2014/main" val="3121567254"/>
                    </a:ext>
                  </a:extLst>
                </a:gridCol>
                <a:gridCol w="1114690">
                  <a:extLst>
                    <a:ext uri="{9D8B030D-6E8A-4147-A177-3AD203B41FA5}">
                      <a16:colId xmlns:a16="http://schemas.microsoft.com/office/drawing/2014/main" val="1592532383"/>
                    </a:ext>
                  </a:extLst>
                </a:gridCol>
                <a:gridCol w="973602">
                  <a:extLst>
                    <a:ext uri="{9D8B030D-6E8A-4147-A177-3AD203B41FA5}">
                      <a16:colId xmlns:a16="http://schemas.microsoft.com/office/drawing/2014/main" val="3611326338"/>
                    </a:ext>
                  </a:extLst>
                </a:gridCol>
              </a:tblGrid>
              <a:tr h="370840">
                <a:tc>
                  <a:txBody>
                    <a:bodyPr/>
                    <a:lstStyle/>
                    <a:p>
                      <a:r>
                        <a:rPr lang="en-ID" sz="1800" b="1" kern="1200" dirty="0">
                          <a:solidFill>
                            <a:schemeClr val="lt1"/>
                          </a:solidFill>
                          <a:effectLst/>
                          <a:latin typeface="+mn-lt"/>
                          <a:ea typeface="+mn-ea"/>
                          <a:cs typeface="+mn-cs"/>
                        </a:rPr>
                        <a:t>0.3</a:t>
                      </a:r>
                      <a:endParaRPr lang="en-ID" dirty="0"/>
                    </a:p>
                  </a:txBody>
                  <a:tcPr/>
                </a:tc>
                <a:tc>
                  <a:txBody>
                    <a:bodyPr/>
                    <a:lstStyle/>
                    <a:p>
                      <a:r>
                        <a:rPr lang="en-ID" sz="1800" b="1" kern="1200" dirty="0">
                          <a:solidFill>
                            <a:schemeClr val="lt1"/>
                          </a:solidFill>
                          <a:effectLst/>
                          <a:latin typeface="+mn-lt"/>
                          <a:ea typeface="+mn-ea"/>
                          <a:cs typeface="+mn-cs"/>
                        </a:rPr>
                        <a:t>0.15</a:t>
                      </a:r>
                      <a:endParaRPr lang="en-ID" dirty="0"/>
                    </a:p>
                  </a:txBody>
                  <a:tcPr/>
                </a:tc>
                <a:tc>
                  <a:txBody>
                    <a:bodyPr/>
                    <a:lstStyle/>
                    <a:p>
                      <a:r>
                        <a:rPr lang="en-ID" sz="1800" b="1" kern="1200" dirty="0">
                          <a:solidFill>
                            <a:schemeClr val="lt1"/>
                          </a:solidFill>
                          <a:effectLst/>
                          <a:latin typeface="+mn-lt"/>
                          <a:ea typeface="+mn-ea"/>
                          <a:cs typeface="+mn-cs"/>
                        </a:rPr>
                        <a:t>0.1</a:t>
                      </a:r>
                      <a:endParaRPr lang="en-ID" dirty="0"/>
                    </a:p>
                  </a:txBody>
                  <a:tcPr/>
                </a:tc>
                <a:tc>
                  <a:txBody>
                    <a:bodyPr/>
                    <a:lstStyle/>
                    <a:p>
                      <a:r>
                        <a:rPr lang="en-ID" sz="1800" b="1" kern="1200" dirty="0">
                          <a:solidFill>
                            <a:schemeClr val="lt1"/>
                          </a:solidFill>
                          <a:effectLst/>
                          <a:latin typeface="+mn-lt"/>
                          <a:ea typeface="+mn-ea"/>
                          <a:cs typeface="+mn-cs"/>
                        </a:rPr>
                        <a:t>0.25</a:t>
                      </a:r>
                      <a:endParaRPr lang="en-ID" dirty="0"/>
                    </a:p>
                  </a:txBody>
                  <a:tcPr/>
                </a:tc>
                <a:tc>
                  <a:txBody>
                    <a:bodyPr/>
                    <a:lstStyle/>
                    <a:p>
                      <a:r>
                        <a:rPr lang="en-ID" sz="1800" b="1" kern="1200" dirty="0">
                          <a:solidFill>
                            <a:schemeClr val="lt1"/>
                          </a:solidFill>
                          <a:effectLst/>
                          <a:latin typeface="+mn-lt"/>
                          <a:ea typeface="+mn-ea"/>
                          <a:cs typeface="+mn-cs"/>
                        </a:rPr>
                        <a:t>02</a:t>
                      </a:r>
                      <a:endParaRPr lang="en-ID" dirty="0"/>
                    </a:p>
                  </a:txBody>
                  <a:tcPr/>
                </a:tc>
                <a:extLst>
                  <a:ext uri="{0D108BD9-81ED-4DB2-BD59-A6C34878D82A}">
                    <a16:rowId xmlns:a16="http://schemas.microsoft.com/office/drawing/2014/main" val="1550787099"/>
                  </a:ext>
                </a:extLst>
              </a:tr>
            </a:tbl>
          </a:graphicData>
        </a:graphic>
      </p:graphicFrame>
      <p:sp>
        <p:nvSpPr>
          <p:cNvPr id="13" name="Text Placeholder 2">
            <a:extLst>
              <a:ext uri="{FF2B5EF4-FFF2-40B4-BE49-F238E27FC236}">
                <a16:creationId xmlns:a16="http://schemas.microsoft.com/office/drawing/2014/main" id="{4322A4C6-5551-4033-887D-DBD062F37851}"/>
              </a:ext>
            </a:extLst>
          </p:cNvPr>
          <p:cNvSpPr txBox="1">
            <a:spLocks/>
          </p:cNvSpPr>
          <p:nvPr/>
        </p:nvSpPr>
        <p:spPr>
          <a:xfrm>
            <a:off x="487261" y="3490987"/>
            <a:ext cx="6105624" cy="448163"/>
          </a:xfrm>
          <a:prstGeom prst="rect">
            <a:avLst/>
          </a:prstGeom>
        </p:spPr>
        <p:txBody>
          <a:bodyPr vert="horz" lIns="91440" tIns="45720" rIns="91440" bIns="45720" rtlCol="0">
            <a:norm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1600" kern="1200">
                <a:solidFill>
                  <a:schemeClr val="bg1">
                    <a:lumMod val="50000"/>
                  </a:schemeClr>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latin typeface="Cambria" panose="02040503050406030204" pitchFamily="18" charset="0"/>
                <a:ea typeface="Cambria" panose="02040503050406030204" pitchFamily="18" charset="0"/>
              </a:rPr>
              <a:t>W = </a:t>
            </a:r>
          </a:p>
        </p:txBody>
      </p:sp>
      <p:sp>
        <p:nvSpPr>
          <p:cNvPr id="15" name="Text Placeholder 2">
            <a:extLst>
              <a:ext uri="{FF2B5EF4-FFF2-40B4-BE49-F238E27FC236}">
                <a16:creationId xmlns:a16="http://schemas.microsoft.com/office/drawing/2014/main" id="{CFFF446D-82D6-4F77-903D-5660057E785B}"/>
              </a:ext>
            </a:extLst>
          </p:cNvPr>
          <p:cNvSpPr txBox="1">
            <a:spLocks/>
          </p:cNvSpPr>
          <p:nvPr/>
        </p:nvSpPr>
        <p:spPr>
          <a:xfrm>
            <a:off x="2976647" y="4704041"/>
            <a:ext cx="6105624" cy="448163"/>
          </a:xfrm>
          <a:prstGeom prst="rect">
            <a:avLst/>
          </a:prstGeom>
        </p:spPr>
        <p:txBody>
          <a:bodyPr vert="horz" lIns="91440" tIns="45720" rIns="91440" bIns="45720" rtlCol="0">
            <a:norm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1600" kern="1200">
                <a:solidFill>
                  <a:schemeClr val="bg1">
                    <a:lumMod val="50000"/>
                  </a:schemeClr>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b="1" dirty="0">
              <a:solidFill>
                <a:schemeClr val="tx1"/>
              </a:solidFill>
              <a:latin typeface="Cambria" panose="02040503050406030204" pitchFamily="18" charset="0"/>
              <a:ea typeface="Cambria" panose="02040503050406030204" pitchFamily="18" charset="0"/>
            </a:endParaRPr>
          </a:p>
        </p:txBody>
      </p:sp>
      <p:sp>
        <p:nvSpPr>
          <p:cNvPr id="14" name="Arrow: Down 13">
            <a:extLst>
              <a:ext uri="{FF2B5EF4-FFF2-40B4-BE49-F238E27FC236}">
                <a16:creationId xmlns:a16="http://schemas.microsoft.com/office/drawing/2014/main" id="{01F1625B-53C1-4505-B3E3-3A496AFE9D6A}"/>
              </a:ext>
            </a:extLst>
          </p:cNvPr>
          <p:cNvSpPr/>
          <p:nvPr/>
        </p:nvSpPr>
        <p:spPr>
          <a:xfrm>
            <a:off x="6096000" y="4206051"/>
            <a:ext cx="325390" cy="2977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7E5A6B1-D653-5A7D-90E0-2D7A333BA5B4}"/>
                  </a:ext>
                </a:extLst>
              </p:cNvPr>
              <p:cNvSpPr txBox="1"/>
              <p:nvPr/>
            </p:nvSpPr>
            <p:spPr>
              <a:xfrm>
                <a:off x="-5841" y="1144188"/>
                <a:ext cx="3211724" cy="1581908"/>
              </a:xfrm>
              <a:prstGeom prst="rect">
                <a:avLst/>
              </a:prstGeom>
              <a:noFill/>
            </p:spPr>
            <p:txBody>
              <a:bodyPr wrap="square">
                <a:spAutoFit/>
              </a:bodyPr>
              <a:lstStyle/>
              <a:p>
                <a:pPr marL="588645" algn="just">
                  <a:lnSpc>
                    <a:spcPct val="115000"/>
                  </a:lnSpc>
                  <a:spcAft>
                    <a:spcPts val="1000"/>
                  </a:spcAft>
                </a:pP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S</a:t>
                </a:r>
                <a:r>
                  <a:rPr lang="en-US" sz="1800" baseline="-250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i </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14:m>
                  <m:oMath xmlns:m="http://schemas.openxmlformats.org/officeDocument/2006/math">
                    <m:nary>
                      <m:naryPr>
                        <m:chr m:val="∑"/>
                        <m:limLoc m:val="undOvr"/>
                        <m:ctrlPr>
                          <a:rPr lang="en-ID" sz="1800"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𝑗</m:t>
                        </m:r>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=1</m:t>
                        </m:r>
                      </m:sub>
                      <m:sup>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𝑛</m:t>
                        </m:r>
                      </m:sup>
                      <m:e>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𝑊𝑗</m:t>
                        </m:r>
                      </m:e>
                    </m:nary>
                    <m:d>
                      <m:dPr>
                        <m:ctrlPr>
                          <a:rPr lang="en-ID"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dPr>
                      <m:e>
                        <m:f>
                          <m:fPr>
                            <m:ctrlPr>
                              <a:rPr lang="en-ID"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fPr>
                          <m:num>
                            <m:sSup>
                              <m:sSupPr>
                                <m:ctrlPr>
                                  <a:rPr lang="en-ID"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𝑋</m:t>
                                </m:r>
                              </m:e>
                              <m:sup>
                                <m:r>
                                  <a:rPr lang="en-US"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sup>
                            </m:sSup>
                            <m:r>
                              <a:rPr lang="en-US"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𝑗</m:t>
                            </m:r>
                            <m:r>
                              <a:rPr lang="en-US"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US"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𝑋𝑖𝑗</m:t>
                            </m:r>
                          </m:num>
                          <m:den>
                            <m:sSup>
                              <m:sSupPr>
                                <m:ctrlPr>
                                  <a:rPr lang="en-ID"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𝑋</m:t>
                                </m:r>
                              </m:e>
                              <m:sup>
                                <m:r>
                                  <a:rPr lang="en-US"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sup>
                            </m:sSup>
                            <m:r>
                              <a:rPr lang="en-US"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𝑗</m:t>
                            </m:r>
                            <m:r>
                              <a:rPr lang="en-US"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sSup>
                              <m:sSupPr>
                                <m:ctrlPr>
                                  <a:rPr lang="en-ID"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𝑋</m:t>
                                </m:r>
                              </m:e>
                              <m:sup>
                                <m:r>
                                  <a:rPr lang="en-US"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sup>
                            </m:sSup>
                            <m:r>
                              <a:rPr lang="en-US"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𝑗</m:t>
                            </m:r>
                            <m:r>
                              <a:rPr lang="en-US"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den>
                        </m:f>
                      </m:e>
                    </m:d>
                  </m:oMath>
                </a14:m>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Dimana </a:t>
                </a:r>
              </a:p>
              <a:p>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W</a:t>
                </a:r>
                <a:r>
                  <a:rPr lang="en-US" sz="1800" baseline="-250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j</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adalah</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bobot</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dari</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tiap</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kriteria</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j.</a:t>
                </a:r>
                <a:endParaRPr lang="en-ID" dirty="0"/>
              </a:p>
            </p:txBody>
          </p:sp>
        </mc:Choice>
        <mc:Fallback>
          <p:sp>
            <p:nvSpPr>
              <p:cNvPr id="5" name="TextBox 4">
                <a:extLst>
                  <a:ext uri="{FF2B5EF4-FFF2-40B4-BE49-F238E27FC236}">
                    <a16:creationId xmlns:a16="http://schemas.microsoft.com/office/drawing/2014/main" id="{97E5A6B1-D653-5A7D-90E0-2D7A333BA5B4}"/>
                  </a:ext>
                </a:extLst>
              </p:cNvPr>
              <p:cNvSpPr txBox="1">
                <a:spLocks noRot="1" noChangeAspect="1" noMove="1" noResize="1" noEditPoints="1" noAdjustHandles="1" noChangeArrowheads="1" noChangeShapeType="1" noTextEdit="1"/>
              </p:cNvSpPr>
              <p:nvPr/>
            </p:nvSpPr>
            <p:spPr>
              <a:xfrm>
                <a:off x="-5841" y="1144188"/>
                <a:ext cx="3211724" cy="1581908"/>
              </a:xfrm>
              <a:prstGeom prst="rect">
                <a:avLst/>
              </a:prstGeom>
              <a:blipFill>
                <a:blip r:embed="rId2"/>
                <a:stretch>
                  <a:fillRect l="-1518" b="-4633"/>
                </a:stretch>
              </a:blipFill>
            </p:spPr>
            <p:txBody>
              <a:bodyPr/>
              <a:lstStyle/>
              <a:p>
                <a:r>
                  <a:rPr lang="en-ID">
                    <a:noFill/>
                  </a:rPr>
                  <a:t> </a:t>
                </a:r>
              </a:p>
            </p:txBody>
          </p:sp>
        </mc:Fallback>
      </mc:AlternateContent>
      <p:pic>
        <p:nvPicPr>
          <p:cNvPr id="3" name="Picture 2">
            <a:extLst>
              <a:ext uri="{FF2B5EF4-FFF2-40B4-BE49-F238E27FC236}">
                <a16:creationId xmlns:a16="http://schemas.microsoft.com/office/drawing/2014/main" id="{60903448-8AA8-02EB-978E-8A738A2297DD}"/>
              </a:ext>
            </a:extLst>
          </p:cNvPr>
          <p:cNvPicPr>
            <a:picLocks noChangeAspect="1"/>
          </p:cNvPicPr>
          <p:nvPr/>
        </p:nvPicPr>
        <p:blipFill rotWithShape="1">
          <a:blip r:embed="rId3"/>
          <a:srcRect r="55004"/>
          <a:stretch/>
        </p:blipFill>
        <p:spPr>
          <a:xfrm>
            <a:off x="3435119" y="965436"/>
            <a:ext cx="5647152" cy="2177457"/>
          </a:xfrm>
          <a:prstGeom prst="rect">
            <a:avLst/>
          </a:prstGeom>
        </p:spPr>
      </p:pic>
      <p:pic>
        <p:nvPicPr>
          <p:cNvPr id="10" name="Picture 9">
            <a:extLst>
              <a:ext uri="{FF2B5EF4-FFF2-40B4-BE49-F238E27FC236}">
                <a16:creationId xmlns:a16="http://schemas.microsoft.com/office/drawing/2014/main" id="{123142B0-AF6F-B186-8A4E-7AA891014FA2}"/>
              </a:ext>
            </a:extLst>
          </p:cNvPr>
          <p:cNvPicPr>
            <a:picLocks noChangeAspect="1"/>
          </p:cNvPicPr>
          <p:nvPr/>
        </p:nvPicPr>
        <p:blipFill rotWithShape="1">
          <a:blip r:embed="rId4"/>
          <a:srcRect r="54146"/>
          <a:stretch/>
        </p:blipFill>
        <p:spPr>
          <a:xfrm>
            <a:off x="3301378" y="4563398"/>
            <a:ext cx="5867392" cy="1898555"/>
          </a:xfrm>
          <a:prstGeom prst="rect">
            <a:avLst/>
          </a:prstGeom>
        </p:spPr>
      </p:pic>
    </p:spTree>
    <p:extLst>
      <p:ext uri="{BB962C8B-B14F-4D97-AF65-F5344CB8AC3E}">
        <p14:creationId xmlns:p14="http://schemas.microsoft.com/office/powerpoint/2010/main" val="723995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9077-9F89-4219-8161-D0A137FB0A4D}"/>
              </a:ext>
            </a:extLst>
          </p:cNvPr>
          <p:cNvSpPr>
            <a:spLocks noGrp="1"/>
          </p:cNvSpPr>
          <p:nvPr>
            <p:ph type="title"/>
          </p:nvPr>
        </p:nvSpPr>
        <p:spPr/>
        <p:txBody>
          <a:bodyPr>
            <a:normAutofit/>
          </a:bodyPr>
          <a:lstStyle/>
          <a:p>
            <a:r>
              <a:rPr lang="nl-NL" sz="4000" b="1" dirty="0">
                <a:solidFill>
                  <a:schemeClr val="tx1"/>
                </a:solidFill>
              </a:rPr>
              <a:t>Menghitung Nilai S dan R</a:t>
            </a:r>
          </a:p>
        </p:txBody>
      </p:sp>
      <p:sp>
        <p:nvSpPr>
          <p:cNvPr id="39" name="Text Placeholder 2">
            <a:extLst>
              <a:ext uri="{FF2B5EF4-FFF2-40B4-BE49-F238E27FC236}">
                <a16:creationId xmlns:a16="http://schemas.microsoft.com/office/drawing/2014/main" id="{5E472C6C-CB8B-40BC-9DE3-84BF9CC6324D}"/>
              </a:ext>
            </a:extLst>
          </p:cNvPr>
          <p:cNvSpPr>
            <a:spLocks noGrp="1"/>
          </p:cNvSpPr>
          <p:nvPr>
            <p:ph type="body" sz="quarter" idx="13"/>
          </p:nvPr>
        </p:nvSpPr>
        <p:spPr>
          <a:xfrm>
            <a:off x="0" y="897158"/>
            <a:ext cx="9182653" cy="768096"/>
          </a:xfrm>
        </p:spPr>
        <p:txBody>
          <a:bodyPr>
            <a:normAutofit/>
          </a:bodyPr>
          <a:lstStyle/>
          <a:p>
            <a:pPr marL="0" indent="0" algn="l">
              <a:buNone/>
            </a:pPr>
            <a:r>
              <a:rPr lang="en-US" sz="2000" dirty="0" err="1">
                <a:solidFill>
                  <a:schemeClr val="tx1"/>
                </a:solidFill>
                <a:latin typeface="Cambria" panose="02040503050406030204" pitchFamily="18" charset="0"/>
                <a:ea typeface="Cambria" panose="02040503050406030204" pitchFamily="18" charset="0"/>
              </a:rPr>
              <a:t>Setelah</a:t>
            </a:r>
            <a:r>
              <a:rPr lang="en-US" sz="2000" dirty="0">
                <a:solidFill>
                  <a:schemeClr val="tx1"/>
                </a:solidFill>
                <a:latin typeface="Cambria" panose="02040503050406030204" pitchFamily="18" charset="0"/>
                <a:ea typeface="Cambria" panose="02040503050406030204" pitchFamily="18" charset="0"/>
              </a:rPr>
              <a:t> </a:t>
            </a:r>
            <a:r>
              <a:rPr lang="en-US" sz="2000" dirty="0" err="1">
                <a:solidFill>
                  <a:schemeClr val="tx1"/>
                </a:solidFill>
                <a:latin typeface="Cambria" panose="02040503050406030204" pitchFamily="18" charset="0"/>
                <a:ea typeface="Cambria" panose="02040503050406030204" pitchFamily="18" charset="0"/>
              </a:rPr>
              <a:t>dinormalisasi</a:t>
            </a:r>
            <a:r>
              <a:rPr lang="en-US" sz="2000" dirty="0">
                <a:solidFill>
                  <a:schemeClr val="tx1"/>
                </a:solidFill>
                <a:latin typeface="Cambria" panose="02040503050406030204" pitchFamily="18" charset="0"/>
                <a:ea typeface="Cambria" panose="02040503050406030204" pitchFamily="18" charset="0"/>
              </a:rPr>
              <a:t>, </a:t>
            </a:r>
            <a:r>
              <a:rPr lang="en-US" sz="2000" dirty="0" err="1">
                <a:solidFill>
                  <a:schemeClr val="tx1"/>
                </a:solidFill>
                <a:latin typeface="Cambria" panose="02040503050406030204" pitchFamily="18" charset="0"/>
                <a:ea typeface="Cambria" panose="02040503050406030204" pitchFamily="18" charset="0"/>
              </a:rPr>
              <a:t>Selanjutnya</a:t>
            </a:r>
            <a:r>
              <a:rPr lang="en-US" sz="2000" dirty="0">
                <a:solidFill>
                  <a:schemeClr val="tx1"/>
                </a:solidFill>
                <a:latin typeface="Cambria" panose="02040503050406030204" pitchFamily="18" charset="0"/>
                <a:ea typeface="Cambria" panose="02040503050406030204" pitchFamily="18" charset="0"/>
              </a:rPr>
              <a:t> </a:t>
            </a:r>
            <a:r>
              <a:rPr lang="en-US" sz="2000" dirty="0" err="1">
                <a:solidFill>
                  <a:schemeClr val="tx1"/>
                </a:solidFill>
                <a:latin typeface="Cambria" panose="02040503050406030204" pitchFamily="18" charset="0"/>
                <a:ea typeface="Cambria" panose="02040503050406030204" pitchFamily="18" charset="0"/>
              </a:rPr>
              <a:t>mencari</a:t>
            </a:r>
            <a:r>
              <a:rPr lang="en-US" sz="2000" dirty="0">
                <a:solidFill>
                  <a:schemeClr val="tx1"/>
                </a:solidFill>
                <a:latin typeface="Cambria" panose="02040503050406030204" pitchFamily="18" charset="0"/>
                <a:ea typeface="Cambria" panose="02040503050406030204" pitchFamily="18" charset="0"/>
              </a:rPr>
              <a:t> Nilai S dan R </a:t>
            </a:r>
            <a:r>
              <a:rPr lang="en-US" sz="2000" dirty="0" err="1">
                <a:solidFill>
                  <a:schemeClr val="tx1"/>
                </a:solidFill>
                <a:latin typeface="Cambria" panose="02040503050406030204" pitchFamily="18" charset="0"/>
                <a:ea typeface="Cambria" panose="02040503050406030204" pitchFamily="18" charset="0"/>
              </a:rPr>
              <a:t>dengan</a:t>
            </a:r>
            <a:r>
              <a:rPr lang="en-US" sz="2000" dirty="0">
                <a:solidFill>
                  <a:schemeClr val="tx1"/>
                </a:solidFill>
                <a:latin typeface="Cambria" panose="02040503050406030204" pitchFamily="18" charset="0"/>
                <a:ea typeface="Cambria" panose="02040503050406030204" pitchFamily="18" charset="0"/>
              </a:rPr>
              <a:t> </a:t>
            </a:r>
            <a:r>
              <a:rPr lang="en-US" sz="2000" dirty="0" err="1">
                <a:solidFill>
                  <a:schemeClr val="tx1"/>
                </a:solidFill>
                <a:latin typeface="Cambria" panose="02040503050406030204" pitchFamily="18" charset="0"/>
                <a:ea typeface="Cambria" panose="02040503050406030204" pitchFamily="18" charset="0"/>
              </a:rPr>
              <a:t>rumus</a:t>
            </a:r>
            <a:r>
              <a:rPr lang="en-US" sz="2000" dirty="0">
                <a:solidFill>
                  <a:schemeClr val="tx1"/>
                </a:solidFill>
                <a:latin typeface="Cambria" panose="02040503050406030204" pitchFamily="18" charset="0"/>
                <a:ea typeface="Cambria" panose="02040503050406030204" pitchFamily="18" charset="0"/>
              </a:rPr>
              <a:t> </a:t>
            </a:r>
            <a:r>
              <a:rPr lang="en-US" sz="2000" dirty="0" err="1">
                <a:solidFill>
                  <a:schemeClr val="tx1"/>
                </a:solidFill>
                <a:latin typeface="Cambria" panose="02040503050406030204" pitchFamily="18" charset="0"/>
                <a:ea typeface="Cambria" panose="02040503050406030204" pitchFamily="18" charset="0"/>
              </a:rPr>
              <a:t>sebagai</a:t>
            </a:r>
            <a:r>
              <a:rPr lang="en-US" sz="2000" dirty="0">
                <a:solidFill>
                  <a:schemeClr val="tx1"/>
                </a:solidFill>
                <a:latin typeface="Cambria" panose="02040503050406030204" pitchFamily="18" charset="0"/>
                <a:ea typeface="Cambria" panose="02040503050406030204" pitchFamily="18" charset="0"/>
              </a:rPr>
              <a:t> </a:t>
            </a:r>
            <a:r>
              <a:rPr lang="en-US" sz="2000" dirty="0" err="1">
                <a:solidFill>
                  <a:schemeClr val="tx1"/>
                </a:solidFill>
                <a:latin typeface="Cambria" panose="02040503050406030204" pitchFamily="18" charset="0"/>
                <a:ea typeface="Cambria" panose="02040503050406030204" pitchFamily="18" charset="0"/>
              </a:rPr>
              <a:t>berikut</a:t>
            </a:r>
            <a:r>
              <a:rPr lang="en-US" sz="2000" dirty="0">
                <a:solidFill>
                  <a:schemeClr val="tx1"/>
                </a:solidFill>
                <a:latin typeface="Cambria" panose="02040503050406030204" pitchFamily="18" charset="0"/>
                <a:ea typeface="Cambria" panose="02040503050406030204" pitchFamily="18" charset="0"/>
              </a:rPr>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47C3608-6374-44C6-8D37-BFADC26DA810}"/>
                  </a:ext>
                </a:extLst>
              </p:cNvPr>
              <p:cNvSpPr txBox="1"/>
              <p:nvPr/>
            </p:nvSpPr>
            <p:spPr>
              <a:xfrm>
                <a:off x="0" y="1800390"/>
                <a:ext cx="6132284" cy="2317942"/>
              </a:xfrm>
              <a:prstGeom prst="rect">
                <a:avLst/>
              </a:prstGeom>
              <a:noFill/>
            </p:spPr>
            <p:txBody>
              <a:bodyPr wrap="square">
                <a:spAutoFit/>
              </a:bodyPr>
              <a:lstStyle/>
              <a:p>
                <a:pPr marL="588645" algn="just">
                  <a:lnSpc>
                    <a:spcPct val="115000"/>
                  </a:lnSpc>
                  <a:spcAft>
                    <a:spcPts val="1000"/>
                  </a:spcAft>
                </a:pPr>
                <a:r>
                  <a:rPr lang="en-US" sz="20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S</a:t>
                </a:r>
                <a:r>
                  <a:rPr lang="en-US" sz="2000" baseline="-250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i </a:t>
                </a:r>
                <a:r>
                  <a:rPr lang="en-US" sz="20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14:m>
                  <m:oMath xmlns:m="http://schemas.openxmlformats.org/officeDocument/2006/math">
                    <m:nary>
                      <m:naryPr>
                        <m:chr m:val="∑"/>
                        <m:limLoc m:val="undOvr"/>
                        <m:ctrlPr>
                          <a:rPr lang="en-ID"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naryPr>
                      <m:sub>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𝑗</m:t>
                        </m:r>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=1</m:t>
                        </m:r>
                      </m:sub>
                      <m:sup>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𝑛</m:t>
                        </m:r>
                      </m:sup>
                      <m:e>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𝑊𝑗</m:t>
                        </m:r>
                      </m:e>
                    </m:nary>
                    <m:d>
                      <m:dPr>
                        <m:ctrlPr>
                          <a:rPr lang="en-ID"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dPr>
                      <m:e>
                        <m:f>
                          <m:fPr>
                            <m:ctrlPr>
                              <a:rPr lang="en-ID"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fPr>
                          <m:num>
                            <m:sSup>
                              <m:sSupPr>
                                <m:ctrlPr>
                                  <a:rPr lang="en-ID"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𝑋</m:t>
                                </m:r>
                              </m:e>
                              <m:sup>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sup>
                            </m:sSup>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𝑗</m:t>
                            </m:r>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𝑋𝑖𝑗</m:t>
                            </m:r>
                          </m:num>
                          <m:den>
                            <m:sSup>
                              <m:sSupPr>
                                <m:ctrlPr>
                                  <a:rPr lang="en-ID"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𝑋</m:t>
                                </m:r>
                              </m:e>
                              <m:sup>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sup>
                            </m:sSup>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𝑗</m:t>
                            </m:r>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sSup>
                              <m:sSupPr>
                                <m:ctrlPr>
                                  <a:rPr lang="en-ID"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𝑋</m:t>
                                </m:r>
                              </m:e>
                              <m:sup>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sup>
                            </m:sSup>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𝑗</m:t>
                            </m:r>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den>
                        </m:f>
                      </m:e>
                    </m:d>
                  </m:oMath>
                </a14:m>
                <a:endParaRPr lang="en-ID" sz="2000" dirty="0">
                  <a:effectLst/>
                  <a:latin typeface="Calibri" panose="020F0502020204030204" pitchFamily="34" charset="0"/>
                  <a:ea typeface="Calibri" panose="020F0502020204030204" pitchFamily="34" charset="0"/>
                  <a:cs typeface="Times New Roman" panose="02020603050405020304" pitchFamily="18" charset="0"/>
                </a:endParaRPr>
              </a:p>
              <a:p>
                <a:pPr marL="588645" algn="just">
                  <a:lnSpc>
                    <a:spcPct val="115000"/>
                  </a:lnSpc>
                  <a:spcAft>
                    <a:spcPts val="1000"/>
                  </a:spcAft>
                </a:pPr>
                <a:r>
                  <a:rPr lang="en-US" sz="20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Atau</a:t>
                </a:r>
                <a:endParaRPr lang="en-ID" sz="2000" dirty="0">
                  <a:effectLst/>
                  <a:latin typeface="Calibri" panose="020F0502020204030204" pitchFamily="34" charset="0"/>
                  <a:ea typeface="Calibri" panose="020F0502020204030204" pitchFamily="34" charset="0"/>
                  <a:cs typeface="Times New Roman" panose="02020603050405020304" pitchFamily="18" charset="0"/>
                </a:endParaRPr>
              </a:p>
              <a:p>
                <a:pPr marL="588645" algn="just">
                  <a:lnSpc>
                    <a:spcPct val="115000"/>
                  </a:lnSpc>
                  <a:spcAft>
                    <a:spcPts val="1000"/>
                  </a:spcAft>
                </a:pPr>
                <a:r>
                  <a:rPr lang="en-US" sz="20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R</a:t>
                </a:r>
                <a:r>
                  <a:rPr lang="en-US" sz="2000" baseline="-250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i  =</a:t>
                </a:r>
                <a14:m>
                  <m:oMath xmlns:m="http://schemas.openxmlformats.org/officeDocument/2006/math">
                    <m:r>
                      <a:rPr lang="en-US" sz="2000" i="1" baseline="-25000">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US" sz="2000" i="1" baseline="-25000">
                        <a:solidFill>
                          <a:srgbClr val="000000"/>
                        </a:solidFill>
                        <a:effectLst/>
                        <a:latin typeface="Cambria Math" panose="02040503050406030204" pitchFamily="18" charset="0"/>
                        <a:ea typeface="Calibri" panose="020F0502020204030204" pitchFamily="34" charset="0"/>
                        <a:cs typeface="Arial" panose="020B0604020202020204" pitchFamily="34" charset="0"/>
                      </a:rPr>
                      <m:t>𝑀𝑎𝑥</m:t>
                    </m:r>
                    <m:r>
                      <a:rPr lang="en-US" sz="2000" i="1" baseline="-25000">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US" sz="2000" i="1" baseline="-25000">
                        <a:solidFill>
                          <a:srgbClr val="000000"/>
                        </a:solidFill>
                        <a:effectLst/>
                        <a:latin typeface="Cambria Math" panose="02040503050406030204" pitchFamily="18" charset="0"/>
                        <a:ea typeface="Calibri" panose="020F0502020204030204" pitchFamily="34" charset="0"/>
                        <a:cs typeface="Arial" panose="020B0604020202020204" pitchFamily="34" charset="0"/>
                      </a:rPr>
                      <m:t>𝑗</m:t>
                    </m:r>
                    <m:d>
                      <m:dPr>
                        <m:begChr m:val="["/>
                        <m:endChr m:val="]"/>
                        <m:ctrlPr>
                          <a:rPr lang="en-ID" sz="2000" i="1" baseline="-25000">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dPr>
                      <m:e>
                        <m:r>
                          <a:rPr lang="en-US" sz="2000" i="1" baseline="-25000">
                            <a:solidFill>
                              <a:srgbClr val="000000"/>
                            </a:solidFill>
                            <a:effectLst/>
                            <a:latin typeface="Cambria Math" panose="02040503050406030204" pitchFamily="18" charset="0"/>
                            <a:ea typeface="Calibri" panose="020F0502020204030204" pitchFamily="34" charset="0"/>
                            <a:cs typeface="Arial" panose="020B0604020202020204" pitchFamily="34" charset="0"/>
                          </a:rPr>
                          <m:t>𝑊𝑗</m:t>
                        </m:r>
                        <m:d>
                          <m:dPr>
                            <m:ctrlPr>
                              <a:rPr lang="en-ID"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dPr>
                          <m:e>
                            <m:f>
                              <m:fPr>
                                <m:ctrlPr>
                                  <a:rPr lang="en-ID"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fPr>
                              <m:num>
                                <m:sSup>
                                  <m:sSupPr>
                                    <m:ctrlPr>
                                      <a:rPr lang="en-ID"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𝑋</m:t>
                                    </m:r>
                                  </m:e>
                                  <m:sup>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sup>
                                </m:sSup>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𝑗</m:t>
                                </m:r>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𝑋𝑖𝑗</m:t>
                                </m:r>
                              </m:num>
                              <m:den>
                                <m:sSup>
                                  <m:sSupPr>
                                    <m:ctrlPr>
                                      <a:rPr lang="en-ID"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𝑋</m:t>
                                    </m:r>
                                  </m:e>
                                  <m:sup>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sup>
                                </m:sSup>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𝑗</m:t>
                                </m:r>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sSup>
                                  <m:sSupPr>
                                    <m:ctrlPr>
                                      <a:rPr lang="en-ID"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𝑋</m:t>
                                    </m:r>
                                  </m:e>
                                  <m:sup>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sup>
                                </m:sSup>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𝑗</m:t>
                                </m:r>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den>
                            </m:f>
                          </m:e>
                        </m:d>
                      </m:e>
                    </m:d>
                  </m:oMath>
                </a14:m>
                <a:endParaRPr lang="en-ID"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Dimana </a:t>
                </a:r>
                <a:r>
                  <a:rPr lang="en-US" sz="20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W</a:t>
                </a:r>
                <a:r>
                  <a:rPr lang="en-US" sz="2000" baseline="-250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j</a:t>
                </a:r>
                <a:r>
                  <a:rPr lang="en-US" sz="20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20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adalah</a:t>
                </a:r>
                <a:r>
                  <a:rPr lang="en-US" sz="20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20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bobot</a:t>
                </a:r>
                <a:r>
                  <a:rPr lang="en-US" sz="20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20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dari</a:t>
                </a:r>
                <a:r>
                  <a:rPr lang="en-US" sz="20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20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tiap</a:t>
                </a:r>
                <a:r>
                  <a:rPr lang="en-US" sz="20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20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kriteria</a:t>
                </a:r>
                <a:r>
                  <a:rPr lang="en-US" sz="20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j.</a:t>
                </a:r>
                <a:endParaRPr lang="en-ID" sz="2000" dirty="0"/>
              </a:p>
            </p:txBody>
          </p:sp>
        </mc:Choice>
        <mc:Fallback xmlns="">
          <p:sp>
            <p:nvSpPr>
              <p:cNvPr id="6" name="TextBox 5">
                <a:extLst>
                  <a:ext uri="{FF2B5EF4-FFF2-40B4-BE49-F238E27FC236}">
                    <a16:creationId xmlns:a16="http://schemas.microsoft.com/office/drawing/2014/main" id="{247C3608-6374-44C6-8D37-BFADC26DA810}"/>
                  </a:ext>
                </a:extLst>
              </p:cNvPr>
              <p:cNvSpPr txBox="1">
                <a:spLocks noRot="1" noChangeAspect="1" noMove="1" noResize="1" noEditPoints="1" noAdjustHandles="1" noChangeArrowheads="1" noChangeShapeType="1" noTextEdit="1"/>
              </p:cNvSpPr>
              <p:nvPr/>
            </p:nvSpPr>
            <p:spPr>
              <a:xfrm>
                <a:off x="0" y="1800390"/>
                <a:ext cx="6132284" cy="2317942"/>
              </a:xfrm>
              <a:prstGeom prst="rect">
                <a:avLst/>
              </a:prstGeom>
              <a:blipFill>
                <a:blip r:embed="rId2"/>
                <a:stretch>
                  <a:fillRect l="-994" b="-3150"/>
                </a:stretch>
              </a:blipFill>
            </p:spPr>
            <p:txBody>
              <a:bodyPr/>
              <a:lstStyle/>
              <a:p>
                <a:r>
                  <a:rPr lang="en-ID">
                    <a:noFill/>
                  </a:rPr>
                  <a:t> </a:t>
                </a:r>
              </a:p>
            </p:txBody>
          </p:sp>
        </mc:Fallback>
      </mc:AlternateContent>
      <p:sp>
        <p:nvSpPr>
          <p:cNvPr id="12" name="TextBox 11">
            <a:extLst>
              <a:ext uri="{FF2B5EF4-FFF2-40B4-BE49-F238E27FC236}">
                <a16:creationId xmlns:a16="http://schemas.microsoft.com/office/drawing/2014/main" id="{0957557D-AD16-418E-8ADE-230C1C733D81}"/>
              </a:ext>
            </a:extLst>
          </p:cNvPr>
          <p:cNvSpPr txBox="1"/>
          <p:nvPr/>
        </p:nvSpPr>
        <p:spPr>
          <a:xfrm>
            <a:off x="5240381" y="3429000"/>
            <a:ext cx="6132284" cy="3693319"/>
          </a:xfrm>
          <a:prstGeom prst="rect">
            <a:avLst/>
          </a:prstGeom>
          <a:noFill/>
        </p:spPr>
        <p:txBody>
          <a:bodyPr wrap="square">
            <a:spAutoFit/>
          </a:bodyPr>
          <a:lstStyle/>
          <a:p>
            <a:r>
              <a:rPr lang="en-ID" sz="1800" dirty="0">
                <a:effectLst/>
                <a:latin typeface="Cambria" panose="02040503050406030204" pitchFamily="18" charset="0"/>
                <a:ea typeface="Calibri" panose="020F0502020204030204" pitchFamily="34" charset="0"/>
                <a:cs typeface="Arial" panose="020B0604020202020204" pitchFamily="34" charset="0"/>
              </a:rPr>
              <a:t>S1 = 0.3+0+0.1+0.25+0.066 = 0.716</a:t>
            </a:r>
          </a:p>
          <a:p>
            <a:r>
              <a:rPr lang="en-ID" sz="1800" dirty="0">
                <a:effectLst/>
                <a:latin typeface="Cambria" panose="02040503050406030204" pitchFamily="18" charset="0"/>
                <a:ea typeface="Calibri" panose="020F0502020204030204" pitchFamily="34" charset="0"/>
                <a:cs typeface="Arial" panose="020B0604020202020204" pitchFamily="34" charset="0"/>
              </a:rPr>
              <a:t>S2 = 0.24+0.099+0+0+0.133 = 0.473</a:t>
            </a:r>
          </a:p>
          <a:p>
            <a:r>
              <a:rPr lang="en-ID" sz="1800" dirty="0">
                <a:effectLst/>
                <a:latin typeface="Cambria" panose="02040503050406030204" pitchFamily="18" charset="0"/>
                <a:ea typeface="Calibri" panose="020F0502020204030204" pitchFamily="34" charset="0"/>
                <a:cs typeface="Arial" panose="020B0604020202020204" pitchFamily="34" charset="0"/>
              </a:rPr>
              <a:t>S3 = 0.18+0.15+0.05+0+0.066 = 0.446</a:t>
            </a:r>
          </a:p>
          <a:p>
            <a:r>
              <a:rPr lang="en-ID" sz="1800" dirty="0">
                <a:effectLst/>
                <a:latin typeface="Cambria" panose="02040503050406030204" pitchFamily="18" charset="0"/>
                <a:ea typeface="Calibri" panose="020F0502020204030204" pitchFamily="34" charset="0"/>
                <a:cs typeface="Arial" panose="020B0604020202020204" pitchFamily="34" charset="0"/>
              </a:rPr>
              <a:t>S4 = 0.12+0.049+0.1+0.166+0 = 0.436</a:t>
            </a:r>
          </a:p>
          <a:p>
            <a:r>
              <a:rPr lang="en-ID" sz="1800" dirty="0">
                <a:effectLst/>
                <a:latin typeface="Cambria" panose="02040503050406030204" pitchFamily="18" charset="0"/>
                <a:ea typeface="Calibri" panose="020F0502020204030204" pitchFamily="34" charset="0"/>
                <a:cs typeface="Arial" panose="020B0604020202020204" pitchFamily="34" charset="0"/>
              </a:rPr>
              <a:t>S5 = 0.06+0.15+0.1+0.166+0.2 = 0.676</a:t>
            </a:r>
          </a:p>
          <a:p>
            <a:r>
              <a:rPr lang="en-ID" sz="1800" dirty="0">
                <a:effectLst/>
                <a:latin typeface="Cambria" panose="02040503050406030204" pitchFamily="18" charset="0"/>
                <a:ea typeface="Calibri" panose="020F0502020204030204" pitchFamily="34" charset="0"/>
                <a:cs typeface="Arial" panose="020B0604020202020204" pitchFamily="34" charset="0"/>
              </a:rPr>
              <a:t>S6 = 0+0.15+0.1+0.083+0 = 0.333</a:t>
            </a:r>
          </a:p>
          <a:p>
            <a:r>
              <a:rPr lang="pt-BR" sz="1800" dirty="0">
                <a:effectLst/>
                <a:latin typeface="Cambria" panose="02040503050406030204" pitchFamily="18" charset="0"/>
                <a:ea typeface="Calibri" panose="020F0502020204030204" pitchFamily="34" charset="0"/>
                <a:cs typeface="Arial" panose="020B0604020202020204" pitchFamily="34" charset="0"/>
              </a:rPr>
              <a:t>R1 = Max {0.3 ; 0 ; 0.1 ; 0.25 ; 0.066} = 0.3</a:t>
            </a:r>
          </a:p>
          <a:p>
            <a:r>
              <a:rPr lang="pt-BR" sz="1800" dirty="0">
                <a:effectLst/>
                <a:latin typeface="Cambria" panose="02040503050406030204" pitchFamily="18" charset="0"/>
                <a:ea typeface="Calibri" panose="020F0502020204030204" pitchFamily="34" charset="0"/>
                <a:cs typeface="Arial" panose="020B0604020202020204" pitchFamily="34" charset="0"/>
              </a:rPr>
              <a:t>R2 = Max {0.24 ; 0.099 ; 0 ; 0 ; 0.133} = 0.24</a:t>
            </a:r>
          </a:p>
          <a:p>
            <a:r>
              <a:rPr lang="pt-BR" sz="1800" dirty="0">
                <a:effectLst/>
                <a:latin typeface="Cambria" panose="02040503050406030204" pitchFamily="18" charset="0"/>
                <a:ea typeface="Calibri" panose="020F0502020204030204" pitchFamily="34" charset="0"/>
                <a:cs typeface="Arial" panose="020B0604020202020204" pitchFamily="34" charset="0"/>
              </a:rPr>
              <a:t>R3 = Max {0.18 ; 0.15 ; 0.05 ; 0 ; 0.066} = 0.18</a:t>
            </a:r>
          </a:p>
          <a:p>
            <a:r>
              <a:rPr lang="pt-BR" sz="1800" dirty="0">
                <a:effectLst/>
                <a:latin typeface="Cambria" panose="02040503050406030204" pitchFamily="18" charset="0"/>
                <a:ea typeface="Calibri" panose="020F0502020204030204" pitchFamily="34" charset="0"/>
                <a:cs typeface="Arial" panose="020B0604020202020204" pitchFamily="34" charset="0"/>
              </a:rPr>
              <a:t>R4 = Max {0.12 ; 0.049 ; 0.1 ; 0.166 ; 0} = 0.166</a:t>
            </a:r>
          </a:p>
          <a:p>
            <a:r>
              <a:rPr lang="pt-BR" sz="1800" dirty="0">
                <a:effectLst/>
                <a:latin typeface="Cambria" panose="02040503050406030204" pitchFamily="18" charset="0"/>
                <a:ea typeface="Calibri" panose="020F0502020204030204" pitchFamily="34" charset="0"/>
                <a:cs typeface="Arial" panose="020B0604020202020204" pitchFamily="34" charset="0"/>
              </a:rPr>
              <a:t>R5 = Max {0.06 ; 0.15 ; 0.1 ; 0.166; 0.2} = 0.2</a:t>
            </a:r>
          </a:p>
          <a:p>
            <a:r>
              <a:rPr lang="pt-BR" sz="1800" dirty="0">
                <a:effectLst/>
                <a:latin typeface="Cambria" panose="02040503050406030204" pitchFamily="18" charset="0"/>
                <a:ea typeface="Calibri" panose="020F0502020204030204" pitchFamily="34" charset="0"/>
                <a:cs typeface="Arial" panose="020B0604020202020204" pitchFamily="34" charset="0"/>
              </a:rPr>
              <a:t>R6 = Max {0 ; 0.15 ; 0.1 ; 0.083 ; 0} = 0.15</a:t>
            </a:r>
          </a:p>
          <a:p>
            <a:endParaRPr lang="en-ID" dirty="0">
              <a:solidFill>
                <a:srgbClr val="009DD9"/>
              </a:solidFill>
            </a:endParaRPr>
          </a:p>
        </p:txBody>
      </p:sp>
      <p:sp>
        <p:nvSpPr>
          <p:cNvPr id="4" name="Rectangle 3">
            <a:extLst>
              <a:ext uri="{FF2B5EF4-FFF2-40B4-BE49-F238E27FC236}">
                <a16:creationId xmlns:a16="http://schemas.microsoft.com/office/drawing/2014/main" id="{DAADD341-F262-9479-4CA8-9F8ED5A09CDE}"/>
              </a:ext>
            </a:extLst>
          </p:cNvPr>
          <p:cNvSpPr/>
          <p:nvPr/>
        </p:nvSpPr>
        <p:spPr>
          <a:xfrm>
            <a:off x="5241964" y="1650291"/>
            <a:ext cx="6008040" cy="169991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 name="Picture 2">
            <a:extLst>
              <a:ext uri="{FF2B5EF4-FFF2-40B4-BE49-F238E27FC236}">
                <a16:creationId xmlns:a16="http://schemas.microsoft.com/office/drawing/2014/main" id="{A4BEA14E-24C5-8946-4206-4FC684B23A0A}"/>
              </a:ext>
            </a:extLst>
          </p:cNvPr>
          <p:cNvPicPr>
            <a:picLocks noChangeAspect="1"/>
          </p:cNvPicPr>
          <p:nvPr/>
        </p:nvPicPr>
        <p:blipFill rotWithShape="1">
          <a:blip r:embed="rId3"/>
          <a:srcRect r="54146"/>
          <a:stretch/>
        </p:blipFill>
        <p:spPr>
          <a:xfrm>
            <a:off x="5806558" y="1690019"/>
            <a:ext cx="4894393" cy="1583715"/>
          </a:xfrm>
          <a:prstGeom prst="rect">
            <a:avLst/>
          </a:prstGeom>
        </p:spPr>
      </p:pic>
    </p:spTree>
    <p:extLst>
      <p:ext uri="{BB962C8B-B14F-4D97-AF65-F5344CB8AC3E}">
        <p14:creationId xmlns:p14="http://schemas.microsoft.com/office/powerpoint/2010/main" val="2144526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9077-9F89-4219-8161-D0A137FB0A4D}"/>
              </a:ext>
            </a:extLst>
          </p:cNvPr>
          <p:cNvSpPr>
            <a:spLocks noGrp="1"/>
          </p:cNvSpPr>
          <p:nvPr>
            <p:ph type="title"/>
          </p:nvPr>
        </p:nvSpPr>
        <p:spPr/>
        <p:txBody>
          <a:bodyPr>
            <a:normAutofit/>
          </a:bodyPr>
          <a:lstStyle/>
          <a:p>
            <a:r>
              <a:rPr lang="pt-BR" b="1" dirty="0">
                <a:solidFill>
                  <a:schemeClr val="tx1"/>
                </a:solidFill>
                <a:latin typeface="Cambria" panose="02040503050406030204" pitchFamily="18" charset="0"/>
                <a:ea typeface="Cambria" panose="02040503050406030204" pitchFamily="18" charset="0"/>
              </a:rPr>
              <a:t>Hasil Nilai S dan R</a:t>
            </a:r>
          </a:p>
        </p:txBody>
      </p:sp>
      <p:sp>
        <p:nvSpPr>
          <p:cNvPr id="5" name="Text Placeholder 2">
            <a:extLst>
              <a:ext uri="{FF2B5EF4-FFF2-40B4-BE49-F238E27FC236}">
                <a16:creationId xmlns:a16="http://schemas.microsoft.com/office/drawing/2014/main" id="{81B471D9-55F6-0CBE-B459-2DA50B76B306}"/>
              </a:ext>
            </a:extLst>
          </p:cNvPr>
          <p:cNvSpPr txBox="1">
            <a:spLocks/>
          </p:cNvSpPr>
          <p:nvPr/>
        </p:nvSpPr>
        <p:spPr>
          <a:xfrm>
            <a:off x="1657073" y="1526394"/>
            <a:ext cx="2584727" cy="768096"/>
          </a:xfrm>
          <a:prstGeom prst="rect">
            <a:avLst/>
          </a:prstGeom>
        </p:spPr>
        <p:txBody>
          <a:bodyPr vert="horz" lIns="91440" tIns="45720" rIns="91440" bIns="45720" rtlCol="0">
            <a:norm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1600" kern="1200">
                <a:solidFill>
                  <a:schemeClr val="bg1">
                    <a:lumMod val="50000"/>
                  </a:schemeClr>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Font typeface="Arial" panose="020B0604020202020204" pitchFamily="34" charset="0"/>
              <a:buNone/>
            </a:pPr>
            <a:r>
              <a:rPr lang="en-US" b="1" dirty="0">
                <a:solidFill>
                  <a:schemeClr val="tx1"/>
                </a:solidFill>
                <a:latin typeface="Cambria" panose="02040503050406030204" pitchFamily="18" charset="0"/>
                <a:ea typeface="Cambria" panose="02040503050406030204" pitchFamily="18" charset="0"/>
              </a:rPr>
              <a:t>Hasil Nilai S</a:t>
            </a:r>
            <a:endParaRPr lang="en-US" dirty="0">
              <a:solidFill>
                <a:schemeClr val="tx1"/>
              </a:solidFill>
              <a:latin typeface="Cambria" panose="02040503050406030204" pitchFamily="18" charset="0"/>
              <a:ea typeface="Cambria" panose="02040503050406030204" pitchFamily="18" charset="0"/>
            </a:endParaRPr>
          </a:p>
        </p:txBody>
      </p:sp>
      <p:sp>
        <p:nvSpPr>
          <p:cNvPr id="7" name="Text Placeholder 2">
            <a:extLst>
              <a:ext uri="{FF2B5EF4-FFF2-40B4-BE49-F238E27FC236}">
                <a16:creationId xmlns:a16="http://schemas.microsoft.com/office/drawing/2014/main" id="{D169E90F-8C98-8AF7-73CF-E4E48840D4C7}"/>
              </a:ext>
            </a:extLst>
          </p:cNvPr>
          <p:cNvSpPr txBox="1">
            <a:spLocks/>
          </p:cNvSpPr>
          <p:nvPr/>
        </p:nvSpPr>
        <p:spPr>
          <a:xfrm>
            <a:off x="1758673" y="4049258"/>
            <a:ext cx="2584727" cy="768096"/>
          </a:xfrm>
          <a:prstGeom prst="rect">
            <a:avLst/>
          </a:prstGeom>
        </p:spPr>
        <p:txBody>
          <a:bodyPr vert="horz" lIns="91440" tIns="45720" rIns="91440" bIns="45720" rtlCol="0">
            <a:norm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1600" kern="1200">
                <a:solidFill>
                  <a:schemeClr val="bg1">
                    <a:lumMod val="50000"/>
                  </a:schemeClr>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Font typeface="Arial" panose="020B0604020202020204" pitchFamily="34" charset="0"/>
              <a:buNone/>
            </a:pPr>
            <a:r>
              <a:rPr lang="en-US" b="1" dirty="0">
                <a:solidFill>
                  <a:schemeClr val="tx1"/>
                </a:solidFill>
                <a:latin typeface="Cambria" panose="02040503050406030204" pitchFamily="18" charset="0"/>
                <a:ea typeface="Cambria" panose="02040503050406030204" pitchFamily="18" charset="0"/>
              </a:rPr>
              <a:t>Hasil Nilai R</a:t>
            </a:r>
            <a:endParaRPr lang="en-US" dirty="0">
              <a:solidFill>
                <a:schemeClr val="tx1"/>
              </a:solidFill>
              <a:latin typeface="Cambria" panose="02040503050406030204" pitchFamily="18" charset="0"/>
              <a:ea typeface="Cambria" panose="02040503050406030204" pitchFamily="18" charset="0"/>
            </a:endParaRPr>
          </a:p>
        </p:txBody>
      </p:sp>
      <p:sp>
        <p:nvSpPr>
          <p:cNvPr id="8" name="Arrow: Right 7">
            <a:extLst>
              <a:ext uri="{FF2B5EF4-FFF2-40B4-BE49-F238E27FC236}">
                <a16:creationId xmlns:a16="http://schemas.microsoft.com/office/drawing/2014/main" id="{E2A95DF6-0675-5644-74D8-77B34BEF8573}"/>
              </a:ext>
            </a:extLst>
          </p:cNvPr>
          <p:cNvSpPr/>
          <p:nvPr/>
        </p:nvSpPr>
        <p:spPr>
          <a:xfrm>
            <a:off x="5410200" y="3429000"/>
            <a:ext cx="927100" cy="393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latin typeface="Cambria" panose="02040503050406030204" pitchFamily="18" charset="0"/>
              <a:ea typeface="Cambria" panose="02040503050406030204" pitchFamily="18" charset="0"/>
            </a:endParaRPr>
          </a:p>
        </p:txBody>
      </p:sp>
      <p:sp>
        <p:nvSpPr>
          <p:cNvPr id="12" name="Text Placeholder 2">
            <a:extLst>
              <a:ext uri="{FF2B5EF4-FFF2-40B4-BE49-F238E27FC236}">
                <a16:creationId xmlns:a16="http://schemas.microsoft.com/office/drawing/2014/main" id="{3A67F9CF-C1EE-4BBB-7D59-9F088E030BEB}"/>
              </a:ext>
            </a:extLst>
          </p:cNvPr>
          <p:cNvSpPr txBox="1">
            <a:spLocks/>
          </p:cNvSpPr>
          <p:nvPr/>
        </p:nvSpPr>
        <p:spPr>
          <a:xfrm>
            <a:off x="6657838" y="1500889"/>
            <a:ext cx="2584727" cy="768096"/>
          </a:xfrm>
          <a:prstGeom prst="rect">
            <a:avLst/>
          </a:prstGeom>
        </p:spPr>
        <p:txBody>
          <a:bodyPr vert="horz" lIns="91440" tIns="45720" rIns="91440" bIns="45720" rtlCol="0">
            <a:norm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1600" kern="1200">
                <a:solidFill>
                  <a:schemeClr val="bg1">
                    <a:lumMod val="50000"/>
                  </a:schemeClr>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Font typeface="Arial" panose="020B0604020202020204" pitchFamily="34" charset="0"/>
              <a:buNone/>
            </a:pPr>
            <a:r>
              <a:rPr lang="en-US" b="1" dirty="0">
                <a:solidFill>
                  <a:schemeClr val="tx1"/>
                </a:solidFill>
                <a:latin typeface="Cambria" panose="02040503050406030204" pitchFamily="18" charset="0"/>
                <a:ea typeface="Cambria" panose="02040503050406030204" pitchFamily="18" charset="0"/>
              </a:rPr>
              <a:t>Hasil Nilai S dan R</a:t>
            </a:r>
            <a:endParaRPr lang="en-US" dirty="0">
              <a:solidFill>
                <a:schemeClr val="tx1"/>
              </a:solidFill>
              <a:latin typeface="Cambria" panose="02040503050406030204" pitchFamily="18" charset="0"/>
              <a:ea typeface="Cambria" panose="02040503050406030204" pitchFamily="18" charset="0"/>
            </a:endParaRPr>
          </a:p>
        </p:txBody>
      </p:sp>
      <p:graphicFrame>
        <p:nvGraphicFramePr>
          <p:cNvPr id="13" name="Table 12">
            <a:extLst>
              <a:ext uri="{FF2B5EF4-FFF2-40B4-BE49-F238E27FC236}">
                <a16:creationId xmlns:a16="http://schemas.microsoft.com/office/drawing/2014/main" id="{7DCFE86D-E8DA-71CB-F516-30CAF795D44B}"/>
              </a:ext>
            </a:extLst>
          </p:cNvPr>
          <p:cNvGraphicFramePr>
            <a:graphicFrameLocks noGrp="1"/>
          </p:cNvGraphicFramePr>
          <p:nvPr>
            <p:extLst>
              <p:ext uri="{D42A27DB-BD31-4B8C-83A1-F6EECF244321}">
                <p14:modId xmlns:p14="http://schemas.microsoft.com/office/powerpoint/2010/main" val="1780774724"/>
              </p:ext>
            </p:extLst>
          </p:nvPr>
        </p:nvGraphicFramePr>
        <p:xfrm>
          <a:off x="1884362" y="1866402"/>
          <a:ext cx="1800011" cy="2056608"/>
        </p:xfrm>
        <a:graphic>
          <a:graphicData uri="http://schemas.openxmlformats.org/drawingml/2006/table">
            <a:tbl>
              <a:tblPr firstRow="1" firstCol="1" bandRow="1">
                <a:tableStyleId>{5C22544A-7EE6-4342-B048-85BDC9FD1C3A}</a:tableStyleId>
              </a:tblPr>
              <a:tblGrid>
                <a:gridCol w="769368">
                  <a:extLst>
                    <a:ext uri="{9D8B030D-6E8A-4147-A177-3AD203B41FA5}">
                      <a16:colId xmlns:a16="http://schemas.microsoft.com/office/drawing/2014/main" val="3935857594"/>
                    </a:ext>
                  </a:extLst>
                </a:gridCol>
                <a:gridCol w="1030643">
                  <a:extLst>
                    <a:ext uri="{9D8B030D-6E8A-4147-A177-3AD203B41FA5}">
                      <a16:colId xmlns:a16="http://schemas.microsoft.com/office/drawing/2014/main" val="3031812766"/>
                    </a:ext>
                  </a:extLst>
                </a:gridCol>
              </a:tblGrid>
              <a:tr h="342768">
                <a:tc>
                  <a:txBody>
                    <a:bodyPr/>
                    <a:lstStyle/>
                    <a:p>
                      <a:pPr algn="ctr"/>
                      <a:r>
                        <a:rPr lang="en-ID" sz="1600">
                          <a:effectLst/>
                        </a:rPr>
                        <a:t>S1</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0,716</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61215251"/>
                  </a:ext>
                </a:extLst>
              </a:tr>
              <a:tr h="342768">
                <a:tc>
                  <a:txBody>
                    <a:bodyPr/>
                    <a:lstStyle/>
                    <a:p>
                      <a:pPr algn="ctr"/>
                      <a:r>
                        <a:rPr lang="en-ID" sz="1600">
                          <a:effectLst/>
                        </a:rPr>
                        <a:t>S2</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0,473</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52542066"/>
                  </a:ext>
                </a:extLst>
              </a:tr>
              <a:tr h="342768">
                <a:tc>
                  <a:txBody>
                    <a:bodyPr/>
                    <a:lstStyle/>
                    <a:p>
                      <a:pPr algn="ctr"/>
                      <a:r>
                        <a:rPr lang="en-ID" sz="1600">
                          <a:effectLst/>
                        </a:rPr>
                        <a:t>S3</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0446</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21484468"/>
                  </a:ext>
                </a:extLst>
              </a:tr>
              <a:tr h="342768">
                <a:tc>
                  <a:txBody>
                    <a:bodyPr/>
                    <a:lstStyle/>
                    <a:p>
                      <a:pPr algn="ctr"/>
                      <a:r>
                        <a:rPr lang="en-ID" sz="1600">
                          <a:effectLst/>
                        </a:rPr>
                        <a:t>S4</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0,436</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92386788"/>
                  </a:ext>
                </a:extLst>
              </a:tr>
              <a:tr h="342768">
                <a:tc>
                  <a:txBody>
                    <a:bodyPr/>
                    <a:lstStyle/>
                    <a:p>
                      <a:pPr algn="ctr"/>
                      <a:r>
                        <a:rPr lang="en-ID" sz="1600">
                          <a:effectLst/>
                        </a:rPr>
                        <a:t>S5</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0,676</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7408122"/>
                  </a:ext>
                </a:extLst>
              </a:tr>
              <a:tr h="342768">
                <a:tc>
                  <a:txBody>
                    <a:bodyPr/>
                    <a:lstStyle/>
                    <a:p>
                      <a:pPr algn="ctr"/>
                      <a:r>
                        <a:rPr lang="en-ID" sz="1600">
                          <a:effectLst/>
                        </a:rPr>
                        <a:t>S6</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dirty="0">
                          <a:effectLst/>
                        </a:rPr>
                        <a:t>0,333</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71093554"/>
                  </a:ext>
                </a:extLst>
              </a:tr>
            </a:tbl>
          </a:graphicData>
        </a:graphic>
      </p:graphicFrame>
      <p:graphicFrame>
        <p:nvGraphicFramePr>
          <p:cNvPr id="14" name="Table 13">
            <a:extLst>
              <a:ext uri="{FF2B5EF4-FFF2-40B4-BE49-F238E27FC236}">
                <a16:creationId xmlns:a16="http://schemas.microsoft.com/office/drawing/2014/main" id="{57B63DCA-6159-E170-F97B-A8F62402B69D}"/>
              </a:ext>
            </a:extLst>
          </p:cNvPr>
          <p:cNvGraphicFramePr>
            <a:graphicFrameLocks noGrp="1"/>
          </p:cNvGraphicFramePr>
          <p:nvPr>
            <p:extLst>
              <p:ext uri="{D42A27DB-BD31-4B8C-83A1-F6EECF244321}">
                <p14:modId xmlns:p14="http://schemas.microsoft.com/office/powerpoint/2010/main" val="1153793000"/>
              </p:ext>
            </p:extLst>
          </p:nvPr>
        </p:nvGraphicFramePr>
        <p:xfrm>
          <a:off x="1884362" y="4452874"/>
          <a:ext cx="1800011" cy="2119248"/>
        </p:xfrm>
        <a:graphic>
          <a:graphicData uri="http://schemas.openxmlformats.org/drawingml/2006/table">
            <a:tbl>
              <a:tblPr firstRow="1" firstCol="1" bandRow="1">
                <a:tableStyleId>{5C22544A-7EE6-4342-B048-85BDC9FD1C3A}</a:tableStyleId>
              </a:tblPr>
              <a:tblGrid>
                <a:gridCol w="769368">
                  <a:extLst>
                    <a:ext uri="{9D8B030D-6E8A-4147-A177-3AD203B41FA5}">
                      <a16:colId xmlns:a16="http://schemas.microsoft.com/office/drawing/2014/main" val="3846481566"/>
                    </a:ext>
                  </a:extLst>
                </a:gridCol>
                <a:gridCol w="1030643">
                  <a:extLst>
                    <a:ext uri="{9D8B030D-6E8A-4147-A177-3AD203B41FA5}">
                      <a16:colId xmlns:a16="http://schemas.microsoft.com/office/drawing/2014/main" val="3663887205"/>
                    </a:ext>
                  </a:extLst>
                </a:gridCol>
              </a:tblGrid>
              <a:tr h="353208">
                <a:tc>
                  <a:txBody>
                    <a:bodyPr/>
                    <a:lstStyle/>
                    <a:p>
                      <a:pPr algn="ctr"/>
                      <a:r>
                        <a:rPr lang="en-ID" sz="1600">
                          <a:effectLst/>
                        </a:rPr>
                        <a:t>R1</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0,3</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00261564"/>
                  </a:ext>
                </a:extLst>
              </a:tr>
              <a:tr h="353208">
                <a:tc>
                  <a:txBody>
                    <a:bodyPr/>
                    <a:lstStyle/>
                    <a:p>
                      <a:pPr algn="ctr"/>
                      <a:r>
                        <a:rPr lang="en-ID" sz="1600">
                          <a:effectLst/>
                        </a:rPr>
                        <a:t>R2</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0,24</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78087773"/>
                  </a:ext>
                </a:extLst>
              </a:tr>
              <a:tr h="353208">
                <a:tc>
                  <a:txBody>
                    <a:bodyPr/>
                    <a:lstStyle/>
                    <a:p>
                      <a:pPr algn="ctr"/>
                      <a:r>
                        <a:rPr lang="en-ID" sz="1600">
                          <a:effectLst/>
                        </a:rPr>
                        <a:t>R3</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0,18</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16327838"/>
                  </a:ext>
                </a:extLst>
              </a:tr>
              <a:tr h="353208">
                <a:tc>
                  <a:txBody>
                    <a:bodyPr/>
                    <a:lstStyle/>
                    <a:p>
                      <a:pPr algn="ctr"/>
                      <a:r>
                        <a:rPr lang="en-ID" sz="1600">
                          <a:effectLst/>
                        </a:rPr>
                        <a:t>R4</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0,166</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00956107"/>
                  </a:ext>
                </a:extLst>
              </a:tr>
              <a:tr h="353208">
                <a:tc>
                  <a:txBody>
                    <a:bodyPr/>
                    <a:lstStyle/>
                    <a:p>
                      <a:pPr algn="ctr"/>
                      <a:r>
                        <a:rPr lang="en-ID" sz="1600">
                          <a:effectLst/>
                        </a:rPr>
                        <a:t>R5</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a:effectLst/>
                        </a:rPr>
                        <a:t>0,2</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76884685"/>
                  </a:ext>
                </a:extLst>
              </a:tr>
              <a:tr h="353208">
                <a:tc>
                  <a:txBody>
                    <a:bodyPr/>
                    <a:lstStyle/>
                    <a:p>
                      <a:pPr algn="ctr"/>
                      <a:r>
                        <a:rPr lang="en-ID" sz="1600">
                          <a:effectLst/>
                        </a:rPr>
                        <a:t>R6</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600" dirty="0">
                          <a:effectLst/>
                        </a:rPr>
                        <a:t>0,15</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0124535"/>
                  </a:ext>
                </a:extLst>
              </a:tr>
            </a:tbl>
          </a:graphicData>
        </a:graphic>
      </p:graphicFrame>
      <p:graphicFrame>
        <p:nvGraphicFramePr>
          <p:cNvPr id="15" name="Table 14">
            <a:extLst>
              <a:ext uri="{FF2B5EF4-FFF2-40B4-BE49-F238E27FC236}">
                <a16:creationId xmlns:a16="http://schemas.microsoft.com/office/drawing/2014/main" id="{A67C55AE-9C68-D9BC-82FD-6DD63E249679}"/>
              </a:ext>
            </a:extLst>
          </p:cNvPr>
          <p:cNvGraphicFramePr>
            <a:graphicFrameLocks noGrp="1"/>
          </p:cNvGraphicFramePr>
          <p:nvPr>
            <p:extLst>
              <p:ext uri="{D42A27DB-BD31-4B8C-83A1-F6EECF244321}">
                <p14:modId xmlns:p14="http://schemas.microsoft.com/office/powerpoint/2010/main" val="1497776184"/>
              </p:ext>
            </p:extLst>
          </p:nvPr>
        </p:nvGraphicFramePr>
        <p:xfrm>
          <a:off x="6497938" y="1910442"/>
          <a:ext cx="5016499" cy="2329164"/>
        </p:xfrm>
        <a:graphic>
          <a:graphicData uri="http://schemas.openxmlformats.org/drawingml/2006/table">
            <a:tbl>
              <a:tblPr firstRow="1" firstCol="1" bandRow="1">
                <a:tableStyleId>{5C22544A-7EE6-4342-B048-85BDC9FD1C3A}</a:tableStyleId>
              </a:tblPr>
              <a:tblGrid>
                <a:gridCol w="1671441">
                  <a:extLst>
                    <a:ext uri="{9D8B030D-6E8A-4147-A177-3AD203B41FA5}">
                      <a16:colId xmlns:a16="http://schemas.microsoft.com/office/drawing/2014/main" val="3696316755"/>
                    </a:ext>
                  </a:extLst>
                </a:gridCol>
                <a:gridCol w="1672529">
                  <a:extLst>
                    <a:ext uri="{9D8B030D-6E8A-4147-A177-3AD203B41FA5}">
                      <a16:colId xmlns:a16="http://schemas.microsoft.com/office/drawing/2014/main" val="1836753896"/>
                    </a:ext>
                  </a:extLst>
                </a:gridCol>
                <a:gridCol w="1672529">
                  <a:extLst>
                    <a:ext uri="{9D8B030D-6E8A-4147-A177-3AD203B41FA5}">
                      <a16:colId xmlns:a16="http://schemas.microsoft.com/office/drawing/2014/main" val="259919085"/>
                    </a:ext>
                  </a:extLst>
                </a:gridCol>
              </a:tblGrid>
              <a:tr h="258796">
                <a:tc>
                  <a:txBody>
                    <a:bodyPr/>
                    <a:lstStyle/>
                    <a:p>
                      <a:pPr algn="ctr"/>
                      <a:r>
                        <a:rPr lang="en-ID" sz="1600">
                          <a:effectLst/>
                        </a:rPr>
                        <a:t>Alternatif</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Nilai S</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Nilai R</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6198067"/>
                  </a:ext>
                </a:extLst>
              </a:tr>
              <a:tr h="258796">
                <a:tc>
                  <a:txBody>
                    <a:bodyPr/>
                    <a:lstStyle/>
                    <a:p>
                      <a:pPr algn="ctr"/>
                      <a:r>
                        <a:rPr lang="en-ID" sz="1600">
                          <a:effectLst/>
                        </a:rPr>
                        <a:t>A1</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0.716</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0.3</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6082009"/>
                  </a:ext>
                </a:extLst>
              </a:tr>
              <a:tr h="258796">
                <a:tc>
                  <a:txBody>
                    <a:bodyPr/>
                    <a:lstStyle/>
                    <a:p>
                      <a:pPr algn="ctr"/>
                      <a:r>
                        <a:rPr lang="en-ID" sz="1600">
                          <a:effectLst/>
                        </a:rPr>
                        <a:t>A2</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0.473</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0.24</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3287073"/>
                  </a:ext>
                </a:extLst>
              </a:tr>
              <a:tr h="258796">
                <a:tc>
                  <a:txBody>
                    <a:bodyPr/>
                    <a:lstStyle/>
                    <a:p>
                      <a:pPr algn="ctr"/>
                      <a:r>
                        <a:rPr lang="en-ID" sz="1600">
                          <a:effectLst/>
                        </a:rPr>
                        <a:t>A3</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0.446</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0.18</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7258330"/>
                  </a:ext>
                </a:extLst>
              </a:tr>
              <a:tr h="258796">
                <a:tc>
                  <a:txBody>
                    <a:bodyPr/>
                    <a:lstStyle/>
                    <a:p>
                      <a:pPr algn="ctr"/>
                      <a:r>
                        <a:rPr lang="en-ID" sz="1600">
                          <a:effectLst/>
                        </a:rPr>
                        <a:t>A4</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0.436</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0.166</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4462821"/>
                  </a:ext>
                </a:extLst>
              </a:tr>
              <a:tr h="258796">
                <a:tc>
                  <a:txBody>
                    <a:bodyPr/>
                    <a:lstStyle/>
                    <a:p>
                      <a:pPr algn="ctr"/>
                      <a:r>
                        <a:rPr lang="en-ID" sz="1600">
                          <a:effectLst/>
                        </a:rPr>
                        <a:t>A5</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0.676</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0.2</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6736259"/>
                  </a:ext>
                </a:extLst>
              </a:tr>
              <a:tr h="258796">
                <a:tc>
                  <a:txBody>
                    <a:bodyPr/>
                    <a:lstStyle/>
                    <a:p>
                      <a:pPr algn="ctr"/>
                      <a:r>
                        <a:rPr lang="en-ID" sz="1600">
                          <a:effectLst/>
                        </a:rPr>
                        <a:t>A6</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0.333</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0.15</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4343096"/>
                  </a:ext>
                </a:extLst>
              </a:tr>
              <a:tr h="258796">
                <a:tc>
                  <a:txBody>
                    <a:bodyPr/>
                    <a:lstStyle/>
                    <a:p>
                      <a:pPr algn="ctr"/>
                      <a:r>
                        <a:rPr lang="en-ID" sz="1600">
                          <a:effectLst/>
                        </a:rPr>
                        <a:t>MAX</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0.716</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0.3</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4799543"/>
                  </a:ext>
                </a:extLst>
              </a:tr>
              <a:tr h="258796">
                <a:tc>
                  <a:txBody>
                    <a:bodyPr/>
                    <a:lstStyle/>
                    <a:p>
                      <a:pPr algn="ctr"/>
                      <a:r>
                        <a:rPr lang="en-ID" sz="1600">
                          <a:effectLst/>
                        </a:rPr>
                        <a:t>MIN</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0.333</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dirty="0">
                          <a:effectLst/>
                        </a:rPr>
                        <a:t>0.15</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7165473"/>
                  </a:ext>
                </a:extLst>
              </a:tr>
            </a:tbl>
          </a:graphicData>
        </a:graphic>
      </p:graphicFrame>
    </p:spTree>
    <p:extLst>
      <p:ext uri="{BB962C8B-B14F-4D97-AF65-F5344CB8AC3E}">
        <p14:creationId xmlns:p14="http://schemas.microsoft.com/office/powerpoint/2010/main" val="742975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9077-9F89-4219-8161-D0A137FB0A4D}"/>
              </a:ext>
            </a:extLst>
          </p:cNvPr>
          <p:cNvSpPr>
            <a:spLocks noGrp="1"/>
          </p:cNvSpPr>
          <p:nvPr>
            <p:ph type="title"/>
          </p:nvPr>
        </p:nvSpPr>
        <p:spPr/>
        <p:txBody>
          <a:bodyPr>
            <a:normAutofit/>
          </a:bodyPr>
          <a:lstStyle/>
          <a:p>
            <a:r>
              <a:rPr lang="en-US" b="1" dirty="0" err="1">
                <a:solidFill>
                  <a:schemeClr val="tx1"/>
                </a:solidFill>
              </a:rPr>
              <a:t>Menentukan</a:t>
            </a:r>
            <a:r>
              <a:rPr lang="en-US" b="1" dirty="0">
                <a:solidFill>
                  <a:schemeClr val="tx1"/>
                </a:solidFill>
              </a:rPr>
              <a:t> Nilai </a:t>
            </a:r>
            <a:r>
              <a:rPr lang="en-US" b="1" dirty="0" err="1">
                <a:solidFill>
                  <a:schemeClr val="tx1"/>
                </a:solidFill>
              </a:rPr>
              <a:t>Indeks</a:t>
            </a:r>
            <a:r>
              <a:rPr lang="en-US" b="1" dirty="0">
                <a:solidFill>
                  <a:schemeClr val="tx1"/>
                </a:solidFill>
              </a:rPr>
              <a:t>:</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A8ED3D6-B90D-4232-BCD6-001D909EA6D6}"/>
                  </a:ext>
                </a:extLst>
              </p:cNvPr>
              <p:cNvSpPr txBox="1"/>
              <p:nvPr/>
            </p:nvSpPr>
            <p:spPr>
              <a:xfrm>
                <a:off x="-343861" y="609036"/>
                <a:ext cx="6132284" cy="1013483"/>
              </a:xfrm>
              <a:prstGeom prst="rect">
                <a:avLst/>
              </a:prstGeom>
              <a:noFill/>
            </p:spPr>
            <p:txBody>
              <a:bodyPr wrap="square">
                <a:spAutoFit/>
              </a:bodyPr>
              <a:lstStyle/>
              <a:p>
                <a:pPr marL="588645" indent="325755" algn="just">
                  <a:lnSpc>
                    <a:spcPct val="115000"/>
                  </a:lnSpc>
                  <a:spcAft>
                    <a:spcPts val="1000"/>
                  </a:spcAft>
                </a:pPr>
                <a:r>
                  <a:rPr lang="en-US" sz="1800" b="1" dirty="0" err="1">
                    <a:effectLst/>
                    <a:latin typeface="Cambria" panose="02040503050406030204" pitchFamily="18" charset="0"/>
                    <a:ea typeface="Cambria" panose="02040503050406030204" pitchFamily="18" charset="0"/>
                    <a:cs typeface="Arial" panose="020B0604020202020204" pitchFamily="34" charset="0"/>
                  </a:rPr>
                  <a:t>Rumus</a:t>
                </a:r>
                <a:r>
                  <a:rPr lang="en-US" sz="1800" b="1" dirty="0">
                    <a:effectLst/>
                    <a:latin typeface="Cambria" panose="02040503050406030204" pitchFamily="18" charset="0"/>
                    <a:ea typeface="Cambria" panose="02040503050406030204" pitchFamily="18" charset="0"/>
                    <a:cs typeface="Arial" panose="020B0604020202020204" pitchFamily="34" charset="0"/>
                  </a:rPr>
                  <a:t> :</a:t>
                </a:r>
              </a:p>
              <a:p>
                <a:pPr marL="588645" indent="325755" algn="just">
                  <a:lnSpc>
                    <a:spcPct val="115000"/>
                  </a:lnSpc>
                  <a:spcAft>
                    <a:spcPts val="1000"/>
                  </a:spcAft>
                </a:pPr>
                <a:r>
                  <a:rPr lang="en-US" sz="1800" dirty="0">
                    <a:solidFill>
                      <a:schemeClr val="tx1"/>
                    </a:solidFill>
                    <a:effectLst/>
                    <a:latin typeface="Cambria" panose="02040503050406030204" pitchFamily="18" charset="0"/>
                    <a:ea typeface="Cambria" panose="02040503050406030204" pitchFamily="18" charset="0"/>
                    <a:cs typeface="Arial" panose="020B0604020202020204" pitchFamily="34" charset="0"/>
                  </a:rPr>
                  <a:t>Q</a:t>
                </a:r>
                <a:r>
                  <a:rPr lang="en-US" sz="1800" baseline="-25000" dirty="0">
                    <a:solidFill>
                      <a:schemeClr val="tx1"/>
                    </a:solidFill>
                    <a:effectLst/>
                    <a:latin typeface="Cambria" panose="02040503050406030204" pitchFamily="18" charset="0"/>
                    <a:ea typeface="Cambria" panose="02040503050406030204" pitchFamily="18" charset="0"/>
                    <a:cs typeface="Arial" panose="020B0604020202020204" pitchFamily="34" charset="0"/>
                  </a:rPr>
                  <a:t>i  </a:t>
                </a:r>
                <a:r>
                  <a:rPr lang="en-US" sz="1800" dirty="0">
                    <a:solidFill>
                      <a:schemeClr val="tx1"/>
                    </a:solidFill>
                    <a:effectLst/>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d>
                      <m:dPr>
                        <m:begChr m:val="["/>
                        <m:endChr m:val="]"/>
                        <m:ctrlPr>
                          <a:rPr lang="en-ID"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dPr>
                      <m:e>
                        <m:f>
                          <m:fPr>
                            <m:ctrlPr>
                              <a:rPr lang="en-ID"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fPr>
                          <m:num>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𝑆𝑖</m:t>
                            </m:r>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Sup>
                              <m:sSupPr>
                                <m:ctrlPr>
                                  <a:rPr lang="en-ID"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𝑆</m:t>
                                </m:r>
                              </m:e>
                              <m:sup>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up>
                            </m:sSup>
                          </m:num>
                          <m:den>
                            <m:sSup>
                              <m:sSupPr>
                                <m:ctrlPr>
                                  <a:rPr lang="en-ID"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𝑆</m:t>
                                </m:r>
                              </m:e>
                              <m:sup>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up>
                            </m:sSup>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Sup>
                              <m:sSupPr>
                                <m:ctrlPr>
                                  <a:rPr lang="en-ID"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𝑆</m:t>
                                </m:r>
                              </m:e>
                              <m:sup>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up>
                            </m:sSup>
                          </m:den>
                        </m:f>
                      </m:e>
                    </m:d>
                  </m:oMath>
                </a14:m>
                <a:r>
                  <a:rPr lang="en-US" sz="1800" dirty="0">
                    <a:solidFill>
                      <a:schemeClr val="tx1"/>
                    </a:solidFill>
                    <a:effectLst/>
                    <a:latin typeface="Cambria" panose="02040503050406030204" pitchFamily="18" charset="0"/>
                    <a:ea typeface="Cambria" panose="02040503050406030204" pitchFamily="18" charset="0"/>
                    <a:cs typeface="Arial" panose="020B0604020202020204" pitchFamily="34" charset="0"/>
                  </a:rPr>
                  <a:t>V + </a:t>
                </a:r>
                <a14:m>
                  <m:oMath xmlns:m="http://schemas.openxmlformats.org/officeDocument/2006/math">
                    <m:d>
                      <m:dPr>
                        <m:begChr m:val="["/>
                        <m:endChr m:val="]"/>
                        <m:ctrlPr>
                          <a:rPr lang="en-ID"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dPr>
                      <m:e>
                        <m:f>
                          <m:fPr>
                            <m:ctrlPr>
                              <a:rPr lang="en-ID"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fPr>
                          <m:num>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𝑅𝑖</m:t>
                            </m:r>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Sup>
                              <m:sSupPr>
                                <m:ctrlPr>
                                  <a:rPr lang="en-ID"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𝑅</m:t>
                                </m:r>
                              </m:e>
                              <m:sup>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up>
                            </m:sSup>
                          </m:num>
                          <m:den>
                            <m:sSup>
                              <m:sSupPr>
                                <m:ctrlPr>
                                  <a:rPr lang="en-ID"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𝑅</m:t>
                                </m:r>
                              </m:e>
                              <m:sup>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up>
                            </m:sSup>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Sup>
                              <m:sSupPr>
                                <m:ctrlPr>
                                  <a:rPr lang="en-ID"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𝑅</m:t>
                                </m:r>
                              </m:e>
                              <m:sup>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up>
                            </m:sSup>
                          </m:den>
                        </m:f>
                      </m:e>
                    </m:d>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(1−</m:t>
                    </m:r>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𝑉</m:t>
                    </m:r>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oMath>
                </a14:m>
                <a:endParaRPr lang="en-ID" sz="2400" dirty="0">
                  <a:solidFill>
                    <a:srgbClr val="009DD9"/>
                  </a:solidFill>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14" name="TextBox 13">
                <a:extLst>
                  <a:ext uri="{FF2B5EF4-FFF2-40B4-BE49-F238E27FC236}">
                    <a16:creationId xmlns:a16="http://schemas.microsoft.com/office/drawing/2014/main" id="{5A8ED3D6-B90D-4232-BCD6-001D909EA6D6}"/>
                  </a:ext>
                </a:extLst>
              </p:cNvPr>
              <p:cNvSpPr txBox="1">
                <a:spLocks noRot="1" noChangeAspect="1" noMove="1" noResize="1" noEditPoints="1" noAdjustHandles="1" noChangeArrowheads="1" noChangeShapeType="1" noTextEdit="1"/>
              </p:cNvSpPr>
              <p:nvPr/>
            </p:nvSpPr>
            <p:spPr>
              <a:xfrm>
                <a:off x="-343861" y="609036"/>
                <a:ext cx="6132284" cy="1013483"/>
              </a:xfrm>
              <a:prstGeom prst="rect">
                <a:avLst/>
              </a:prstGeom>
              <a:blipFill>
                <a:blip r:embed="rId2"/>
                <a:stretch>
                  <a:fillRect t="-2410" b="-1807"/>
                </a:stretch>
              </a:blipFill>
            </p:spPr>
            <p:txBody>
              <a:bodyPr/>
              <a:lstStyle/>
              <a:p>
                <a:r>
                  <a:rPr lang="en-ID">
                    <a:noFill/>
                  </a:rPr>
                  <a:t> </a:t>
                </a:r>
              </a:p>
            </p:txBody>
          </p:sp>
        </mc:Fallback>
      </mc:AlternateContent>
      <p:sp>
        <p:nvSpPr>
          <p:cNvPr id="26" name="Text Placeholder 2">
            <a:extLst>
              <a:ext uri="{FF2B5EF4-FFF2-40B4-BE49-F238E27FC236}">
                <a16:creationId xmlns:a16="http://schemas.microsoft.com/office/drawing/2014/main" id="{A397676C-CD26-45C1-985C-FF7A0BDEEF5A}"/>
              </a:ext>
            </a:extLst>
          </p:cNvPr>
          <p:cNvSpPr txBox="1">
            <a:spLocks/>
          </p:cNvSpPr>
          <p:nvPr/>
        </p:nvSpPr>
        <p:spPr>
          <a:xfrm>
            <a:off x="702696" y="1622519"/>
            <a:ext cx="1161949" cy="406160"/>
          </a:xfrm>
          <a:prstGeom prst="rect">
            <a:avLst/>
          </a:prstGeom>
        </p:spPr>
        <p:txBody>
          <a:bodyPr vert="horz" lIns="91440" tIns="45720" rIns="91440" bIns="45720" rtlCol="0">
            <a:norm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1600" kern="1200">
                <a:solidFill>
                  <a:schemeClr val="bg1">
                    <a:lumMod val="50000"/>
                  </a:schemeClr>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Font typeface="Arial" panose="020B0604020202020204" pitchFamily="34" charset="0"/>
              <a:buNone/>
            </a:pPr>
            <a:r>
              <a:rPr lang="en-US" sz="2000" b="1" dirty="0">
                <a:solidFill>
                  <a:schemeClr val="tx1"/>
                </a:solidFill>
                <a:latin typeface="Cambria" panose="02040503050406030204" pitchFamily="18" charset="0"/>
                <a:ea typeface="Cambria" panose="02040503050406030204" pitchFamily="18" charset="0"/>
              </a:rPr>
              <a:t>Dimana</a:t>
            </a:r>
            <a:r>
              <a:rPr lang="en-US" sz="2000" dirty="0">
                <a:solidFill>
                  <a:schemeClr val="tx1"/>
                </a:solidFill>
                <a:latin typeface="Cambria" panose="02040503050406030204" pitchFamily="18" charset="0"/>
                <a:ea typeface="Cambria" panose="02040503050406030204" pitchFamily="18" charset="0"/>
              </a:rPr>
              <a:t>:</a:t>
            </a:r>
          </a:p>
        </p:txBody>
      </p:sp>
      <mc:AlternateContent xmlns:mc="http://schemas.openxmlformats.org/markup-compatibility/2006" xmlns:a14="http://schemas.microsoft.com/office/drawing/2010/main">
        <mc:Choice Requires="a14">
          <p:graphicFrame>
            <p:nvGraphicFramePr>
              <p:cNvPr id="27" name="Table 7">
                <a:extLst>
                  <a:ext uri="{FF2B5EF4-FFF2-40B4-BE49-F238E27FC236}">
                    <a16:creationId xmlns:a16="http://schemas.microsoft.com/office/drawing/2014/main" id="{C6A86FAF-520F-4FB8-913E-026573B60A69}"/>
                  </a:ext>
                </a:extLst>
              </p:cNvPr>
              <p:cNvGraphicFramePr>
                <a:graphicFrameLocks noGrp="1"/>
              </p:cNvGraphicFramePr>
              <p:nvPr>
                <p:extLst>
                  <p:ext uri="{D42A27DB-BD31-4B8C-83A1-F6EECF244321}">
                    <p14:modId xmlns:p14="http://schemas.microsoft.com/office/powerpoint/2010/main" val="1229204408"/>
                  </p:ext>
                </p:extLst>
              </p:nvPr>
            </p:nvGraphicFramePr>
            <p:xfrm>
              <a:off x="607224" y="2092596"/>
              <a:ext cx="2002192" cy="1890094"/>
            </p:xfrm>
            <a:graphic>
              <a:graphicData uri="http://schemas.openxmlformats.org/drawingml/2006/table">
                <a:tbl>
                  <a:tblPr firstCol="1" bandRow="1">
                    <a:tableStyleId>{5C22544A-7EE6-4342-B048-85BDC9FD1C3A}</a:tableStyleId>
                  </a:tblPr>
                  <a:tblGrid>
                    <a:gridCol w="1001096">
                      <a:extLst>
                        <a:ext uri="{9D8B030D-6E8A-4147-A177-3AD203B41FA5}">
                          <a16:colId xmlns:a16="http://schemas.microsoft.com/office/drawing/2014/main" val="3919025938"/>
                        </a:ext>
                      </a:extLst>
                    </a:gridCol>
                    <a:gridCol w="1001096">
                      <a:extLst>
                        <a:ext uri="{9D8B030D-6E8A-4147-A177-3AD203B41FA5}">
                          <a16:colId xmlns:a16="http://schemas.microsoft.com/office/drawing/2014/main" val="136960034"/>
                        </a:ext>
                      </a:extLst>
                    </a:gridCol>
                  </a:tblGrid>
                  <a:tr h="427054">
                    <a:tc>
                      <a:txBody>
                        <a:bodyPr/>
                        <a:lstStyle/>
                        <a:p>
                          <a:pPr algn="ctr"/>
                          <a:r>
                            <a:rPr lang="en-US" sz="1800" b="0" kern="1200" dirty="0">
                              <a:solidFill>
                                <a:schemeClr val="tx1"/>
                              </a:solidFill>
                              <a:effectLst/>
                              <a:latin typeface="+mn-lt"/>
                              <a:ea typeface="+mn-ea"/>
                              <a:cs typeface="+mn-cs"/>
                            </a:rPr>
                            <a:t>S</a:t>
                          </a:r>
                          <a:r>
                            <a:rPr lang="en-US" sz="1800" b="0" kern="1200" baseline="30000" dirty="0">
                              <a:solidFill>
                                <a:schemeClr val="tx1"/>
                              </a:solidFill>
                              <a:effectLst/>
                              <a:latin typeface="+mn-lt"/>
                              <a:ea typeface="+mn-ea"/>
                              <a:cs typeface="+mn-cs"/>
                            </a:rPr>
                            <a:t>-</a:t>
                          </a:r>
                          <a:endParaRPr lang="en-ID" sz="1400" b="0" dirty="0">
                            <a:solidFill>
                              <a:schemeClr val="tx1"/>
                            </a:solidFill>
                          </a:endParaRPr>
                        </a:p>
                      </a:txBody>
                      <a:tcPr/>
                    </a:tc>
                    <a:tc>
                      <a:txBody>
                        <a:bodyPr/>
                        <a:lstStyle/>
                        <a:p>
                          <a:pPr algn="ctr"/>
                          <a:r>
                            <a:rPr lang="en-US" sz="1400" b="0" dirty="0">
                              <a:solidFill>
                                <a:schemeClr val="tx1"/>
                              </a:solidFill>
                            </a:rPr>
                            <a:t>Min </a:t>
                          </a:r>
                          <a:r>
                            <a:rPr lang="en-US" sz="1800" b="0" kern="1200" dirty="0">
                              <a:solidFill>
                                <a:schemeClr val="tx1"/>
                              </a:solidFill>
                              <a:effectLst/>
                              <a:latin typeface="+mn-lt"/>
                              <a:ea typeface="+mn-ea"/>
                              <a:cs typeface="+mn-cs"/>
                            </a:rPr>
                            <a:t>S</a:t>
                          </a:r>
                          <a:r>
                            <a:rPr lang="en-US" sz="1800" b="0" kern="1200" baseline="-25000" dirty="0">
                              <a:solidFill>
                                <a:schemeClr val="tx1"/>
                              </a:solidFill>
                              <a:effectLst/>
                              <a:latin typeface="+mn-lt"/>
                              <a:ea typeface="+mn-ea"/>
                              <a:cs typeface="+mn-cs"/>
                            </a:rPr>
                            <a:t>i</a:t>
                          </a:r>
                          <a:endParaRPr lang="en-ID" sz="1400" b="0" dirty="0">
                            <a:solidFill>
                              <a:schemeClr val="tx1"/>
                            </a:solidFill>
                          </a:endParaRPr>
                        </a:p>
                      </a:txBody>
                      <a:tcPr/>
                    </a:tc>
                    <a:extLst>
                      <a:ext uri="{0D108BD9-81ED-4DB2-BD59-A6C34878D82A}">
                        <a16:rowId xmlns:a16="http://schemas.microsoft.com/office/drawing/2014/main" val="553356102"/>
                      </a:ext>
                    </a:extLst>
                  </a:tr>
                  <a:tr h="355879">
                    <a:tc>
                      <a:txBody>
                        <a:bodyPr/>
                        <a:lstStyle/>
                        <a:p>
                          <a:pPr algn="ctr"/>
                          <a:r>
                            <a:rPr lang="en-US" sz="1800" b="0" kern="1200" dirty="0">
                              <a:solidFill>
                                <a:schemeClr val="tx1"/>
                              </a:solidFill>
                              <a:effectLst/>
                              <a:latin typeface="+mn-lt"/>
                              <a:ea typeface="+mn-ea"/>
                              <a:cs typeface="+mn-cs"/>
                            </a:rPr>
                            <a:t>S</a:t>
                          </a:r>
                          <a:r>
                            <a:rPr lang="en-US" sz="1800" b="0" kern="1200" baseline="30000" dirty="0">
                              <a:solidFill>
                                <a:schemeClr val="tx1"/>
                              </a:solidFill>
                              <a:effectLst/>
                              <a:latin typeface="+mn-lt"/>
                              <a:ea typeface="+mn-ea"/>
                              <a:cs typeface="+mn-cs"/>
                            </a:rPr>
                            <a:t>+</a:t>
                          </a:r>
                          <a:endParaRPr lang="en-ID" sz="1400" b="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 Max </a:t>
                          </a:r>
                          <a:r>
                            <a:rPr lang="en-US" sz="1800" b="0" kern="1200" dirty="0">
                              <a:solidFill>
                                <a:schemeClr val="tx1"/>
                              </a:solidFill>
                              <a:effectLst/>
                              <a:latin typeface="+mn-lt"/>
                              <a:ea typeface="+mn-ea"/>
                              <a:cs typeface="+mn-cs"/>
                            </a:rPr>
                            <a:t>S</a:t>
                          </a:r>
                          <a:r>
                            <a:rPr lang="en-US" sz="1800" b="0" kern="1200" baseline="-25000" dirty="0">
                              <a:solidFill>
                                <a:schemeClr val="tx1"/>
                              </a:solidFill>
                              <a:effectLst/>
                              <a:latin typeface="+mn-lt"/>
                              <a:ea typeface="+mn-ea"/>
                              <a:cs typeface="+mn-cs"/>
                            </a:rPr>
                            <a:t>i</a:t>
                          </a:r>
                          <a:endParaRPr lang="en-ID" sz="1400" b="0" dirty="0">
                            <a:solidFill>
                              <a:schemeClr val="tx1"/>
                            </a:solidFill>
                          </a:endParaRPr>
                        </a:p>
                      </a:txBody>
                      <a:tcPr/>
                    </a:tc>
                    <a:extLst>
                      <a:ext uri="{0D108BD9-81ED-4DB2-BD59-A6C34878D82A}">
                        <a16:rowId xmlns:a16="http://schemas.microsoft.com/office/drawing/2014/main" val="153159394"/>
                      </a:ext>
                    </a:extLst>
                  </a:tr>
                  <a:tr h="355879">
                    <a:tc>
                      <a:txBody>
                        <a:bodyPr/>
                        <a:lstStyle/>
                        <a:p>
                          <a:pPr algn="ctr"/>
                          <a:r>
                            <a:rPr lang="en-ID" sz="1800" kern="1200" dirty="0">
                              <a:solidFill>
                                <a:schemeClr val="dk1"/>
                              </a:solidFill>
                              <a:effectLst/>
                              <a:ea typeface="+mn-ea"/>
                              <a:cs typeface="+mn-cs"/>
                            </a:rPr>
                            <a:t> </a:t>
                          </a:r>
                          <a14:m>
                            <m:oMath xmlns:m="http://schemas.openxmlformats.org/officeDocument/2006/math">
                              <m:sSup>
                                <m:sSupPr>
                                  <m:ctrlPr>
                                    <a:rPr lang="en-ID" sz="1800" i="1" kern="1200" smtClean="0">
                                      <a:solidFill>
                                        <a:schemeClr val="dk1"/>
                                      </a:solidFill>
                                      <a:effectLst/>
                                      <a:latin typeface="Cambria Math" panose="02040503050406030204" pitchFamily="18" charset="0"/>
                                      <a:ea typeface="+mn-ea"/>
                                      <a:cs typeface="+mn-cs"/>
                                    </a:rPr>
                                  </m:ctrlPr>
                                </m:sSupPr>
                                <m:e>
                                  <m:r>
                                    <m:rPr>
                                      <m:sty m:val="p"/>
                                    </m:rPr>
                                    <a:rPr lang="en-US" sz="1800" i="0" kern="1200">
                                      <a:solidFill>
                                        <a:schemeClr val="dk1"/>
                                      </a:solidFill>
                                      <a:effectLst/>
                                      <a:latin typeface="Cambria Math" panose="02040503050406030204" pitchFamily="18" charset="0"/>
                                      <a:ea typeface="+mn-ea"/>
                                      <a:cs typeface="+mn-cs"/>
                                    </a:rPr>
                                    <m:t>R</m:t>
                                  </m:r>
                                </m:e>
                                <m:sup>
                                  <m:r>
                                    <a:rPr lang="en-US" sz="1800" i="0" kern="1200">
                                      <a:solidFill>
                                        <a:schemeClr val="dk1"/>
                                      </a:solidFill>
                                      <a:effectLst/>
                                      <a:latin typeface="Cambria Math" panose="02040503050406030204" pitchFamily="18" charset="0"/>
                                      <a:ea typeface="+mn-ea"/>
                                      <a:cs typeface="+mn-cs"/>
                                    </a:rPr>
                                    <m:t>−</m:t>
                                  </m:r>
                                </m:sup>
                              </m:sSup>
                            </m:oMath>
                          </a14:m>
                          <a:endParaRPr lang="en-ID" sz="1400" b="0" i="0" dirty="0">
                            <a:solidFill>
                              <a:schemeClr val="tx1"/>
                            </a:solidFill>
                          </a:endParaRPr>
                        </a:p>
                      </a:txBody>
                      <a:tcPr/>
                    </a:tc>
                    <a:tc>
                      <a:txBody>
                        <a:bodyPr/>
                        <a:lstStyle/>
                        <a:p>
                          <a:pPr algn="ctr"/>
                          <a:r>
                            <a:rPr lang="en-US" sz="1400" b="0" dirty="0">
                              <a:solidFill>
                                <a:schemeClr val="tx1"/>
                              </a:solidFill>
                            </a:rPr>
                            <a:t> Min </a:t>
                          </a:r>
                          <a:r>
                            <a:rPr lang="en-US" sz="1800" kern="1200" dirty="0">
                              <a:solidFill>
                                <a:schemeClr val="dk1"/>
                              </a:solidFill>
                              <a:effectLst/>
                              <a:latin typeface="+mn-lt"/>
                              <a:ea typeface="+mn-ea"/>
                              <a:cs typeface="+mn-cs"/>
                            </a:rPr>
                            <a:t>R</a:t>
                          </a:r>
                          <a:r>
                            <a:rPr lang="en-US" sz="1800" kern="1200" baseline="-25000" dirty="0">
                              <a:solidFill>
                                <a:schemeClr val="dk1"/>
                              </a:solidFill>
                              <a:effectLst/>
                              <a:latin typeface="+mn-lt"/>
                              <a:ea typeface="+mn-ea"/>
                              <a:cs typeface="+mn-cs"/>
                            </a:rPr>
                            <a:t>i</a:t>
                          </a:r>
                          <a:endParaRPr lang="en-ID" sz="1400" b="0" dirty="0">
                            <a:solidFill>
                              <a:schemeClr val="tx1"/>
                            </a:solidFill>
                          </a:endParaRPr>
                        </a:p>
                      </a:txBody>
                      <a:tcPr/>
                    </a:tc>
                    <a:extLst>
                      <a:ext uri="{0D108BD9-81ED-4DB2-BD59-A6C34878D82A}">
                        <a16:rowId xmlns:a16="http://schemas.microsoft.com/office/drawing/2014/main" val="1914204956"/>
                      </a:ext>
                    </a:extLst>
                  </a:tr>
                  <a:tr h="355879">
                    <a:tc>
                      <a:txBody>
                        <a:bodyPr/>
                        <a:lstStyle/>
                        <a:p>
                          <a:pPr algn="ctr"/>
                          <a:r>
                            <a:rPr lang="en-US" sz="1800" kern="1200" dirty="0">
                              <a:solidFill>
                                <a:schemeClr val="dk1"/>
                              </a:solidFill>
                              <a:effectLst/>
                              <a:latin typeface="+mn-lt"/>
                              <a:ea typeface="+mn-ea"/>
                              <a:cs typeface="+mn-cs"/>
                            </a:rPr>
                            <a:t>R</a:t>
                          </a:r>
                          <a:r>
                            <a:rPr lang="en-US" sz="1800" kern="1200" baseline="30000" dirty="0">
                              <a:solidFill>
                                <a:schemeClr val="dk1"/>
                              </a:solidFill>
                              <a:effectLst/>
                              <a:latin typeface="+mn-lt"/>
                              <a:ea typeface="+mn-ea"/>
                              <a:cs typeface="+mn-cs"/>
                            </a:rPr>
                            <a:t>+</a:t>
                          </a:r>
                          <a:endParaRPr lang="en-ID" sz="1400" b="0" dirty="0">
                            <a:solidFill>
                              <a:schemeClr val="tx1"/>
                            </a:solidFill>
                          </a:endParaRPr>
                        </a:p>
                      </a:txBody>
                      <a:tcPr/>
                    </a:tc>
                    <a:tc>
                      <a:txBody>
                        <a:bodyPr/>
                        <a:lstStyle/>
                        <a:p>
                          <a:pPr algn="ctr"/>
                          <a:r>
                            <a:rPr lang="en-US" sz="1400" b="0" dirty="0">
                              <a:solidFill>
                                <a:schemeClr val="tx1"/>
                              </a:solidFill>
                            </a:rPr>
                            <a:t> Max </a:t>
                          </a:r>
                          <a:r>
                            <a:rPr lang="en-US" sz="1400" kern="1200" dirty="0">
                              <a:solidFill>
                                <a:schemeClr val="dk1"/>
                              </a:solidFill>
                              <a:effectLst/>
                              <a:latin typeface="+mn-lt"/>
                              <a:ea typeface="+mn-ea"/>
                              <a:cs typeface="+mn-cs"/>
                            </a:rPr>
                            <a:t>R</a:t>
                          </a:r>
                          <a:r>
                            <a:rPr lang="en-US" sz="1400" kern="1200" baseline="-25000" dirty="0">
                              <a:solidFill>
                                <a:schemeClr val="dk1"/>
                              </a:solidFill>
                              <a:effectLst/>
                              <a:latin typeface="+mn-lt"/>
                              <a:ea typeface="+mn-ea"/>
                              <a:cs typeface="+mn-cs"/>
                            </a:rPr>
                            <a:t>i</a:t>
                          </a:r>
                          <a:endParaRPr lang="en-ID" sz="1400" b="0" dirty="0">
                            <a:solidFill>
                              <a:schemeClr val="tx1"/>
                            </a:solidFill>
                          </a:endParaRPr>
                        </a:p>
                      </a:txBody>
                      <a:tcPr/>
                    </a:tc>
                    <a:extLst>
                      <a:ext uri="{0D108BD9-81ED-4DB2-BD59-A6C34878D82A}">
                        <a16:rowId xmlns:a16="http://schemas.microsoft.com/office/drawing/2014/main" val="2000507439"/>
                      </a:ext>
                    </a:extLst>
                  </a:tr>
                  <a:tr h="355879">
                    <a:tc>
                      <a:txBody>
                        <a:bodyPr/>
                        <a:lstStyle/>
                        <a:p>
                          <a:pPr algn="ctr"/>
                          <a:r>
                            <a:rPr lang="en-US" sz="1800" b="0" dirty="0">
                              <a:solidFill>
                                <a:schemeClr val="tx1"/>
                              </a:solidFill>
                            </a:rPr>
                            <a:t>V</a:t>
                          </a:r>
                          <a:endParaRPr lang="en-ID" sz="1800" b="0" dirty="0">
                            <a:solidFill>
                              <a:schemeClr val="tx1"/>
                            </a:solidFill>
                          </a:endParaRPr>
                        </a:p>
                      </a:txBody>
                      <a:tcPr/>
                    </a:tc>
                    <a:tc>
                      <a:txBody>
                        <a:bodyPr/>
                        <a:lstStyle/>
                        <a:p>
                          <a:pPr algn="ctr"/>
                          <a:r>
                            <a:rPr lang="en-US" sz="1800" b="0" dirty="0">
                              <a:solidFill>
                                <a:schemeClr val="tx1"/>
                              </a:solidFill>
                            </a:rPr>
                            <a:t> 0.5</a:t>
                          </a:r>
                          <a:endParaRPr lang="en-ID" sz="1800" b="0" dirty="0">
                            <a:solidFill>
                              <a:schemeClr val="tx1"/>
                            </a:solidFill>
                          </a:endParaRPr>
                        </a:p>
                      </a:txBody>
                      <a:tcPr/>
                    </a:tc>
                    <a:extLst>
                      <a:ext uri="{0D108BD9-81ED-4DB2-BD59-A6C34878D82A}">
                        <a16:rowId xmlns:a16="http://schemas.microsoft.com/office/drawing/2014/main" val="2793585888"/>
                      </a:ext>
                    </a:extLst>
                  </a:tr>
                </a:tbl>
              </a:graphicData>
            </a:graphic>
          </p:graphicFrame>
        </mc:Choice>
        <mc:Fallback xmlns="">
          <p:graphicFrame>
            <p:nvGraphicFramePr>
              <p:cNvPr id="27" name="Table 7">
                <a:extLst>
                  <a:ext uri="{FF2B5EF4-FFF2-40B4-BE49-F238E27FC236}">
                    <a16:creationId xmlns:a16="http://schemas.microsoft.com/office/drawing/2014/main" id="{C6A86FAF-520F-4FB8-913E-026573B60A69}"/>
                  </a:ext>
                </a:extLst>
              </p:cNvPr>
              <p:cNvGraphicFramePr>
                <a:graphicFrameLocks noGrp="1"/>
              </p:cNvGraphicFramePr>
              <p:nvPr>
                <p:extLst>
                  <p:ext uri="{D42A27DB-BD31-4B8C-83A1-F6EECF244321}">
                    <p14:modId xmlns:p14="http://schemas.microsoft.com/office/powerpoint/2010/main" val="1229204408"/>
                  </p:ext>
                </p:extLst>
              </p:nvPr>
            </p:nvGraphicFramePr>
            <p:xfrm>
              <a:off x="607224" y="2092596"/>
              <a:ext cx="2002192" cy="1890094"/>
            </p:xfrm>
            <a:graphic>
              <a:graphicData uri="http://schemas.openxmlformats.org/drawingml/2006/table">
                <a:tbl>
                  <a:tblPr firstCol="1" bandRow="1">
                    <a:tableStyleId>{5C22544A-7EE6-4342-B048-85BDC9FD1C3A}</a:tableStyleId>
                  </a:tblPr>
                  <a:tblGrid>
                    <a:gridCol w="1001096">
                      <a:extLst>
                        <a:ext uri="{9D8B030D-6E8A-4147-A177-3AD203B41FA5}">
                          <a16:colId xmlns:a16="http://schemas.microsoft.com/office/drawing/2014/main" val="3919025938"/>
                        </a:ext>
                      </a:extLst>
                    </a:gridCol>
                    <a:gridCol w="1001096">
                      <a:extLst>
                        <a:ext uri="{9D8B030D-6E8A-4147-A177-3AD203B41FA5}">
                          <a16:colId xmlns:a16="http://schemas.microsoft.com/office/drawing/2014/main" val="136960034"/>
                        </a:ext>
                      </a:extLst>
                    </a:gridCol>
                  </a:tblGrid>
                  <a:tr h="427054">
                    <a:tc>
                      <a:txBody>
                        <a:bodyPr/>
                        <a:lstStyle/>
                        <a:p>
                          <a:pPr algn="ctr"/>
                          <a:r>
                            <a:rPr lang="en-US" sz="1800" b="0" kern="1200" dirty="0">
                              <a:solidFill>
                                <a:schemeClr val="tx1"/>
                              </a:solidFill>
                              <a:effectLst/>
                              <a:latin typeface="+mn-lt"/>
                              <a:ea typeface="+mn-ea"/>
                              <a:cs typeface="+mn-cs"/>
                            </a:rPr>
                            <a:t>S</a:t>
                          </a:r>
                          <a:r>
                            <a:rPr lang="en-US" sz="1800" b="0" kern="1200" baseline="30000" dirty="0">
                              <a:solidFill>
                                <a:schemeClr val="tx1"/>
                              </a:solidFill>
                              <a:effectLst/>
                              <a:latin typeface="+mn-lt"/>
                              <a:ea typeface="+mn-ea"/>
                              <a:cs typeface="+mn-cs"/>
                            </a:rPr>
                            <a:t>-</a:t>
                          </a:r>
                          <a:endParaRPr lang="en-ID" sz="1400" b="0" dirty="0">
                            <a:solidFill>
                              <a:schemeClr val="tx1"/>
                            </a:solidFill>
                          </a:endParaRPr>
                        </a:p>
                      </a:txBody>
                      <a:tcPr/>
                    </a:tc>
                    <a:tc>
                      <a:txBody>
                        <a:bodyPr/>
                        <a:lstStyle/>
                        <a:p>
                          <a:pPr algn="ctr"/>
                          <a:r>
                            <a:rPr lang="en-US" sz="1400" b="0" dirty="0">
                              <a:solidFill>
                                <a:schemeClr val="tx1"/>
                              </a:solidFill>
                            </a:rPr>
                            <a:t>Min </a:t>
                          </a:r>
                          <a:r>
                            <a:rPr lang="en-US" sz="1800" b="0" kern="1200" dirty="0">
                              <a:solidFill>
                                <a:schemeClr val="tx1"/>
                              </a:solidFill>
                              <a:effectLst/>
                              <a:latin typeface="+mn-lt"/>
                              <a:ea typeface="+mn-ea"/>
                              <a:cs typeface="+mn-cs"/>
                            </a:rPr>
                            <a:t>S</a:t>
                          </a:r>
                          <a:r>
                            <a:rPr lang="en-US" sz="1800" b="0" kern="1200" baseline="-25000" dirty="0">
                              <a:solidFill>
                                <a:schemeClr val="tx1"/>
                              </a:solidFill>
                              <a:effectLst/>
                              <a:latin typeface="+mn-lt"/>
                              <a:ea typeface="+mn-ea"/>
                              <a:cs typeface="+mn-cs"/>
                            </a:rPr>
                            <a:t>i</a:t>
                          </a:r>
                          <a:endParaRPr lang="en-ID" sz="1400" b="0" dirty="0">
                            <a:solidFill>
                              <a:schemeClr val="tx1"/>
                            </a:solidFill>
                          </a:endParaRPr>
                        </a:p>
                      </a:txBody>
                      <a:tcPr/>
                    </a:tc>
                    <a:extLst>
                      <a:ext uri="{0D108BD9-81ED-4DB2-BD59-A6C34878D82A}">
                        <a16:rowId xmlns:a16="http://schemas.microsoft.com/office/drawing/2014/main" val="553356102"/>
                      </a:ext>
                    </a:extLst>
                  </a:tr>
                  <a:tr h="365760">
                    <a:tc>
                      <a:txBody>
                        <a:bodyPr/>
                        <a:lstStyle/>
                        <a:p>
                          <a:pPr algn="ctr"/>
                          <a:r>
                            <a:rPr lang="en-US" sz="1800" b="0" kern="1200" dirty="0">
                              <a:solidFill>
                                <a:schemeClr val="tx1"/>
                              </a:solidFill>
                              <a:effectLst/>
                              <a:latin typeface="+mn-lt"/>
                              <a:ea typeface="+mn-ea"/>
                              <a:cs typeface="+mn-cs"/>
                            </a:rPr>
                            <a:t>S</a:t>
                          </a:r>
                          <a:r>
                            <a:rPr lang="en-US" sz="1800" b="0" kern="1200" baseline="30000" dirty="0">
                              <a:solidFill>
                                <a:schemeClr val="tx1"/>
                              </a:solidFill>
                              <a:effectLst/>
                              <a:latin typeface="+mn-lt"/>
                              <a:ea typeface="+mn-ea"/>
                              <a:cs typeface="+mn-cs"/>
                            </a:rPr>
                            <a:t>+</a:t>
                          </a:r>
                          <a:endParaRPr lang="en-ID" sz="1400" b="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 Max </a:t>
                          </a:r>
                          <a:r>
                            <a:rPr lang="en-US" sz="1800" b="0" kern="1200" dirty="0">
                              <a:solidFill>
                                <a:schemeClr val="tx1"/>
                              </a:solidFill>
                              <a:effectLst/>
                              <a:latin typeface="+mn-lt"/>
                              <a:ea typeface="+mn-ea"/>
                              <a:cs typeface="+mn-cs"/>
                            </a:rPr>
                            <a:t>S</a:t>
                          </a:r>
                          <a:r>
                            <a:rPr lang="en-US" sz="1800" b="0" kern="1200" baseline="-25000" dirty="0">
                              <a:solidFill>
                                <a:schemeClr val="tx1"/>
                              </a:solidFill>
                              <a:effectLst/>
                              <a:latin typeface="+mn-lt"/>
                              <a:ea typeface="+mn-ea"/>
                              <a:cs typeface="+mn-cs"/>
                            </a:rPr>
                            <a:t>i</a:t>
                          </a:r>
                          <a:endParaRPr lang="en-ID" sz="1400" b="0" dirty="0">
                            <a:solidFill>
                              <a:schemeClr val="tx1"/>
                            </a:solidFill>
                          </a:endParaRPr>
                        </a:p>
                      </a:txBody>
                      <a:tcPr/>
                    </a:tc>
                    <a:extLst>
                      <a:ext uri="{0D108BD9-81ED-4DB2-BD59-A6C34878D82A}">
                        <a16:rowId xmlns:a16="http://schemas.microsoft.com/office/drawing/2014/main" val="153159394"/>
                      </a:ext>
                    </a:extLst>
                  </a:tr>
                  <a:tr h="365760">
                    <a:tc>
                      <a:txBody>
                        <a:bodyPr/>
                        <a:lstStyle/>
                        <a:p>
                          <a:endParaRPr lang="en-US"/>
                        </a:p>
                      </a:txBody>
                      <a:tcPr>
                        <a:blipFill>
                          <a:blip r:embed="rId3"/>
                          <a:stretch>
                            <a:fillRect l="-606" t="-221311" r="-101212" b="-221311"/>
                          </a:stretch>
                        </a:blipFill>
                      </a:tcPr>
                    </a:tc>
                    <a:tc>
                      <a:txBody>
                        <a:bodyPr/>
                        <a:lstStyle/>
                        <a:p>
                          <a:pPr algn="ctr"/>
                          <a:r>
                            <a:rPr lang="en-US" sz="1400" b="0" dirty="0">
                              <a:solidFill>
                                <a:schemeClr val="tx1"/>
                              </a:solidFill>
                            </a:rPr>
                            <a:t> Min </a:t>
                          </a:r>
                          <a:r>
                            <a:rPr lang="en-US" sz="1800" kern="1200" dirty="0">
                              <a:solidFill>
                                <a:schemeClr val="dk1"/>
                              </a:solidFill>
                              <a:effectLst/>
                              <a:latin typeface="+mn-lt"/>
                              <a:ea typeface="+mn-ea"/>
                              <a:cs typeface="+mn-cs"/>
                            </a:rPr>
                            <a:t>R</a:t>
                          </a:r>
                          <a:r>
                            <a:rPr lang="en-US" sz="1800" kern="1200" baseline="-25000" dirty="0">
                              <a:solidFill>
                                <a:schemeClr val="dk1"/>
                              </a:solidFill>
                              <a:effectLst/>
                              <a:latin typeface="+mn-lt"/>
                              <a:ea typeface="+mn-ea"/>
                              <a:cs typeface="+mn-cs"/>
                            </a:rPr>
                            <a:t>i</a:t>
                          </a:r>
                          <a:endParaRPr lang="en-ID" sz="1400" b="0" dirty="0">
                            <a:solidFill>
                              <a:schemeClr val="tx1"/>
                            </a:solidFill>
                          </a:endParaRPr>
                        </a:p>
                      </a:txBody>
                      <a:tcPr/>
                    </a:tc>
                    <a:extLst>
                      <a:ext uri="{0D108BD9-81ED-4DB2-BD59-A6C34878D82A}">
                        <a16:rowId xmlns:a16="http://schemas.microsoft.com/office/drawing/2014/main" val="1914204956"/>
                      </a:ext>
                    </a:extLst>
                  </a:tr>
                  <a:tr h="365760">
                    <a:tc>
                      <a:txBody>
                        <a:bodyPr/>
                        <a:lstStyle/>
                        <a:p>
                          <a:pPr algn="ctr"/>
                          <a:r>
                            <a:rPr lang="en-US" sz="1800" kern="1200" dirty="0">
                              <a:solidFill>
                                <a:schemeClr val="dk1"/>
                              </a:solidFill>
                              <a:effectLst/>
                              <a:latin typeface="+mn-lt"/>
                              <a:ea typeface="+mn-ea"/>
                              <a:cs typeface="+mn-cs"/>
                            </a:rPr>
                            <a:t>R</a:t>
                          </a:r>
                          <a:r>
                            <a:rPr lang="en-US" sz="1800" kern="1200" baseline="30000" dirty="0">
                              <a:solidFill>
                                <a:schemeClr val="dk1"/>
                              </a:solidFill>
                              <a:effectLst/>
                              <a:latin typeface="+mn-lt"/>
                              <a:ea typeface="+mn-ea"/>
                              <a:cs typeface="+mn-cs"/>
                            </a:rPr>
                            <a:t>+</a:t>
                          </a:r>
                          <a:endParaRPr lang="en-ID" sz="1400" b="0" dirty="0">
                            <a:solidFill>
                              <a:schemeClr val="tx1"/>
                            </a:solidFill>
                          </a:endParaRPr>
                        </a:p>
                      </a:txBody>
                      <a:tcPr/>
                    </a:tc>
                    <a:tc>
                      <a:txBody>
                        <a:bodyPr/>
                        <a:lstStyle/>
                        <a:p>
                          <a:pPr algn="ctr"/>
                          <a:r>
                            <a:rPr lang="en-US" sz="1400" b="0" dirty="0">
                              <a:solidFill>
                                <a:schemeClr val="tx1"/>
                              </a:solidFill>
                            </a:rPr>
                            <a:t> Max </a:t>
                          </a:r>
                          <a:r>
                            <a:rPr lang="en-US" sz="1400" kern="1200" dirty="0">
                              <a:solidFill>
                                <a:schemeClr val="dk1"/>
                              </a:solidFill>
                              <a:effectLst/>
                              <a:latin typeface="+mn-lt"/>
                              <a:ea typeface="+mn-ea"/>
                              <a:cs typeface="+mn-cs"/>
                            </a:rPr>
                            <a:t>R</a:t>
                          </a:r>
                          <a:r>
                            <a:rPr lang="en-US" sz="1400" kern="1200" baseline="-25000" dirty="0">
                              <a:solidFill>
                                <a:schemeClr val="dk1"/>
                              </a:solidFill>
                              <a:effectLst/>
                              <a:latin typeface="+mn-lt"/>
                              <a:ea typeface="+mn-ea"/>
                              <a:cs typeface="+mn-cs"/>
                            </a:rPr>
                            <a:t>i</a:t>
                          </a:r>
                          <a:endParaRPr lang="en-ID" sz="1400" b="0" dirty="0">
                            <a:solidFill>
                              <a:schemeClr val="tx1"/>
                            </a:solidFill>
                          </a:endParaRPr>
                        </a:p>
                      </a:txBody>
                      <a:tcPr/>
                    </a:tc>
                    <a:extLst>
                      <a:ext uri="{0D108BD9-81ED-4DB2-BD59-A6C34878D82A}">
                        <a16:rowId xmlns:a16="http://schemas.microsoft.com/office/drawing/2014/main" val="2000507439"/>
                      </a:ext>
                    </a:extLst>
                  </a:tr>
                  <a:tr h="365760">
                    <a:tc>
                      <a:txBody>
                        <a:bodyPr/>
                        <a:lstStyle/>
                        <a:p>
                          <a:pPr algn="ctr"/>
                          <a:r>
                            <a:rPr lang="en-US" sz="1800" b="0" dirty="0">
                              <a:solidFill>
                                <a:schemeClr val="tx1"/>
                              </a:solidFill>
                            </a:rPr>
                            <a:t>V</a:t>
                          </a:r>
                          <a:endParaRPr lang="en-ID" sz="1800" b="0" dirty="0">
                            <a:solidFill>
                              <a:schemeClr val="tx1"/>
                            </a:solidFill>
                          </a:endParaRPr>
                        </a:p>
                      </a:txBody>
                      <a:tcPr/>
                    </a:tc>
                    <a:tc>
                      <a:txBody>
                        <a:bodyPr/>
                        <a:lstStyle/>
                        <a:p>
                          <a:pPr algn="ctr"/>
                          <a:r>
                            <a:rPr lang="en-US" sz="1800" b="0" dirty="0">
                              <a:solidFill>
                                <a:schemeClr val="tx1"/>
                              </a:solidFill>
                            </a:rPr>
                            <a:t> 0.5</a:t>
                          </a:r>
                          <a:endParaRPr lang="en-ID" sz="1800" b="0" dirty="0">
                            <a:solidFill>
                              <a:schemeClr val="tx1"/>
                            </a:solidFill>
                          </a:endParaRPr>
                        </a:p>
                      </a:txBody>
                      <a:tcPr/>
                    </a:tc>
                    <a:extLst>
                      <a:ext uri="{0D108BD9-81ED-4DB2-BD59-A6C34878D82A}">
                        <a16:rowId xmlns:a16="http://schemas.microsoft.com/office/drawing/2014/main" val="2793585888"/>
                      </a:ext>
                    </a:extLst>
                  </a:tr>
                </a:tbl>
              </a:graphicData>
            </a:graphic>
          </p:graphicFrame>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1BBFDA2-DB7E-B02C-246D-0F1A7265E8E6}"/>
                  </a:ext>
                </a:extLst>
              </p:cNvPr>
              <p:cNvSpPr txBox="1"/>
              <p:nvPr/>
            </p:nvSpPr>
            <p:spPr>
              <a:xfrm>
                <a:off x="5551990" y="1377132"/>
                <a:ext cx="5326741" cy="9857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D" i="1" smtClean="0">
                          <a:latin typeface="Cambria Math" panose="02040503050406030204" pitchFamily="18" charset="0"/>
                        </a:rPr>
                        <m:t>𝑄</m:t>
                      </m:r>
                      <m:r>
                        <a:rPr lang="en-ID" i="0">
                          <a:latin typeface="Cambria Math" panose="02040503050406030204" pitchFamily="18" charset="0"/>
                        </a:rPr>
                        <m:t>1=</m:t>
                      </m:r>
                      <m:d>
                        <m:dPr>
                          <m:begChr m:val="["/>
                          <m:endChr m:val="]"/>
                          <m:ctrlPr>
                            <a:rPr lang="en-ID" i="1">
                              <a:solidFill>
                                <a:srgbClr val="836967"/>
                              </a:solidFill>
                              <a:latin typeface="Cambria Math" panose="02040503050406030204" pitchFamily="18" charset="0"/>
                            </a:rPr>
                          </m:ctrlPr>
                        </m:dPr>
                        <m:e>
                          <m:f>
                            <m:fPr>
                              <m:ctrlPr>
                                <a:rPr lang="en-ID" i="1">
                                  <a:solidFill>
                                    <a:srgbClr val="836967"/>
                                  </a:solidFill>
                                  <a:latin typeface="Cambria Math" panose="02040503050406030204" pitchFamily="18" charset="0"/>
                                </a:rPr>
                              </m:ctrlPr>
                            </m:fPr>
                            <m:num>
                              <m:r>
                                <a:rPr lang="en-ID" i="0">
                                  <a:latin typeface="Cambria Math" panose="02040503050406030204" pitchFamily="18" charset="0"/>
                                </a:rPr>
                                <m:t>0.</m:t>
                              </m:r>
                              <m:r>
                                <a:rPr lang="en-US" b="0" i="0" smtClean="0">
                                  <a:latin typeface="Cambria Math" panose="02040503050406030204" pitchFamily="18" charset="0"/>
                                </a:rPr>
                                <m:t>716</m:t>
                              </m:r>
                              <m:r>
                                <a:rPr lang="en-ID" i="0">
                                  <a:latin typeface="Cambria Math" panose="02040503050406030204" pitchFamily="18" charset="0"/>
                                </a:rPr>
                                <m:t>−0.</m:t>
                              </m:r>
                              <m:r>
                                <a:rPr lang="en-US" b="0" i="1" smtClean="0">
                                  <a:latin typeface="Cambria Math" panose="02040503050406030204" pitchFamily="18" charset="0"/>
                                </a:rPr>
                                <m:t>333</m:t>
                              </m:r>
                            </m:num>
                            <m:den>
                              <m:r>
                                <a:rPr lang="en-ID" i="0">
                                  <a:latin typeface="Cambria Math" panose="02040503050406030204" pitchFamily="18" charset="0"/>
                                </a:rPr>
                                <m:t>0.7</m:t>
                              </m:r>
                              <m:r>
                                <a:rPr lang="en-US" b="0" i="0" smtClean="0">
                                  <a:latin typeface="Cambria Math" panose="02040503050406030204" pitchFamily="18" charset="0"/>
                                </a:rPr>
                                <m:t>16</m:t>
                              </m:r>
                              <m:r>
                                <a:rPr lang="en-ID" i="0">
                                  <a:latin typeface="Cambria Math" panose="02040503050406030204" pitchFamily="18" charset="0"/>
                                </a:rPr>
                                <m:t>− 0.</m:t>
                              </m:r>
                              <m:r>
                                <a:rPr lang="en-US" b="0" i="1" smtClean="0">
                                  <a:latin typeface="Cambria Math" panose="02040503050406030204" pitchFamily="18" charset="0"/>
                                </a:rPr>
                                <m:t>333</m:t>
                              </m:r>
                            </m:den>
                          </m:f>
                        </m:e>
                      </m:d>
                      <m:r>
                        <a:rPr lang="en-ID" i="0">
                          <a:latin typeface="Cambria Math" panose="02040503050406030204" pitchFamily="18" charset="0"/>
                        </a:rPr>
                        <m:t>0.5+</m:t>
                      </m:r>
                      <m:d>
                        <m:dPr>
                          <m:begChr m:val="["/>
                          <m:endChr m:val="]"/>
                          <m:ctrlPr>
                            <a:rPr lang="en-ID" i="1">
                              <a:solidFill>
                                <a:srgbClr val="836967"/>
                              </a:solidFill>
                              <a:latin typeface="Cambria Math" panose="02040503050406030204" pitchFamily="18" charset="0"/>
                            </a:rPr>
                          </m:ctrlPr>
                        </m:dPr>
                        <m:e>
                          <m:f>
                            <m:fPr>
                              <m:ctrlPr>
                                <a:rPr lang="en-ID" i="1">
                                  <a:solidFill>
                                    <a:srgbClr val="836967"/>
                                  </a:solidFill>
                                  <a:latin typeface="Cambria Math" panose="02040503050406030204" pitchFamily="18" charset="0"/>
                                </a:rPr>
                              </m:ctrlPr>
                            </m:fPr>
                            <m:num>
                              <m:r>
                                <a:rPr lang="en-ID" i="0">
                                  <a:latin typeface="Cambria Math" panose="02040503050406030204" pitchFamily="18" charset="0"/>
                                </a:rPr>
                                <m:t>0.3−0.15</m:t>
                              </m:r>
                            </m:num>
                            <m:den>
                              <m:r>
                                <a:rPr lang="en-ID" i="0">
                                  <a:latin typeface="Cambria Math" panose="02040503050406030204" pitchFamily="18" charset="0"/>
                                </a:rPr>
                                <m:t>0.3 −0.15</m:t>
                              </m:r>
                            </m:den>
                          </m:f>
                        </m:e>
                      </m:d>
                      <m:r>
                        <a:rPr lang="en-ID" i="0">
                          <a:latin typeface="Cambria Math" panose="02040503050406030204" pitchFamily="18" charset="0"/>
                        </a:rPr>
                        <m:t> </m:t>
                      </m:r>
                      <m:d>
                        <m:dPr>
                          <m:ctrlPr>
                            <a:rPr lang="en-ID" i="1">
                              <a:solidFill>
                                <a:srgbClr val="836967"/>
                              </a:solidFill>
                              <a:latin typeface="Cambria Math" panose="02040503050406030204" pitchFamily="18" charset="0"/>
                            </a:rPr>
                          </m:ctrlPr>
                        </m:dPr>
                        <m:e>
                          <m:r>
                            <a:rPr lang="en-ID" i="0">
                              <a:latin typeface="Cambria Math" panose="02040503050406030204" pitchFamily="18" charset="0"/>
                            </a:rPr>
                            <m:t>1−0.5</m:t>
                          </m:r>
                        </m:e>
                      </m:d>
                    </m:oMath>
                  </m:oMathPara>
                </a14:m>
                <a:endParaRPr lang="en-ID" dirty="0"/>
              </a:p>
              <a:p>
                <a:r>
                  <a:rPr lang="en-ID" dirty="0"/>
                  <a:t>	</a:t>
                </a:r>
              </a:p>
            </p:txBody>
          </p:sp>
        </mc:Choice>
        <mc:Fallback>
          <p:sp>
            <p:nvSpPr>
              <p:cNvPr id="6" name="TextBox 5">
                <a:extLst>
                  <a:ext uri="{FF2B5EF4-FFF2-40B4-BE49-F238E27FC236}">
                    <a16:creationId xmlns:a16="http://schemas.microsoft.com/office/drawing/2014/main" id="{D1BBFDA2-DB7E-B02C-246D-0F1A7265E8E6}"/>
                  </a:ext>
                </a:extLst>
              </p:cNvPr>
              <p:cNvSpPr txBox="1">
                <a:spLocks noRot="1" noChangeAspect="1" noMove="1" noResize="1" noEditPoints="1" noAdjustHandles="1" noChangeArrowheads="1" noChangeShapeType="1" noTextEdit="1"/>
              </p:cNvSpPr>
              <p:nvPr/>
            </p:nvSpPr>
            <p:spPr>
              <a:xfrm>
                <a:off x="5551990" y="1377132"/>
                <a:ext cx="5326741" cy="985719"/>
              </a:xfrm>
              <a:prstGeom prst="rect">
                <a:avLst/>
              </a:prstGeom>
              <a:blipFill>
                <a:blip r:embed="rId4"/>
                <a:stretch>
                  <a:fillRect/>
                </a:stretch>
              </a:blipFill>
            </p:spPr>
            <p:txBody>
              <a:bodyPr/>
              <a:lstStyle/>
              <a:p>
                <a:r>
                  <a:rPr lang="en-ID">
                    <a:noFill/>
                  </a:rPr>
                  <a:t> </a:t>
                </a:r>
              </a:p>
            </p:txBody>
          </p:sp>
        </mc:Fallback>
      </mc:AlternateContent>
      <p:sp>
        <p:nvSpPr>
          <p:cNvPr id="7" name="Text Placeholder 2">
            <a:extLst>
              <a:ext uri="{FF2B5EF4-FFF2-40B4-BE49-F238E27FC236}">
                <a16:creationId xmlns:a16="http://schemas.microsoft.com/office/drawing/2014/main" id="{909863F2-0421-53F9-51E4-029DE7C9F049}"/>
              </a:ext>
            </a:extLst>
          </p:cNvPr>
          <p:cNvSpPr txBox="1">
            <a:spLocks/>
          </p:cNvSpPr>
          <p:nvPr/>
        </p:nvSpPr>
        <p:spPr>
          <a:xfrm>
            <a:off x="6008635" y="2018406"/>
            <a:ext cx="6894843" cy="714985"/>
          </a:xfrm>
          <a:prstGeom prst="rect">
            <a:avLst/>
          </a:prstGeom>
        </p:spPr>
        <p:txBody>
          <a:bodyPr vert="horz" lIns="91440" tIns="45720" rIns="91440" bIns="45720" rtlCol="0">
            <a:norm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1600" kern="1200">
                <a:solidFill>
                  <a:schemeClr val="bg1">
                    <a:lumMod val="50000"/>
                  </a:schemeClr>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Font typeface="Arial" panose="020B0604020202020204" pitchFamily="34" charset="0"/>
              <a:buNone/>
            </a:pPr>
            <a:r>
              <a:rPr lang="en-US" sz="1800" dirty="0">
                <a:solidFill>
                  <a:schemeClr val="tx1"/>
                </a:solidFill>
                <a:latin typeface="Cambria" panose="02040503050406030204" pitchFamily="18" charset="0"/>
                <a:ea typeface="Cambria" panose="02040503050406030204" pitchFamily="18" charset="0"/>
              </a:rPr>
              <a:t>= </a:t>
            </a:r>
            <a:r>
              <a:rPr lang="en-ID" sz="1800" dirty="0">
                <a:solidFill>
                  <a:schemeClr val="tx1"/>
                </a:solidFill>
                <a:effectLst/>
                <a:latin typeface="Cambria" panose="02040503050406030204" pitchFamily="18" charset="0"/>
                <a:ea typeface="Times New Roman" panose="02020603050405020304" pitchFamily="18" charset="0"/>
                <a:cs typeface="Arial" panose="020B0604020202020204" pitchFamily="34" charset="0"/>
              </a:rPr>
              <a:t>(</a:t>
            </a:r>
            <a:r>
              <a:rPr lang="en-ID" sz="1800" dirty="0">
                <a:solidFill>
                  <a:schemeClr val="tx1"/>
                </a:solidFill>
                <a:latin typeface="Cambria" panose="02040503050406030204" pitchFamily="18" charset="0"/>
                <a:ea typeface="Times New Roman" panose="02020603050405020304" pitchFamily="18" charset="0"/>
                <a:cs typeface="Arial" panose="020B0604020202020204" pitchFamily="34" charset="0"/>
              </a:rPr>
              <a:t>1</a:t>
            </a:r>
            <a:r>
              <a:rPr lang="en-ID" sz="1800" dirty="0">
                <a:solidFill>
                  <a:schemeClr val="tx1"/>
                </a:solidFill>
                <a:effectLst/>
                <a:latin typeface="Cambria" panose="02040503050406030204" pitchFamily="18" charset="0"/>
                <a:ea typeface="Times New Roman" panose="02020603050405020304" pitchFamily="18" charset="0"/>
                <a:cs typeface="Arial" panose="020B0604020202020204" pitchFamily="34" charset="0"/>
              </a:rPr>
              <a:t> x 0.5) + (1 x 0.5)</a:t>
            </a:r>
          </a:p>
          <a:p>
            <a:pPr marL="0" indent="0" algn="l">
              <a:buFont typeface="Arial" panose="020B0604020202020204" pitchFamily="34" charset="0"/>
              <a:buNone/>
            </a:pPr>
            <a:r>
              <a:rPr lang="en-ID" sz="1800" dirty="0">
                <a:solidFill>
                  <a:schemeClr val="tx1"/>
                </a:solidFill>
                <a:latin typeface="Cambria" panose="02040503050406030204" pitchFamily="18" charset="0"/>
                <a:ea typeface="Cambria" panose="02040503050406030204" pitchFamily="18" charset="0"/>
                <a:cs typeface="Arial" panose="020B0604020202020204" pitchFamily="34" charset="0"/>
              </a:rPr>
              <a:t>= 1</a:t>
            </a:r>
            <a:endParaRPr lang="en-US" sz="1800" dirty="0">
              <a:solidFill>
                <a:schemeClr val="tx1"/>
              </a:solidFill>
              <a:latin typeface="Cambria" panose="02040503050406030204" pitchFamily="18" charset="0"/>
              <a:ea typeface="Cambria" panose="02040503050406030204" pitchFamily="18" charset="0"/>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0B21CCE-4C6A-BC10-855F-D67A338F7324}"/>
                  </a:ext>
                </a:extLst>
              </p:cNvPr>
              <p:cNvSpPr txBox="1"/>
              <p:nvPr/>
            </p:nvSpPr>
            <p:spPr>
              <a:xfrm>
                <a:off x="5515703" y="2733391"/>
                <a:ext cx="5399314"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D" i="1" smtClean="0">
                          <a:latin typeface="Cambria Math" panose="02040503050406030204" pitchFamily="18" charset="0"/>
                        </a:rPr>
                        <m:t>𝑄</m:t>
                      </m:r>
                      <m:r>
                        <a:rPr lang="en-ID" i="0">
                          <a:latin typeface="Cambria Math" panose="02040503050406030204" pitchFamily="18" charset="0"/>
                        </a:rPr>
                        <m:t>2=</m:t>
                      </m:r>
                      <m:d>
                        <m:dPr>
                          <m:begChr m:val="["/>
                          <m:endChr m:val="]"/>
                          <m:ctrlPr>
                            <a:rPr lang="en-ID" i="1">
                              <a:solidFill>
                                <a:srgbClr val="836967"/>
                              </a:solidFill>
                              <a:latin typeface="Cambria Math" panose="02040503050406030204" pitchFamily="18" charset="0"/>
                            </a:rPr>
                          </m:ctrlPr>
                        </m:dPr>
                        <m:e>
                          <m:f>
                            <m:fPr>
                              <m:ctrlPr>
                                <a:rPr lang="en-ID" i="1">
                                  <a:solidFill>
                                    <a:srgbClr val="836967"/>
                                  </a:solidFill>
                                  <a:latin typeface="Cambria Math" panose="02040503050406030204" pitchFamily="18" charset="0"/>
                                </a:rPr>
                              </m:ctrlPr>
                            </m:fPr>
                            <m:num>
                              <m:r>
                                <a:rPr lang="en-ID" i="0">
                                  <a:latin typeface="Cambria Math" panose="02040503050406030204" pitchFamily="18" charset="0"/>
                                </a:rPr>
                                <m:t>0.</m:t>
                              </m:r>
                              <m:r>
                                <a:rPr lang="en-US" b="0" i="0" smtClean="0">
                                  <a:latin typeface="Cambria Math" panose="02040503050406030204" pitchFamily="18" charset="0"/>
                                </a:rPr>
                                <m:t>473</m:t>
                              </m:r>
                              <m:r>
                                <a:rPr lang="en-ID" i="0">
                                  <a:latin typeface="Cambria Math" panose="02040503050406030204" pitchFamily="18" charset="0"/>
                                </a:rPr>
                                <m:t>−0.</m:t>
                              </m:r>
                              <m:r>
                                <a:rPr lang="en-US" b="0" i="1" smtClean="0">
                                  <a:latin typeface="Cambria Math" panose="02040503050406030204" pitchFamily="18" charset="0"/>
                                </a:rPr>
                                <m:t>333</m:t>
                              </m:r>
                            </m:num>
                            <m:den>
                              <m:r>
                                <a:rPr lang="en-ID" i="0">
                                  <a:latin typeface="Cambria Math" panose="02040503050406030204" pitchFamily="18" charset="0"/>
                                </a:rPr>
                                <m:t>0.7</m:t>
                              </m:r>
                              <m:r>
                                <a:rPr lang="en-US" b="0" i="0" smtClean="0">
                                  <a:latin typeface="Cambria Math" panose="02040503050406030204" pitchFamily="18" charset="0"/>
                                </a:rPr>
                                <m:t>16</m:t>
                              </m:r>
                              <m:r>
                                <a:rPr lang="en-ID" i="0">
                                  <a:latin typeface="Cambria Math" panose="02040503050406030204" pitchFamily="18" charset="0"/>
                                </a:rPr>
                                <m:t>− 0.</m:t>
                              </m:r>
                              <m:r>
                                <a:rPr lang="en-US" b="0" i="1" smtClean="0">
                                  <a:latin typeface="Cambria Math" panose="02040503050406030204" pitchFamily="18" charset="0"/>
                                </a:rPr>
                                <m:t>333</m:t>
                              </m:r>
                            </m:den>
                          </m:f>
                        </m:e>
                      </m:d>
                      <m:r>
                        <a:rPr lang="en-ID" i="0">
                          <a:latin typeface="Cambria Math" panose="02040503050406030204" pitchFamily="18" charset="0"/>
                        </a:rPr>
                        <m:t>0.5+</m:t>
                      </m:r>
                      <m:d>
                        <m:dPr>
                          <m:begChr m:val="["/>
                          <m:endChr m:val="]"/>
                          <m:ctrlPr>
                            <a:rPr lang="en-ID" i="1">
                              <a:solidFill>
                                <a:srgbClr val="836967"/>
                              </a:solidFill>
                              <a:latin typeface="Cambria Math" panose="02040503050406030204" pitchFamily="18" charset="0"/>
                            </a:rPr>
                          </m:ctrlPr>
                        </m:dPr>
                        <m:e>
                          <m:f>
                            <m:fPr>
                              <m:ctrlPr>
                                <a:rPr lang="en-ID" i="1">
                                  <a:solidFill>
                                    <a:srgbClr val="836967"/>
                                  </a:solidFill>
                                  <a:latin typeface="Cambria Math" panose="02040503050406030204" pitchFamily="18" charset="0"/>
                                </a:rPr>
                              </m:ctrlPr>
                            </m:fPr>
                            <m:num>
                              <m:r>
                                <a:rPr lang="en-ID" i="0">
                                  <a:latin typeface="Cambria Math" panose="02040503050406030204" pitchFamily="18" charset="0"/>
                                </a:rPr>
                                <m:t>0.24−0.15</m:t>
                              </m:r>
                            </m:num>
                            <m:den>
                              <m:r>
                                <a:rPr lang="en-ID" i="0">
                                  <a:latin typeface="Cambria Math" panose="02040503050406030204" pitchFamily="18" charset="0"/>
                                </a:rPr>
                                <m:t>0.3 −0.15</m:t>
                              </m:r>
                            </m:den>
                          </m:f>
                        </m:e>
                      </m:d>
                      <m:r>
                        <a:rPr lang="en-ID" i="0">
                          <a:latin typeface="Cambria Math" panose="02040503050406030204" pitchFamily="18" charset="0"/>
                        </a:rPr>
                        <m:t> </m:t>
                      </m:r>
                      <m:d>
                        <m:dPr>
                          <m:ctrlPr>
                            <a:rPr lang="en-ID" i="1">
                              <a:solidFill>
                                <a:srgbClr val="836967"/>
                              </a:solidFill>
                              <a:latin typeface="Cambria Math" panose="02040503050406030204" pitchFamily="18" charset="0"/>
                            </a:rPr>
                          </m:ctrlPr>
                        </m:dPr>
                        <m:e>
                          <m:r>
                            <a:rPr lang="en-ID" i="0">
                              <a:latin typeface="Cambria Math" panose="02040503050406030204" pitchFamily="18" charset="0"/>
                            </a:rPr>
                            <m:t>1−0.5</m:t>
                          </m:r>
                        </m:e>
                      </m:d>
                    </m:oMath>
                  </m:oMathPara>
                </a14:m>
                <a:endParaRPr lang="en-ID" dirty="0"/>
              </a:p>
            </p:txBody>
          </p:sp>
        </mc:Choice>
        <mc:Fallback>
          <p:sp>
            <p:nvSpPr>
              <p:cNvPr id="8" name="TextBox 7">
                <a:extLst>
                  <a:ext uri="{FF2B5EF4-FFF2-40B4-BE49-F238E27FC236}">
                    <a16:creationId xmlns:a16="http://schemas.microsoft.com/office/drawing/2014/main" id="{10B21CCE-4C6A-BC10-855F-D67A338F7324}"/>
                  </a:ext>
                </a:extLst>
              </p:cNvPr>
              <p:cNvSpPr txBox="1">
                <a:spLocks noRot="1" noChangeAspect="1" noMove="1" noResize="1" noEditPoints="1" noAdjustHandles="1" noChangeArrowheads="1" noChangeShapeType="1" noTextEdit="1"/>
              </p:cNvSpPr>
              <p:nvPr/>
            </p:nvSpPr>
            <p:spPr>
              <a:xfrm>
                <a:off x="5515703" y="2733391"/>
                <a:ext cx="5399314" cy="708720"/>
              </a:xfrm>
              <a:prstGeom prst="rect">
                <a:avLst/>
              </a:prstGeom>
              <a:blipFill>
                <a:blip r:embed="rId5"/>
                <a:stretch>
                  <a:fillRect/>
                </a:stretch>
              </a:blipFill>
            </p:spPr>
            <p:txBody>
              <a:bodyPr/>
              <a:lstStyle/>
              <a:p>
                <a:r>
                  <a:rPr lang="en-ID">
                    <a:noFill/>
                  </a:rPr>
                  <a:t> </a:t>
                </a:r>
              </a:p>
            </p:txBody>
          </p:sp>
        </mc:Fallback>
      </mc:AlternateContent>
      <p:sp>
        <p:nvSpPr>
          <p:cNvPr id="9" name="Text Placeholder 2">
            <a:extLst>
              <a:ext uri="{FF2B5EF4-FFF2-40B4-BE49-F238E27FC236}">
                <a16:creationId xmlns:a16="http://schemas.microsoft.com/office/drawing/2014/main" id="{ECD4D1F3-653B-485F-D9CF-C2657C7C0C38}"/>
              </a:ext>
            </a:extLst>
          </p:cNvPr>
          <p:cNvSpPr txBox="1">
            <a:spLocks/>
          </p:cNvSpPr>
          <p:nvPr/>
        </p:nvSpPr>
        <p:spPr>
          <a:xfrm>
            <a:off x="6008634" y="3479466"/>
            <a:ext cx="6894843" cy="714985"/>
          </a:xfrm>
          <a:prstGeom prst="rect">
            <a:avLst/>
          </a:prstGeom>
        </p:spPr>
        <p:txBody>
          <a:bodyPr vert="horz" lIns="91440" tIns="45720" rIns="91440" bIns="45720" rtlCol="0">
            <a:norm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1600" kern="1200">
                <a:solidFill>
                  <a:schemeClr val="bg1">
                    <a:lumMod val="50000"/>
                  </a:schemeClr>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Font typeface="Arial" panose="020B0604020202020204" pitchFamily="34" charset="0"/>
              <a:buNone/>
            </a:pPr>
            <a:r>
              <a:rPr lang="en-ID" sz="1800" dirty="0">
                <a:solidFill>
                  <a:schemeClr val="tx1"/>
                </a:solidFill>
                <a:effectLst/>
                <a:latin typeface="Cambria" panose="02040503050406030204" pitchFamily="18" charset="0"/>
                <a:ea typeface="Times New Roman" panose="02020603050405020304" pitchFamily="18" charset="0"/>
                <a:cs typeface="Arial" panose="020B0604020202020204" pitchFamily="34" charset="0"/>
              </a:rPr>
              <a:t>= (0.365 x 0.5) + (0.6 x 0.5))</a:t>
            </a:r>
          </a:p>
          <a:p>
            <a:pPr marL="0" indent="0" algn="l">
              <a:buFont typeface="Arial" panose="020B0604020202020204" pitchFamily="34" charset="0"/>
              <a:buNone/>
            </a:pPr>
            <a:r>
              <a:rPr lang="en-ID" sz="1800" dirty="0">
                <a:solidFill>
                  <a:schemeClr val="tx1"/>
                </a:solidFill>
                <a:latin typeface="Cambria" panose="02040503050406030204" pitchFamily="18" charset="0"/>
                <a:ea typeface="Cambria" panose="02040503050406030204" pitchFamily="18" charset="0"/>
                <a:cs typeface="Arial" panose="020B0604020202020204" pitchFamily="34" charset="0"/>
              </a:rPr>
              <a:t>= 0.482</a:t>
            </a:r>
            <a:endParaRPr lang="en-US" sz="1800" dirty="0">
              <a:solidFill>
                <a:schemeClr val="tx1"/>
              </a:solidFill>
              <a:latin typeface="Cambria" panose="02040503050406030204" pitchFamily="18" charset="0"/>
              <a:ea typeface="Cambria" panose="02040503050406030204" pitchFamily="18" charset="0"/>
            </a:endParaRP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871F569-57ED-85B1-2955-DE9479A5C35D}"/>
                  </a:ext>
                </a:extLst>
              </p:cNvPr>
              <p:cNvSpPr txBox="1"/>
              <p:nvPr/>
            </p:nvSpPr>
            <p:spPr>
              <a:xfrm>
                <a:off x="5479140" y="4231806"/>
                <a:ext cx="5472440"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D" i="1" smtClean="0">
                          <a:latin typeface="Cambria Math" panose="02040503050406030204" pitchFamily="18" charset="0"/>
                        </a:rPr>
                        <m:t>𝑄</m:t>
                      </m:r>
                      <m:r>
                        <a:rPr lang="en-US" b="0" i="0" smtClean="0">
                          <a:latin typeface="Cambria Math" panose="02040503050406030204" pitchFamily="18" charset="0"/>
                        </a:rPr>
                        <m:t>3</m:t>
                      </m:r>
                      <m:r>
                        <a:rPr lang="en-ID" i="0">
                          <a:latin typeface="Cambria Math" panose="02040503050406030204" pitchFamily="18" charset="0"/>
                        </a:rPr>
                        <m:t>=</m:t>
                      </m:r>
                      <m:d>
                        <m:dPr>
                          <m:begChr m:val="["/>
                          <m:endChr m:val="]"/>
                          <m:ctrlPr>
                            <a:rPr lang="en-ID" i="1">
                              <a:solidFill>
                                <a:srgbClr val="836967"/>
                              </a:solidFill>
                              <a:latin typeface="Cambria Math" panose="02040503050406030204" pitchFamily="18" charset="0"/>
                            </a:rPr>
                          </m:ctrlPr>
                        </m:dPr>
                        <m:e>
                          <m:f>
                            <m:fPr>
                              <m:ctrlPr>
                                <a:rPr lang="en-ID" i="1">
                                  <a:solidFill>
                                    <a:srgbClr val="836967"/>
                                  </a:solidFill>
                                  <a:latin typeface="Cambria Math" panose="02040503050406030204" pitchFamily="18" charset="0"/>
                                </a:rPr>
                              </m:ctrlPr>
                            </m:fPr>
                            <m:num>
                              <m:r>
                                <a:rPr lang="en-ID" i="0">
                                  <a:latin typeface="Cambria Math" panose="02040503050406030204" pitchFamily="18" charset="0"/>
                                </a:rPr>
                                <m:t>0.</m:t>
                              </m:r>
                              <m:r>
                                <a:rPr lang="en-US" b="0" i="0" smtClean="0">
                                  <a:latin typeface="Cambria Math" panose="02040503050406030204" pitchFamily="18" charset="0"/>
                                </a:rPr>
                                <m:t>446</m:t>
                              </m:r>
                              <m:r>
                                <a:rPr lang="en-ID" i="0">
                                  <a:latin typeface="Cambria Math" panose="02040503050406030204" pitchFamily="18" charset="0"/>
                                </a:rPr>
                                <m:t>−0.</m:t>
                              </m:r>
                              <m:r>
                                <a:rPr lang="en-US" b="0" i="1" smtClean="0">
                                  <a:latin typeface="Cambria Math" panose="02040503050406030204" pitchFamily="18" charset="0"/>
                                </a:rPr>
                                <m:t>333</m:t>
                              </m:r>
                            </m:num>
                            <m:den>
                              <m:r>
                                <a:rPr lang="en-ID" i="0">
                                  <a:latin typeface="Cambria Math" panose="02040503050406030204" pitchFamily="18" charset="0"/>
                                </a:rPr>
                                <m:t>0.</m:t>
                              </m:r>
                              <m:r>
                                <a:rPr lang="en-US" b="0" i="0" smtClean="0">
                                  <a:latin typeface="Cambria Math" panose="02040503050406030204" pitchFamily="18" charset="0"/>
                                </a:rPr>
                                <m:t>716</m:t>
                              </m:r>
                              <m:r>
                                <a:rPr lang="en-ID" i="0">
                                  <a:latin typeface="Cambria Math" panose="02040503050406030204" pitchFamily="18" charset="0"/>
                                </a:rPr>
                                <m:t>− 0</m:t>
                              </m:r>
                              <m:r>
                                <a:rPr lang="en-US" b="0" i="1" smtClean="0">
                                  <a:latin typeface="Cambria Math" panose="02040503050406030204" pitchFamily="18" charset="0"/>
                                </a:rPr>
                                <m:t>.333</m:t>
                              </m:r>
                            </m:den>
                          </m:f>
                        </m:e>
                      </m:d>
                      <m:r>
                        <a:rPr lang="en-ID" i="0">
                          <a:latin typeface="Cambria Math" panose="02040503050406030204" pitchFamily="18" charset="0"/>
                        </a:rPr>
                        <m:t>0.5+</m:t>
                      </m:r>
                      <m:d>
                        <m:dPr>
                          <m:begChr m:val="["/>
                          <m:endChr m:val="]"/>
                          <m:ctrlPr>
                            <a:rPr lang="en-ID" i="1">
                              <a:solidFill>
                                <a:srgbClr val="836967"/>
                              </a:solidFill>
                              <a:latin typeface="Cambria Math" panose="02040503050406030204" pitchFamily="18" charset="0"/>
                            </a:rPr>
                          </m:ctrlPr>
                        </m:dPr>
                        <m:e>
                          <m:f>
                            <m:fPr>
                              <m:ctrlPr>
                                <a:rPr lang="en-ID" i="1">
                                  <a:solidFill>
                                    <a:srgbClr val="836967"/>
                                  </a:solidFill>
                                  <a:latin typeface="Cambria Math" panose="02040503050406030204" pitchFamily="18" charset="0"/>
                                </a:rPr>
                              </m:ctrlPr>
                            </m:fPr>
                            <m:num>
                              <m:r>
                                <a:rPr lang="en-ID" i="0">
                                  <a:latin typeface="Cambria Math" panose="02040503050406030204" pitchFamily="18" charset="0"/>
                                </a:rPr>
                                <m:t>0.</m:t>
                              </m:r>
                              <m:r>
                                <a:rPr lang="en-US" b="0" i="0" smtClean="0">
                                  <a:latin typeface="Cambria Math" panose="02040503050406030204" pitchFamily="18" charset="0"/>
                                </a:rPr>
                                <m:t>18</m:t>
                              </m:r>
                              <m:r>
                                <a:rPr lang="en-ID" i="0">
                                  <a:latin typeface="Cambria Math" panose="02040503050406030204" pitchFamily="18" charset="0"/>
                                </a:rPr>
                                <m:t>−0.15</m:t>
                              </m:r>
                            </m:num>
                            <m:den>
                              <m:r>
                                <a:rPr lang="en-ID" i="0">
                                  <a:latin typeface="Cambria Math" panose="02040503050406030204" pitchFamily="18" charset="0"/>
                                </a:rPr>
                                <m:t>0.3 −0.15</m:t>
                              </m:r>
                            </m:den>
                          </m:f>
                        </m:e>
                      </m:d>
                      <m:r>
                        <a:rPr lang="en-ID" i="0">
                          <a:latin typeface="Cambria Math" panose="02040503050406030204" pitchFamily="18" charset="0"/>
                        </a:rPr>
                        <m:t> </m:t>
                      </m:r>
                      <m:d>
                        <m:dPr>
                          <m:ctrlPr>
                            <a:rPr lang="en-ID" i="1">
                              <a:solidFill>
                                <a:srgbClr val="836967"/>
                              </a:solidFill>
                              <a:latin typeface="Cambria Math" panose="02040503050406030204" pitchFamily="18" charset="0"/>
                            </a:rPr>
                          </m:ctrlPr>
                        </m:dPr>
                        <m:e>
                          <m:r>
                            <a:rPr lang="en-ID" i="0">
                              <a:latin typeface="Cambria Math" panose="02040503050406030204" pitchFamily="18" charset="0"/>
                            </a:rPr>
                            <m:t>1−0.5</m:t>
                          </m:r>
                        </m:e>
                      </m:d>
                    </m:oMath>
                  </m:oMathPara>
                </a14:m>
                <a:endParaRPr lang="en-ID" dirty="0"/>
              </a:p>
            </p:txBody>
          </p:sp>
        </mc:Choice>
        <mc:Fallback>
          <p:sp>
            <p:nvSpPr>
              <p:cNvPr id="10" name="TextBox 9">
                <a:extLst>
                  <a:ext uri="{FF2B5EF4-FFF2-40B4-BE49-F238E27FC236}">
                    <a16:creationId xmlns:a16="http://schemas.microsoft.com/office/drawing/2014/main" id="{E871F569-57ED-85B1-2955-DE9479A5C35D}"/>
                  </a:ext>
                </a:extLst>
              </p:cNvPr>
              <p:cNvSpPr txBox="1">
                <a:spLocks noRot="1" noChangeAspect="1" noMove="1" noResize="1" noEditPoints="1" noAdjustHandles="1" noChangeArrowheads="1" noChangeShapeType="1" noTextEdit="1"/>
              </p:cNvSpPr>
              <p:nvPr/>
            </p:nvSpPr>
            <p:spPr>
              <a:xfrm>
                <a:off x="5479140" y="4231806"/>
                <a:ext cx="5472440" cy="708720"/>
              </a:xfrm>
              <a:prstGeom prst="rect">
                <a:avLst/>
              </a:prstGeom>
              <a:blipFill>
                <a:blip r:embed="rId6"/>
                <a:stretch>
                  <a:fillRect/>
                </a:stretch>
              </a:blipFill>
            </p:spPr>
            <p:txBody>
              <a:bodyPr/>
              <a:lstStyle/>
              <a:p>
                <a:r>
                  <a:rPr lang="en-ID">
                    <a:noFill/>
                  </a:rPr>
                  <a:t> </a:t>
                </a:r>
              </a:p>
            </p:txBody>
          </p:sp>
        </mc:Fallback>
      </mc:AlternateContent>
      <p:sp>
        <p:nvSpPr>
          <p:cNvPr id="12" name="Text Placeholder 2">
            <a:extLst>
              <a:ext uri="{FF2B5EF4-FFF2-40B4-BE49-F238E27FC236}">
                <a16:creationId xmlns:a16="http://schemas.microsoft.com/office/drawing/2014/main" id="{9AAAD200-9D34-81E2-1328-8B3F87A1CD67}"/>
              </a:ext>
            </a:extLst>
          </p:cNvPr>
          <p:cNvSpPr txBox="1">
            <a:spLocks/>
          </p:cNvSpPr>
          <p:nvPr/>
        </p:nvSpPr>
        <p:spPr>
          <a:xfrm>
            <a:off x="5885263" y="4899708"/>
            <a:ext cx="6894843" cy="714985"/>
          </a:xfrm>
          <a:prstGeom prst="rect">
            <a:avLst/>
          </a:prstGeom>
        </p:spPr>
        <p:txBody>
          <a:bodyPr vert="horz" lIns="91440" tIns="45720" rIns="91440" bIns="45720" rtlCol="0">
            <a:norm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1600" kern="1200">
                <a:solidFill>
                  <a:schemeClr val="bg1">
                    <a:lumMod val="50000"/>
                  </a:schemeClr>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Font typeface="Arial" panose="020B0604020202020204" pitchFamily="34" charset="0"/>
              <a:buNone/>
            </a:pPr>
            <a:r>
              <a:rPr lang="en-ID" sz="1800" dirty="0">
                <a:solidFill>
                  <a:schemeClr val="tx1"/>
                </a:solidFill>
                <a:latin typeface="Cambria" panose="02040503050406030204" pitchFamily="18" charset="0"/>
                <a:ea typeface="Cambria" panose="02040503050406030204" pitchFamily="18" charset="0"/>
                <a:cs typeface="Arial" panose="020B0604020202020204" pitchFamily="34" charset="0"/>
              </a:rPr>
              <a:t>= (0.295 x 0.5) + (0.2 x 0.5)</a:t>
            </a:r>
          </a:p>
          <a:p>
            <a:pPr marL="0" indent="0" algn="l">
              <a:buFont typeface="Arial" panose="020B0604020202020204" pitchFamily="34" charset="0"/>
              <a:buNone/>
            </a:pPr>
            <a:r>
              <a:rPr lang="en-ID" sz="1800" dirty="0">
                <a:solidFill>
                  <a:schemeClr val="tx1"/>
                </a:solidFill>
                <a:latin typeface="Cambria" panose="02040503050406030204" pitchFamily="18" charset="0"/>
                <a:ea typeface="Cambria" panose="02040503050406030204" pitchFamily="18" charset="0"/>
                <a:cs typeface="Arial" panose="020B0604020202020204" pitchFamily="34" charset="0"/>
              </a:rPr>
              <a:t>= 0.247</a:t>
            </a:r>
            <a:endParaRPr lang="en-US" sz="1800" dirty="0">
              <a:solidFill>
                <a:schemeClr val="tx1"/>
              </a:solidFill>
              <a:latin typeface="Cambria" panose="02040503050406030204" pitchFamily="18" charset="0"/>
              <a:ea typeface="Cambria" panose="02040503050406030204" pitchFamily="18" charset="0"/>
            </a:endParaRPr>
          </a:p>
        </p:txBody>
      </p:sp>
      <p:graphicFrame>
        <p:nvGraphicFramePr>
          <p:cNvPr id="13" name="Table 12">
            <a:extLst>
              <a:ext uri="{FF2B5EF4-FFF2-40B4-BE49-F238E27FC236}">
                <a16:creationId xmlns:a16="http://schemas.microsoft.com/office/drawing/2014/main" id="{E4563ED4-B4C9-49EB-A1A6-6F35CD2DFEC0}"/>
              </a:ext>
            </a:extLst>
          </p:cNvPr>
          <p:cNvGraphicFramePr>
            <a:graphicFrameLocks noGrp="1"/>
          </p:cNvGraphicFramePr>
          <p:nvPr>
            <p:extLst>
              <p:ext uri="{D42A27DB-BD31-4B8C-83A1-F6EECF244321}">
                <p14:modId xmlns:p14="http://schemas.microsoft.com/office/powerpoint/2010/main" val="4245709188"/>
              </p:ext>
            </p:extLst>
          </p:nvPr>
        </p:nvGraphicFramePr>
        <p:xfrm>
          <a:off x="259579" y="4194451"/>
          <a:ext cx="5016499" cy="2329164"/>
        </p:xfrm>
        <a:graphic>
          <a:graphicData uri="http://schemas.openxmlformats.org/drawingml/2006/table">
            <a:tbl>
              <a:tblPr firstRow="1" firstCol="1" bandRow="1">
                <a:tableStyleId>{5C22544A-7EE6-4342-B048-85BDC9FD1C3A}</a:tableStyleId>
              </a:tblPr>
              <a:tblGrid>
                <a:gridCol w="1671441">
                  <a:extLst>
                    <a:ext uri="{9D8B030D-6E8A-4147-A177-3AD203B41FA5}">
                      <a16:colId xmlns:a16="http://schemas.microsoft.com/office/drawing/2014/main" val="3696316755"/>
                    </a:ext>
                  </a:extLst>
                </a:gridCol>
                <a:gridCol w="1672529">
                  <a:extLst>
                    <a:ext uri="{9D8B030D-6E8A-4147-A177-3AD203B41FA5}">
                      <a16:colId xmlns:a16="http://schemas.microsoft.com/office/drawing/2014/main" val="1836753896"/>
                    </a:ext>
                  </a:extLst>
                </a:gridCol>
                <a:gridCol w="1672529">
                  <a:extLst>
                    <a:ext uri="{9D8B030D-6E8A-4147-A177-3AD203B41FA5}">
                      <a16:colId xmlns:a16="http://schemas.microsoft.com/office/drawing/2014/main" val="259919085"/>
                    </a:ext>
                  </a:extLst>
                </a:gridCol>
              </a:tblGrid>
              <a:tr h="258796">
                <a:tc>
                  <a:txBody>
                    <a:bodyPr/>
                    <a:lstStyle/>
                    <a:p>
                      <a:pPr algn="ctr"/>
                      <a:r>
                        <a:rPr lang="en-ID" sz="1600">
                          <a:effectLst/>
                        </a:rPr>
                        <a:t>Alternatif</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Nilai S</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Nilai R</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6198067"/>
                  </a:ext>
                </a:extLst>
              </a:tr>
              <a:tr h="258796">
                <a:tc>
                  <a:txBody>
                    <a:bodyPr/>
                    <a:lstStyle/>
                    <a:p>
                      <a:pPr algn="ctr"/>
                      <a:r>
                        <a:rPr lang="en-ID" sz="1600">
                          <a:effectLst/>
                        </a:rPr>
                        <a:t>A1</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0.716</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0.3</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6082009"/>
                  </a:ext>
                </a:extLst>
              </a:tr>
              <a:tr h="258796">
                <a:tc>
                  <a:txBody>
                    <a:bodyPr/>
                    <a:lstStyle/>
                    <a:p>
                      <a:pPr algn="ctr"/>
                      <a:r>
                        <a:rPr lang="en-ID" sz="1600">
                          <a:effectLst/>
                        </a:rPr>
                        <a:t>A2</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0.473</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0.24</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3287073"/>
                  </a:ext>
                </a:extLst>
              </a:tr>
              <a:tr h="258796">
                <a:tc>
                  <a:txBody>
                    <a:bodyPr/>
                    <a:lstStyle/>
                    <a:p>
                      <a:pPr algn="ctr"/>
                      <a:r>
                        <a:rPr lang="en-ID" sz="1600">
                          <a:effectLst/>
                        </a:rPr>
                        <a:t>A3</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0.446</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0.18</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7258330"/>
                  </a:ext>
                </a:extLst>
              </a:tr>
              <a:tr h="258796">
                <a:tc>
                  <a:txBody>
                    <a:bodyPr/>
                    <a:lstStyle/>
                    <a:p>
                      <a:pPr algn="ctr"/>
                      <a:r>
                        <a:rPr lang="en-ID" sz="1600">
                          <a:effectLst/>
                        </a:rPr>
                        <a:t>A4</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0.436</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0.166</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4462821"/>
                  </a:ext>
                </a:extLst>
              </a:tr>
              <a:tr h="258796">
                <a:tc>
                  <a:txBody>
                    <a:bodyPr/>
                    <a:lstStyle/>
                    <a:p>
                      <a:pPr algn="ctr"/>
                      <a:r>
                        <a:rPr lang="en-ID" sz="1600">
                          <a:effectLst/>
                        </a:rPr>
                        <a:t>A5</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0.676</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0.2</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6736259"/>
                  </a:ext>
                </a:extLst>
              </a:tr>
              <a:tr h="258796">
                <a:tc>
                  <a:txBody>
                    <a:bodyPr/>
                    <a:lstStyle/>
                    <a:p>
                      <a:pPr algn="ctr"/>
                      <a:r>
                        <a:rPr lang="en-ID" sz="1600">
                          <a:effectLst/>
                        </a:rPr>
                        <a:t>A6</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0.333</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0.15</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4343096"/>
                  </a:ext>
                </a:extLst>
              </a:tr>
              <a:tr h="258796">
                <a:tc>
                  <a:txBody>
                    <a:bodyPr/>
                    <a:lstStyle/>
                    <a:p>
                      <a:pPr algn="ctr"/>
                      <a:r>
                        <a:rPr lang="en-ID" sz="1600">
                          <a:effectLst/>
                        </a:rPr>
                        <a:t>MAX</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0.716</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0.3</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4799543"/>
                  </a:ext>
                </a:extLst>
              </a:tr>
              <a:tr h="258796">
                <a:tc>
                  <a:txBody>
                    <a:bodyPr/>
                    <a:lstStyle/>
                    <a:p>
                      <a:pPr algn="ctr"/>
                      <a:r>
                        <a:rPr lang="en-ID" sz="1600">
                          <a:effectLst/>
                        </a:rPr>
                        <a:t>MIN</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0.333</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dirty="0">
                          <a:effectLst/>
                        </a:rPr>
                        <a:t>0.15</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7165473"/>
                  </a:ext>
                </a:extLst>
              </a:tr>
            </a:tbl>
          </a:graphicData>
        </a:graphic>
      </p:graphicFrame>
    </p:spTree>
    <p:extLst>
      <p:ext uri="{BB962C8B-B14F-4D97-AF65-F5344CB8AC3E}">
        <p14:creationId xmlns:p14="http://schemas.microsoft.com/office/powerpoint/2010/main" val="3668959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9077-9F89-4219-8161-D0A137FB0A4D}"/>
              </a:ext>
            </a:extLst>
          </p:cNvPr>
          <p:cNvSpPr>
            <a:spLocks noGrp="1"/>
          </p:cNvSpPr>
          <p:nvPr>
            <p:ph type="title"/>
          </p:nvPr>
        </p:nvSpPr>
        <p:spPr/>
        <p:txBody>
          <a:bodyPr>
            <a:normAutofit/>
          </a:bodyPr>
          <a:lstStyle/>
          <a:p>
            <a:r>
              <a:rPr lang="en-US" b="1" dirty="0" err="1">
                <a:solidFill>
                  <a:schemeClr val="tx1"/>
                </a:solidFill>
              </a:rPr>
              <a:t>Menentukan</a:t>
            </a:r>
            <a:r>
              <a:rPr lang="en-US" b="1" dirty="0">
                <a:solidFill>
                  <a:schemeClr val="tx1"/>
                </a:solidFill>
              </a:rPr>
              <a:t> Nilai </a:t>
            </a:r>
            <a:r>
              <a:rPr lang="en-US" b="1" dirty="0" err="1">
                <a:solidFill>
                  <a:schemeClr val="tx1"/>
                </a:solidFill>
              </a:rPr>
              <a:t>Indeks</a:t>
            </a:r>
            <a:r>
              <a:rPr lang="en-US" b="1" dirty="0">
                <a:solidFill>
                  <a:schemeClr val="tx1"/>
                </a:solidFill>
              </a:rPr>
              <a:t>:</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A8ED3D6-B90D-4232-BCD6-001D909EA6D6}"/>
                  </a:ext>
                </a:extLst>
              </p:cNvPr>
              <p:cNvSpPr txBox="1"/>
              <p:nvPr/>
            </p:nvSpPr>
            <p:spPr>
              <a:xfrm>
                <a:off x="-343861" y="609036"/>
                <a:ext cx="6132284" cy="1013483"/>
              </a:xfrm>
              <a:prstGeom prst="rect">
                <a:avLst/>
              </a:prstGeom>
              <a:noFill/>
            </p:spPr>
            <p:txBody>
              <a:bodyPr wrap="square">
                <a:spAutoFit/>
              </a:bodyPr>
              <a:lstStyle/>
              <a:p>
                <a:pPr marL="588645" indent="325755" algn="just">
                  <a:lnSpc>
                    <a:spcPct val="115000"/>
                  </a:lnSpc>
                  <a:spcAft>
                    <a:spcPts val="1000"/>
                  </a:spcAft>
                </a:pPr>
                <a:r>
                  <a:rPr lang="en-US" sz="1800" b="1" dirty="0">
                    <a:solidFill>
                      <a:schemeClr val="tx1"/>
                    </a:solidFill>
                    <a:effectLst/>
                    <a:latin typeface="Cambria" panose="02040503050406030204" pitchFamily="18" charset="0"/>
                    <a:ea typeface="Cambria" panose="02040503050406030204" pitchFamily="18" charset="0"/>
                    <a:cs typeface="Arial" panose="020B0604020202020204" pitchFamily="34" charset="0"/>
                  </a:rPr>
                  <a:t>Rumus :</a:t>
                </a:r>
              </a:p>
              <a:p>
                <a:pPr marL="588645" indent="325755" algn="just">
                  <a:lnSpc>
                    <a:spcPct val="115000"/>
                  </a:lnSpc>
                  <a:spcAft>
                    <a:spcPts val="1000"/>
                  </a:spcAft>
                </a:pPr>
                <a:r>
                  <a:rPr lang="en-US" sz="1800" dirty="0">
                    <a:solidFill>
                      <a:schemeClr val="tx1"/>
                    </a:solidFill>
                    <a:effectLst/>
                    <a:latin typeface="Cambria" panose="02040503050406030204" pitchFamily="18" charset="0"/>
                    <a:ea typeface="Cambria" panose="02040503050406030204" pitchFamily="18" charset="0"/>
                    <a:cs typeface="Arial" panose="020B0604020202020204" pitchFamily="34" charset="0"/>
                  </a:rPr>
                  <a:t>Q</a:t>
                </a:r>
                <a:r>
                  <a:rPr lang="en-US" sz="1800" baseline="-25000" dirty="0">
                    <a:solidFill>
                      <a:schemeClr val="tx1"/>
                    </a:solidFill>
                    <a:effectLst/>
                    <a:latin typeface="Cambria" panose="02040503050406030204" pitchFamily="18" charset="0"/>
                    <a:ea typeface="Cambria" panose="02040503050406030204" pitchFamily="18" charset="0"/>
                    <a:cs typeface="Arial" panose="020B0604020202020204" pitchFamily="34" charset="0"/>
                  </a:rPr>
                  <a:t>i  </a:t>
                </a:r>
                <a:r>
                  <a:rPr lang="en-US" sz="1800" dirty="0">
                    <a:solidFill>
                      <a:schemeClr val="tx1"/>
                    </a:solidFill>
                    <a:effectLst/>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d>
                      <m:dPr>
                        <m:begChr m:val="["/>
                        <m:endChr m:val="]"/>
                        <m:ctrlPr>
                          <a:rPr lang="en-ID"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dPr>
                      <m:e>
                        <m:f>
                          <m:fPr>
                            <m:ctrlPr>
                              <a:rPr lang="en-ID"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fPr>
                          <m:num>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𝑆𝑖</m:t>
                            </m:r>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Sup>
                              <m:sSupPr>
                                <m:ctrlPr>
                                  <a:rPr lang="en-ID"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𝑆</m:t>
                                </m:r>
                              </m:e>
                              <m:sup>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up>
                            </m:sSup>
                          </m:num>
                          <m:den>
                            <m:sSup>
                              <m:sSupPr>
                                <m:ctrlPr>
                                  <a:rPr lang="en-ID"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𝑆</m:t>
                                </m:r>
                              </m:e>
                              <m:sup>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up>
                            </m:sSup>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Sup>
                              <m:sSupPr>
                                <m:ctrlPr>
                                  <a:rPr lang="en-ID"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𝑆</m:t>
                                </m:r>
                              </m:e>
                              <m:sup>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up>
                            </m:sSup>
                          </m:den>
                        </m:f>
                      </m:e>
                    </m:d>
                  </m:oMath>
                </a14:m>
                <a:r>
                  <a:rPr lang="en-US" sz="1800" dirty="0">
                    <a:solidFill>
                      <a:schemeClr val="tx1"/>
                    </a:solidFill>
                    <a:effectLst/>
                    <a:latin typeface="Cambria" panose="02040503050406030204" pitchFamily="18" charset="0"/>
                    <a:ea typeface="Cambria" panose="02040503050406030204" pitchFamily="18" charset="0"/>
                    <a:cs typeface="Arial" panose="020B0604020202020204" pitchFamily="34" charset="0"/>
                  </a:rPr>
                  <a:t>V + </a:t>
                </a:r>
                <a14:m>
                  <m:oMath xmlns:m="http://schemas.openxmlformats.org/officeDocument/2006/math">
                    <m:d>
                      <m:dPr>
                        <m:begChr m:val="["/>
                        <m:endChr m:val="]"/>
                        <m:ctrlPr>
                          <a:rPr lang="en-ID"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dPr>
                      <m:e>
                        <m:f>
                          <m:fPr>
                            <m:ctrlPr>
                              <a:rPr lang="en-ID"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fPr>
                          <m:num>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𝑅𝑖</m:t>
                            </m:r>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Sup>
                              <m:sSupPr>
                                <m:ctrlPr>
                                  <a:rPr lang="en-ID"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𝑅</m:t>
                                </m:r>
                              </m:e>
                              <m:sup>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up>
                            </m:sSup>
                          </m:num>
                          <m:den>
                            <m:sSup>
                              <m:sSupPr>
                                <m:ctrlPr>
                                  <a:rPr lang="en-ID"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𝑅</m:t>
                                </m:r>
                              </m:e>
                              <m:sup>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up>
                            </m:sSup>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Sup>
                              <m:sSupPr>
                                <m:ctrlPr>
                                  <a:rPr lang="en-ID"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𝑅</m:t>
                                </m:r>
                              </m:e>
                              <m:sup>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up>
                            </m:sSup>
                          </m:den>
                        </m:f>
                      </m:e>
                    </m:d>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(1−</m:t>
                    </m:r>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𝑉</m:t>
                    </m:r>
                    <m:r>
                      <a:rPr lang="en-US"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oMath>
                </a14:m>
                <a:endParaRPr lang="en-ID" sz="24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14" name="TextBox 13">
                <a:extLst>
                  <a:ext uri="{FF2B5EF4-FFF2-40B4-BE49-F238E27FC236}">
                    <a16:creationId xmlns:a16="http://schemas.microsoft.com/office/drawing/2014/main" id="{5A8ED3D6-B90D-4232-BCD6-001D909EA6D6}"/>
                  </a:ext>
                </a:extLst>
              </p:cNvPr>
              <p:cNvSpPr txBox="1">
                <a:spLocks noRot="1" noChangeAspect="1" noMove="1" noResize="1" noEditPoints="1" noAdjustHandles="1" noChangeArrowheads="1" noChangeShapeType="1" noTextEdit="1"/>
              </p:cNvSpPr>
              <p:nvPr/>
            </p:nvSpPr>
            <p:spPr>
              <a:xfrm>
                <a:off x="-343861" y="609036"/>
                <a:ext cx="6132284" cy="1013483"/>
              </a:xfrm>
              <a:prstGeom prst="rect">
                <a:avLst/>
              </a:prstGeom>
              <a:blipFill>
                <a:blip r:embed="rId2"/>
                <a:stretch>
                  <a:fillRect t="-2410" b="-1807"/>
                </a:stretch>
              </a:blipFill>
            </p:spPr>
            <p:txBody>
              <a:bodyPr/>
              <a:lstStyle/>
              <a:p>
                <a:r>
                  <a:rPr lang="en-ID">
                    <a:noFill/>
                  </a:rPr>
                  <a:t> </a:t>
                </a:r>
              </a:p>
            </p:txBody>
          </p:sp>
        </mc:Fallback>
      </mc:AlternateContent>
      <p:sp>
        <p:nvSpPr>
          <p:cNvPr id="26" name="Text Placeholder 2">
            <a:extLst>
              <a:ext uri="{FF2B5EF4-FFF2-40B4-BE49-F238E27FC236}">
                <a16:creationId xmlns:a16="http://schemas.microsoft.com/office/drawing/2014/main" id="{A397676C-CD26-45C1-985C-FF7A0BDEEF5A}"/>
              </a:ext>
            </a:extLst>
          </p:cNvPr>
          <p:cNvSpPr txBox="1">
            <a:spLocks/>
          </p:cNvSpPr>
          <p:nvPr/>
        </p:nvSpPr>
        <p:spPr>
          <a:xfrm>
            <a:off x="702696" y="1622519"/>
            <a:ext cx="1161949" cy="406160"/>
          </a:xfrm>
          <a:prstGeom prst="rect">
            <a:avLst/>
          </a:prstGeom>
        </p:spPr>
        <p:txBody>
          <a:bodyPr vert="horz" lIns="91440" tIns="45720" rIns="91440" bIns="45720" rtlCol="0">
            <a:norm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1600" kern="1200">
                <a:solidFill>
                  <a:schemeClr val="bg1">
                    <a:lumMod val="50000"/>
                  </a:schemeClr>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Font typeface="Arial" panose="020B0604020202020204" pitchFamily="34" charset="0"/>
              <a:buNone/>
            </a:pPr>
            <a:r>
              <a:rPr lang="en-US" sz="2000" b="1" dirty="0">
                <a:solidFill>
                  <a:schemeClr val="tx1"/>
                </a:solidFill>
                <a:latin typeface="Cambria" panose="02040503050406030204" pitchFamily="18" charset="0"/>
                <a:ea typeface="Cambria" panose="02040503050406030204" pitchFamily="18" charset="0"/>
              </a:rPr>
              <a:t>Dimana</a:t>
            </a:r>
            <a:r>
              <a:rPr lang="en-US" sz="2000" dirty="0">
                <a:solidFill>
                  <a:schemeClr val="tx1"/>
                </a:solidFill>
                <a:latin typeface="Cambria" panose="02040503050406030204" pitchFamily="18" charset="0"/>
                <a:ea typeface="Cambria" panose="02040503050406030204" pitchFamily="18" charset="0"/>
              </a:rPr>
              <a:t>:</a:t>
            </a:r>
          </a:p>
        </p:txBody>
      </p:sp>
      <mc:AlternateContent xmlns:mc="http://schemas.openxmlformats.org/markup-compatibility/2006" xmlns:a14="http://schemas.microsoft.com/office/drawing/2010/main">
        <mc:Choice Requires="a14">
          <p:graphicFrame>
            <p:nvGraphicFramePr>
              <p:cNvPr id="27" name="Table 7">
                <a:extLst>
                  <a:ext uri="{FF2B5EF4-FFF2-40B4-BE49-F238E27FC236}">
                    <a16:creationId xmlns:a16="http://schemas.microsoft.com/office/drawing/2014/main" id="{C6A86FAF-520F-4FB8-913E-026573B60A69}"/>
                  </a:ext>
                </a:extLst>
              </p:cNvPr>
              <p:cNvGraphicFramePr>
                <a:graphicFrameLocks noGrp="1"/>
              </p:cNvGraphicFramePr>
              <p:nvPr/>
            </p:nvGraphicFramePr>
            <p:xfrm>
              <a:off x="607224" y="2092596"/>
              <a:ext cx="2002192" cy="1890094"/>
            </p:xfrm>
            <a:graphic>
              <a:graphicData uri="http://schemas.openxmlformats.org/drawingml/2006/table">
                <a:tbl>
                  <a:tblPr firstCol="1" bandRow="1">
                    <a:tableStyleId>{5C22544A-7EE6-4342-B048-85BDC9FD1C3A}</a:tableStyleId>
                  </a:tblPr>
                  <a:tblGrid>
                    <a:gridCol w="1001096">
                      <a:extLst>
                        <a:ext uri="{9D8B030D-6E8A-4147-A177-3AD203B41FA5}">
                          <a16:colId xmlns:a16="http://schemas.microsoft.com/office/drawing/2014/main" val="3919025938"/>
                        </a:ext>
                      </a:extLst>
                    </a:gridCol>
                    <a:gridCol w="1001096">
                      <a:extLst>
                        <a:ext uri="{9D8B030D-6E8A-4147-A177-3AD203B41FA5}">
                          <a16:colId xmlns:a16="http://schemas.microsoft.com/office/drawing/2014/main" val="136960034"/>
                        </a:ext>
                      </a:extLst>
                    </a:gridCol>
                  </a:tblGrid>
                  <a:tr h="427054">
                    <a:tc>
                      <a:txBody>
                        <a:bodyPr/>
                        <a:lstStyle/>
                        <a:p>
                          <a:pPr algn="ctr"/>
                          <a:r>
                            <a:rPr lang="en-US" sz="1800" b="0" kern="1200" dirty="0">
                              <a:solidFill>
                                <a:schemeClr val="tx1"/>
                              </a:solidFill>
                              <a:effectLst/>
                              <a:latin typeface="+mn-lt"/>
                              <a:ea typeface="+mn-ea"/>
                              <a:cs typeface="+mn-cs"/>
                            </a:rPr>
                            <a:t>S</a:t>
                          </a:r>
                          <a:r>
                            <a:rPr lang="en-US" sz="1800" b="0" kern="1200" baseline="30000" dirty="0">
                              <a:solidFill>
                                <a:schemeClr val="tx1"/>
                              </a:solidFill>
                              <a:effectLst/>
                              <a:latin typeface="+mn-lt"/>
                              <a:ea typeface="+mn-ea"/>
                              <a:cs typeface="+mn-cs"/>
                            </a:rPr>
                            <a:t>-</a:t>
                          </a:r>
                          <a:endParaRPr lang="en-ID" sz="1400" b="0" dirty="0">
                            <a:solidFill>
                              <a:schemeClr val="tx1"/>
                            </a:solidFill>
                          </a:endParaRPr>
                        </a:p>
                      </a:txBody>
                      <a:tcPr/>
                    </a:tc>
                    <a:tc>
                      <a:txBody>
                        <a:bodyPr/>
                        <a:lstStyle/>
                        <a:p>
                          <a:pPr algn="ctr"/>
                          <a:r>
                            <a:rPr lang="en-US" sz="1400" b="0" dirty="0">
                              <a:solidFill>
                                <a:schemeClr val="tx1"/>
                              </a:solidFill>
                            </a:rPr>
                            <a:t>Min </a:t>
                          </a:r>
                          <a:r>
                            <a:rPr lang="en-US" sz="1800" b="0" kern="1200" dirty="0">
                              <a:solidFill>
                                <a:schemeClr val="tx1"/>
                              </a:solidFill>
                              <a:effectLst/>
                              <a:latin typeface="+mn-lt"/>
                              <a:ea typeface="+mn-ea"/>
                              <a:cs typeface="+mn-cs"/>
                            </a:rPr>
                            <a:t>S</a:t>
                          </a:r>
                          <a:r>
                            <a:rPr lang="en-US" sz="1800" b="0" kern="1200" baseline="-25000" dirty="0">
                              <a:solidFill>
                                <a:schemeClr val="tx1"/>
                              </a:solidFill>
                              <a:effectLst/>
                              <a:latin typeface="+mn-lt"/>
                              <a:ea typeface="+mn-ea"/>
                              <a:cs typeface="+mn-cs"/>
                            </a:rPr>
                            <a:t>i</a:t>
                          </a:r>
                          <a:endParaRPr lang="en-ID" sz="1400" b="0" dirty="0">
                            <a:solidFill>
                              <a:schemeClr val="tx1"/>
                            </a:solidFill>
                          </a:endParaRPr>
                        </a:p>
                      </a:txBody>
                      <a:tcPr/>
                    </a:tc>
                    <a:extLst>
                      <a:ext uri="{0D108BD9-81ED-4DB2-BD59-A6C34878D82A}">
                        <a16:rowId xmlns:a16="http://schemas.microsoft.com/office/drawing/2014/main" val="553356102"/>
                      </a:ext>
                    </a:extLst>
                  </a:tr>
                  <a:tr h="355879">
                    <a:tc>
                      <a:txBody>
                        <a:bodyPr/>
                        <a:lstStyle/>
                        <a:p>
                          <a:pPr algn="ctr"/>
                          <a:r>
                            <a:rPr lang="en-US" sz="1800" b="0" kern="1200" dirty="0">
                              <a:solidFill>
                                <a:schemeClr val="tx1"/>
                              </a:solidFill>
                              <a:effectLst/>
                              <a:latin typeface="+mn-lt"/>
                              <a:ea typeface="+mn-ea"/>
                              <a:cs typeface="+mn-cs"/>
                            </a:rPr>
                            <a:t>S</a:t>
                          </a:r>
                          <a:r>
                            <a:rPr lang="en-US" sz="1800" b="0" kern="1200" baseline="30000" dirty="0">
                              <a:solidFill>
                                <a:schemeClr val="tx1"/>
                              </a:solidFill>
                              <a:effectLst/>
                              <a:latin typeface="+mn-lt"/>
                              <a:ea typeface="+mn-ea"/>
                              <a:cs typeface="+mn-cs"/>
                            </a:rPr>
                            <a:t>+</a:t>
                          </a:r>
                          <a:endParaRPr lang="en-ID" sz="1400" b="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 Max </a:t>
                          </a:r>
                          <a:r>
                            <a:rPr lang="en-US" sz="1800" b="0" kern="1200" dirty="0">
                              <a:solidFill>
                                <a:schemeClr val="tx1"/>
                              </a:solidFill>
                              <a:effectLst/>
                              <a:latin typeface="+mn-lt"/>
                              <a:ea typeface="+mn-ea"/>
                              <a:cs typeface="+mn-cs"/>
                            </a:rPr>
                            <a:t>S</a:t>
                          </a:r>
                          <a:r>
                            <a:rPr lang="en-US" sz="1800" b="0" kern="1200" baseline="-25000" dirty="0">
                              <a:solidFill>
                                <a:schemeClr val="tx1"/>
                              </a:solidFill>
                              <a:effectLst/>
                              <a:latin typeface="+mn-lt"/>
                              <a:ea typeface="+mn-ea"/>
                              <a:cs typeface="+mn-cs"/>
                            </a:rPr>
                            <a:t>i</a:t>
                          </a:r>
                          <a:endParaRPr lang="en-ID" sz="1400" b="0" dirty="0">
                            <a:solidFill>
                              <a:schemeClr val="tx1"/>
                            </a:solidFill>
                          </a:endParaRPr>
                        </a:p>
                      </a:txBody>
                      <a:tcPr/>
                    </a:tc>
                    <a:extLst>
                      <a:ext uri="{0D108BD9-81ED-4DB2-BD59-A6C34878D82A}">
                        <a16:rowId xmlns:a16="http://schemas.microsoft.com/office/drawing/2014/main" val="153159394"/>
                      </a:ext>
                    </a:extLst>
                  </a:tr>
                  <a:tr h="355879">
                    <a:tc>
                      <a:txBody>
                        <a:bodyPr/>
                        <a:lstStyle/>
                        <a:p>
                          <a:pPr algn="ctr"/>
                          <a:r>
                            <a:rPr lang="en-ID" sz="1800" kern="1200" dirty="0">
                              <a:solidFill>
                                <a:schemeClr val="dk1"/>
                              </a:solidFill>
                              <a:effectLst/>
                              <a:ea typeface="+mn-ea"/>
                              <a:cs typeface="+mn-cs"/>
                            </a:rPr>
                            <a:t> </a:t>
                          </a:r>
                          <a14:m>
                            <m:oMath xmlns:m="http://schemas.openxmlformats.org/officeDocument/2006/math">
                              <m:sSup>
                                <m:sSupPr>
                                  <m:ctrlPr>
                                    <a:rPr lang="en-ID" sz="1800" i="1" kern="1200" smtClean="0">
                                      <a:solidFill>
                                        <a:schemeClr val="dk1"/>
                                      </a:solidFill>
                                      <a:effectLst/>
                                      <a:latin typeface="Cambria Math" panose="02040503050406030204" pitchFamily="18" charset="0"/>
                                      <a:ea typeface="+mn-ea"/>
                                      <a:cs typeface="+mn-cs"/>
                                    </a:rPr>
                                  </m:ctrlPr>
                                </m:sSupPr>
                                <m:e>
                                  <m:r>
                                    <m:rPr>
                                      <m:sty m:val="p"/>
                                    </m:rPr>
                                    <a:rPr lang="en-US" sz="1800" i="0" kern="1200">
                                      <a:solidFill>
                                        <a:schemeClr val="dk1"/>
                                      </a:solidFill>
                                      <a:effectLst/>
                                      <a:latin typeface="Cambria Math" panose="02040503050406030204" pitchFamily="18" charset="0"/>
                                      <a:ea typeface="+mn-ea"/>
                                      <a:cs typeface="+mn-cs"/>
                                    </a:rPr>
                                    <m:t>R</m:t>
                                  </m:r>
                                </m:e>
                                <m:sup>
                                  <m:r>
                                    <a:rPr lang="en-US" sz="1800" i="0" kern="1200">
                                      <a:solidFill>
                                        <a:schemeClr val="dk1"/>
                                      </a:solidFill>
                                      <a:effectLst/>
                                      <a:latin typeface="Cambria Math" panose="02040503050406030204" pitchFamily="18" charset="0"/>
                                      <a:ea typeface="+mn-ea"/>
                                      <a:cs typeface="+mn-cs"/>
                                    </a:rPr>
                                    <m:t>−</m:t>
                                  </m:r>
                                </m:sup>
                              </m:sSup>
                            </m:oMath>
                          </a14:m>
                          <a:endParaRPr lang="en-ID" sz="1400" b="0" i="0" dirty="0">
                            <a:solidFill>
                              <a:schemeClr val="tx1"/>
                            </a:solidFill>
                          </a:endParaRPr>
                        </a:p>
                      </a:txBody>
                      <a:tcPr/>
                    </a:tc>
                    <a:tc>
                      <a:txBody>
                        <a:bodyPr/>
                        <a:lstStyle/>
                        <a:p>
                          <a:pPr algn="ctr"/>
                          <a:r>
                            <a:rPr lang="en-US" sz="1400" b="0" dirty="0">
                              <a:solidFill>
                                <a:schemeClr val="tx1"/>
                              </a:solidFill>
                            </a:rPr>
                            <a:t> Min </a:t>
                          </a:r>
                          <a:r>
                            <a:rPr lang="en-US" sz="1800" kern="1200" dirty="0">
                              <a:solidFill>
                                <a:schemeClr val="dk1"/>
                              </a:solidFill>
                              <a:effectLst/>
                              <a:latin typeface="+mn-lt"/>
                              <a:ea typeface="+mn-ea"/>
                              <a:cs typeface="+mn-cs"/>
                            </a:rPr>
                            <a:t>R</a:t>
                          </a:r>
                          <a:r>
                            <a:rPr lang="en-US" sz="1800" kern="1200" baseline="-25000" dirty="0">
                              <a:solidFill>
                                <a:schemeClr val="dk1"/>
                              </a:solidFill>
                              <a:effectLst/>
                              <a:latin typeface="+mn-lt"/>
                              <a:ea typeface="+mn-ea"/>
                              <a:cs typeface="+mn-cs"/>
                            </a:rPr>
                            <a:t>i</a:t>
                          </a:r>
                          <a:endParaRPr lang="en-ID" sz="1400" b="0" dirty="0">
                            <a:solidFill>
                              <a:schemeClr val="tx1"/>
                            </a:solidFill>
                          </a:endParaRPr>
                        </a:p>
                      </a:txBody>
                      <a:tcPr/>
                    </a:tc>
                    <a:extLst>
                      <a:ext uri="{0D108BD9-81ED-4DB2-BD59-A6C34878D82A}">
                        <a16:rowId xmlns:a16="http://schemas.microsoft.com/office/drawing/2014/main" val="1914204956"/>
                      </a:ext>
                    </a:extLst>
                  </a:tr>
                  <a:tr h="355879">
                    <a:tc>
                      <a:txBody>
                        <a:bodyPr/>
                        <a:lstStyle/>
                        <a:p>
                          <a:pPr algn="ctr"/>
                          <a:r>
                            <a:rPr lang="en-US" sz="1800" kern="1200" dirty="0">
                              <a:solidFill>
                                <a:schemeClr val="dk1"/>
                              </a:solidFill>
                              <a:effectLst/>
                              <a:latin typeface="+mn-lt"/>
                              <a:ea typeface="+mn-ea"/>
                              <a:cs typeface="+mn-cs"/>
                            </a:rPr>
                            <a:t>R</a:t>
                          </a:r>
                          <a:r>
                            <a:rPr lang="en-US" sz="1800" kern="1200" baseline="30000" dirty="0">
                              <a:solidFill>
                                <a:schemeClr val="dk1"/>
                              </a:solidFill>
                              <a:effectLst/>
                              <a:latin typeface="+mn-lt"/>
                              <a:ea typeface="+mn-ea"/>
                              <a:cs typeface="+mn-cs"/>
                            </a:rPr>
                            <a:t>+</a:t>
                          </a:r>
                          <a:endParaRPr lang="en-ID" sz="1400" b="0" dirty="0">
                            <a:solidFill>
                              <a:schemeClr val="tx1"/>
                            </a:solidFill>
                          </a:endParaRPr>
                        </a:p>
                      </a:txBody>
                      <a:tcPr/>
                    </a:tc>
                    <a:tc>
                      <a:txBody>
                        <a:bodyPr/>
                        <a:lstStyle/>
                        <a:p>
                          <a:pPr algn="ctr"/>
                          <a:r>
                            <a:rPr lang="en-US" sz="1400" b="0" dirty="0">
                              <a:solidFill>
                                <a:schemeClr val="tx1"/>
                              </a:solidFill>
                            </a:rPr>
                            <a:t> Max </a:t>
                          </a:r>
                          <a:r>
                            <a:rPr lang="en-US" sz="1400" kern="1200" dirty="0">
                              <a:solidFill>
                                <a:schemeClr val="dk1"/>
                              </a:solidFill>
                              <a:effectLst/>
                              <a:latin typeface="+mn-lt"/>
                              <a:ea typeface="+mn-ea"/>
                              <a:cs typeface="+mn-cs"/>
                            </a:rPr>
                            <a:t>R</a:t>
                          </a:r>
                          <a:r>
                            <a:rPr lang="en-US" sz="1400" kern="1200" baseline="-25000" dirty="0">
                              <a:solidFill>
                                <a:schemeClr val="dk1"/>
                              </a:solidFill>
                              <a:effectLst/>
                              <a:latin typeface="+mn-lt"/>
                              <a:ea typeface="+mn-ea"/>
                              <a:cs typeface="+mn-cs"/>
                            </a:rPr>
                            <a:t>i</a:t>
                          </a:r>
                          <a:endParaRPr lang="en-ID" sz="1400" b="0" dirty="0">
                            <a:solidFill>
                              <a:schemeClr val="tx1"/>
                            </a:solidFill>
                          </a:endParaRPr>
                        </a:p>
                      </a:txBody>
                      <a:tcPr/>
                    </a:tc>
                    <a:extLst>
                      <a:ext uri="{0D108BD9-81ED-4DB2-BD59-A6C34878D82A}">
                        <a16:rowId xmlns:a16="http://schemas.microsoft.com/office/drawing/2014/main" val="2000507439"/>
                      </a:ext>
                    </a:extLst>
                  </a:tr>
                  <a:tr h="355879">
                    <a:tc>
                      <a:txBody>
                        <a:bodyPr/>
                        <a:lstStyle/>
                        <a:p>
                          <a:pPr algn="ctr"/>
                          <a:r>
                            <a:rPr lang="en-US" sz="1800" b="0" dirty="0">
                              <a:solidFill>
                                <a:schemeClr val="tx1"/>
                              </a:solidFill>
                            </a:rPr>
                            <a:t>V</a:t>
                          </a:r>
                          <a:endParaRPr lang="en-ID" sz="1800" b="0" dirty="0">
                            <a:solidFill>
                              <a:schemeClr val="tx1"/>
                            </a:solidFill>
                          </a:endParaRPr>
                        </a:p>
                      </a:txBody>
                      <a:tcPr/>
                    </a:tc>
                    <a:tc>
                      <a:txBody>
                        <a:bodyPr/>
                        <a:lstStyle/>
                        <a:p>
                          <a:pPr algn="ctr"/>
                          <a:r>
                            <a:rPr lang="en-US" sz="1800" b="0" dirty="0">
                              <a:solidFill>
                                <a:schemeClr val="tx1"/>
                              </a:solidFill>
                            </a:rPr>
                            <a:t> 0.5</a:t>
                          </a:r>
                          <a:endParaRPr lang="en-ID" sz="1800" b="0" dirty="0">
                            <a:solidFill>
                              <a:schemeClr val="tx1"/>
                            </a:solidFill>
                          </a:endParaRPr>
                        </a:p>
                      </a:txBody>
                      <a:tcPr/>
                    </a:tc>
                    <a:extLst>
                      <a:ext uri="{0D108BD9-81ED-4DB2-BD59-A6C34878D82A}">
                        <a16:rowId xmlns:a16="http://schemas.microsoft.com/office/drawing/2014/main" val="2793585888"/>
                      </a:ext>
                    </a:extLst>
                  </a:tr>
                </a:tbl>
              </a:graphicData>
            </a:graphic>
          </p:graphicFrame>
        </mc:Choice>
        <mc:Fallback xmlns="">
          <p:graphicFrame>
            <p:nvGraphicFramePr>
              <p:cNvPr id="27" name="Table 7">
                <a:extLst>
                  <a:ext uri="{FF2B5EF4-FFF2-40B4-BE49-F238E27FC236}">
                    <a16:creationId xmlns:a16="http://schemas.microsoft.com/office/drawing/2014/main" id="{C6A86FAF-520F-4FB8-913E-026573B60A69}"/>
                  </a:ext>
                </a:extLst>
              </p:cNvPr>
              <p:cNvGraphicFramePr>
                <a:graphicFrameLocks noGrp="1"/>
              </p:cNvGraphicFramePr>
              <p:nvPr/>
            </p:nvGraphicFramePr>
            <p:xfrm>
              <a:off x="607224" y="2092596"/>
              <a:ext cx="2002192" cy="1890094"/>
            </p:xfrm>
            <a:graphic>
              <a:graphicData uri="http://schemas.openxmlformats.org/drawingml/2006/table">
                <a:tbl>
                  <a:tblPr firstCol="1" bandRow="1">
                    <a:tableStyleId>{5C22544A-7EE6-4342-B048-85BDC9FD1C3A}</a:tableStyleId>
                  </a:tblPr>
                  <a:tblGrid>
                    <a:gridCol w="1001096">
                      <a:extLst>
                        <a:ext uri="{9D8B030D-6E8A-4147-A177-3AD203B41FA5}">
                          <a16:colId xmlns:a16="http://schemas.microsoft.com/office/drawing/2014/main" val="3919025938"/>
                        </a:ext>
                      </a:extLst>
                    </a:gridCol>
                    <a:gridCol w="1001096">
                      <a:extLst>
                        <a:ext uri="{9D8B030D-6E8A-4147-A177-3AD203B41FA5}">
                          <a16:colId xmlns:a16="http://schemas.microsoft.com/office/drawing/2014/main" val="136960034"/>
                        </a:ext>
                      </a:extLst>
                    </a:gridCol>
                  </a:tblGrid>
                  <a:tr h="427054">
                    <a:tc>
                      <a:txBody>
                        <a:bodyPr/>
                        <a:lstStyle/>
                        <a:p>
                          <a:pPr algn="ctr"/>
                          <a:r>
                            <a:rPr lang="en-US" sz="1800" b="0" kern="1200" dirty="0">
                              <a:solidFill>
                                <a:schemeClr val="tx1"/>
                              </a:solidFill>
                              <a:effectLst/>
                              <a:latin typeface="+mn-lt"/>
                              <a:ea typeface="+mn-ea"/>
                              <a:cs typeface="+mn-cs"/>
                            </a:rPr>
                            <a:t>S</a:t>
                          </a:r>
                          <a:r>
                            <a:rPr lang="en-US" sz="1800" b="0" kern="1200" baseline="30000" dirty="0">
                              <a:solidFill>
                                <a:schemeClr val="tx1"/>
                              </a:solidFill>
                              <a:effectLst/>
                              <a:latin typeface="+mn-lt"/>
                              <a:ea typeface="+mn-ea"/>
                              <a:cs typeface="+mn-cs"/>
                            </a:rPr>
                            <a:t>-</a:t>
                          </a:r>
                          <a:endParaRPr lang="en-ID" sz="1400" b="0" dirty="0">
                            <a:solidFill>
                              <a:schemeClr val="tx1"/>
                            </a:solidFill>
                          </a:endParaRPr>
                        </a:p>
                      </a:txBody>
                      <a:tcPr/>
                    </a:tc>
                    <a:tc>
                      <a:txBody>
                        <a:bodyPr/>
                        <a:lstStyle/>
                        <a:p>
                          <a:pPr algn="ctr"/>
                          <a:r>
                            <a:rPr lang="en-US" sz="1400" b="0" dirty="0">
                              <a:solidFill>
                                <a:schemeClr val="tx1"/>
                              </a:solidFill>
                            </a:rPr>
                            <a:t>Min </a:t>
                          </a:r>
                          <a:r>
                            <a:rPr lang="en-US" sz="1800" b="0" kern="1200" dirty="0">
                              <a:solidFill>
                                <a:schemeClr val="tx1"/>
                              </a:solidFill>
                              <a:effectLst/>
                              <a:latin typeface="+mn-lt"/>
                              <a:ea typeface="+mn-ea"/>
                              <a:cs typeface="+mn-cs"/>
                            </a:rPr>
                            <a:t>S</a:t>
                          </a:r>
                          <a:r>
                            <a:rPr lang="en-US" sz="1800" b="0" kern="1200" baseline="-25000" dirty="0">
                              <a:solidFill>
                                <a:schemeClr val="tx1"/>
                              </a:solidFill>
                              <a:effectLst/>
                              <a:latin typeface="+mn-lt"/>
                              <a:ea typeface="+mn-ea"/>
                              <a:cs typeface="+mn-cs"/>
                            </a:rPr>
                            <a:t>i</a:t>
                          </a:r>
                          <a:endParaRPr lang="en-ID" sz="1400" b="0" dirty="0">
                            <a:solidFill>
                              <a:schemeClr val="tx1"/>
                            </a:solidFill>
                          </a:endParaRPr>
                        </a:p>
                      </a:txBody>
                      <a:tcPr/>
                    </a:tc>
                    <a:extLst>
                      <a:ext uri="{0D108BD9-81ED-4DB2-BD59-A6C34878D82A}">
                        <a16:rowId xmlns:a16="http://schemas.microsoft.com/office/drawing/2014/main" val="553356102"/>
                      </a:ext>
                    </a:extLst>
                  </a:tr>
                  <a:tr h="365760">
                    <a:tc>
                      <a:txBody>
                        <a:bodyPr/>
                        <a:lstStyle/>
                        <a:p>
                          <a:pPr algn="ctr"/>
                          <a:r>
                            <a:rPr lang="en-US" sz="1800" b="0" kern="1200" dirty="0">
                              <a:solidFill>
                                <a:schemeClr val="tx1"/>
                              </a:solidFill>
                              <a:effectLst/>
                              <a:latin typeface="+mn-lt"/>
                              <a:ea typeface="+mn-ea"/>
                              <a:cs typeface="+mn-cs"/>
                            </a:rPr>
                            <a:t>S</a:t>
                          </a:r>
                          <a:r>
                            <a:rPr lang="en-US" sz="1800" b="0" kern="1200" baseline="30000" dirty="0">
                              <a:solidFill>
                                <a:schemeClr val="tx1"/>
                              </a:solidFill>
                              <a:effectLst/>
                              <a:latin typeface="+mn-lt"/>
                              <a:ea typeface="+mn-ea"/>
                              <a:cs typeface="+mn-cs"/>
                            </a:rPr>
                            <a:t>+</a:t>
                          </a:r>
                          <a:endParaRPr lang="en-ID" sz="1400" b="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 Max </a:t>
                          </a:r>
                          <a:r>
                            <a:rPr lang="en-US" sz="1800" b="0" kern="1200" dirty="0">
                              <a:solidFill>
                                <a:schemeClr val="tx1"/>
                              </a:solidFill>
                              <a:effectLst/>
                              <a:latin typeface="+mn-lt"/>
                              <a:ea typeface="+mn-ea"/>
                              <a:cs typeface="+mn-cs"/>
                            </a:rPr>
                            <a:t>S</a:t>
                          </a:r>
                          <a:r>
                            <a:rPr lang="en-US" sz="1800" b="0" kern="1200" baseline="-25000" dirty="0">
                              <a:solidFill>
                                <a:schemeClr val="tx1"/>
                              </a:solidFill>
                              <a:effectLst/>
                              <a:latin typeface="+mn-lt"/>
                              <a:ea typeface="+mn-ea"/>
                              <a:cs typeface="+mn-cs"/>
                            </a:rPr>
                            <a:t>i</a:t>
                          </a:r>
                          <a:endParaRPr lang="en-ID" sz="1400" b="0" dirty="0">
                            <a:solidFill>
                              <a:schemeClr val="tx1"/>
                            </a:solidFill>
                          </a:endParaRPr>
                        </a:p>
                      </a:txBody>
                      <a:tcPr/>
                    </a:tc>
                    <a:extLst>
                      <a:ext uri="{0D108BD9-81ED-4DB2-BD59-A6C34878D82A}">
                        <a16:rowId xmlns:a16="http://schemas.microsoft.com/office/drawing/2014/main" val="153159394"/>
                      </a:ext>
                    </a:extLst>
                  </a:tr>
                  <a:tr h="365760">
                    <a:tc>
                      <a:txBody>
                        <a:bodyPr/>
                        <a:lstStyle/>
                        <a:p>
                          <a:endParaRPr lang="en-US"/>
                        </a:p>
                      </a:txBody>
                      <a:tcPr>
                        <a:blipFill>
                          <a:blip r:embed="rId3"/>
                          <a:stretch>
                            <a:fillRect l="-606" t="-221311" r="-101212" b="-221311"/>
                          </a:stretch>
                        </a:blipFill>
                      </a:tcPr>
                    </a:tc>
                    <a:tc>
                      <a:txBody>
                        <a:bodyPr/>
                        <a:lstStyle/>
                        <a:p>
                          <a:pPr algn="ctr"/>
                          <a:r>
                            <a:rPr lang="en-US" sz="1400" b="0" dirty="0">
                              <a:solidFill>
                                <a:schemeClr val="tx1"/>
                              </a:solidFill>
                            </a:rPr>
                            <a:t> Min </a:t>
                          </a:r>
                          <a:r>
                            <a:rPr lang="en-US" sz="1800" kern="1200" dirty="0">
                              <a:solidFill>
                                <a:schemeClr val="dk1"/>
                              </a:solidFill>
                              <a:effectLst/>
                              <a:latin typeface="+mn-lt"/>
                              <a:ea typeface="+mn-ea"/>
                              <a:cs typeface="+mn-cs"/>
                            </a:rPr>
                            <a:t>R</a:t>
                          </a:r>
                          <a:r>
                            <a:rPr lang="en-US" sz="1800" kern="1200" baseline="-25000" dirty="0">
                              <a:solidFill>
                                <a:schemeClr val="dk1"/>
                              </a:solidFill>
                              <a:effectLst/>
                              <a:latin typeface="+mn-lt"/>
                              <a:ea typeface="+mn-ea"/>
                              <a:cs typeface="+mn-cs"/>
                            </a:rPr>
                            <a:t>i</a:t>
                          </a:r>
                          <a:endParaRPr lang="en-ID" sz="1400" b="0" dirty="0">
                            <a:solidFill>
                              <a:schemeClr val="tx1"/>
                            </a:solidFill>
                          </a:endParaRPr>
                        </a:p>
                      </a:txBody>
                      <a:tcPr/>
                    </a:tc>
                    <a:extLst>
                      <a:ext uri="{0D108BD9-81ED-4DB2-BD59-A6C34878D82A}">
                        <a16:rowId xmlns:a16="http://schemas.microsoft.com/office/drawing/2014/main" val="1914204956"/>
                      </a:ext>
                    </a:extLst>
                  </a:tr>
                  <a:tr h="365760">
                    <a:tc>
                      <a:txBody>
                        <a:bodyPr/>
                        <a:lstStyle/>
                        <a:p>
                          <a:pPr algn="ctr"/>
                          <a:r>
                            <a:rPr lang="en-US" sz="1800" kern="1200" dirty="0">
                              <a:solidFill>
                                <a:schemeClr val="dk1"/>
                              </a:solidFill>
                              <a:effectLst/>
                              <a:latin typeface="+mn-lt"/>
                              <a:ea typeface="+mn-ea"/>
                              <a:cs typeface="+mn-cs"/>
                            </a:rPr>
                            <a:t>R</a:t>
                          </a:r>
                          <a:r>
                            <a:rPr lang="en-US" sz="1800" kern="1200" baseline="30000" dirty="0">
                              <a:solidFill>
                                <a:schemeClr val="dk1"/>
                              </a:solidFill>
                              <a:effectLst/>
                              <a:latin typeface="+mn-lt"/>
                              <a:ea typeface="+mn-ea"/>
                              <a:cs typeface="+mn-cs"/>
                            </a:rPr>
                            <a:t>+</a:t>
                          </a:r>
                          <a:endParaRPr lang="en-ID" sz="1400" b="0" dirty="0">
                            <a:solidFill>
                              <a:schemeClr val="tx1"/>
                            </a:solidFill>
                          </a:endParaRPr>
                        </a:p>
                      </a:txBody>
                      <a:tcPr/>
                    </a:tc>
                    <a:tc>
                      <a:txBody>
                        <a:bodyPr/>
                        <a:lstStyle/>
                        <a:p>
                          <a:pPr algn="ctr"/>
                          <a:r>
                            <a:rPr lang="en-US" sz="1400" b="0" dirty="0">
                              <a:solidFill>
                                <a:schemeClr val="tx1"/>
                              </a:solidFill>
                            </a:rPr>
                            <a:t> Max </a:t>
                          </a:r>
                          <a:r>
                            <a:rPr lang="en-US" sz="1400" kern="1200" dirty="0">
                              <a:solidFill>
                                <a:schemeClr val="dk1"/>
                              </a:solidFill>
                              <a:effectLst/>
                              <a:latin typeface="+mn-lt"/>
                              <a:ea typeface="+mn-ea"/>
                              <a:cs typeface="+mn-cs"/>
                            </a:rPr>
                            <a:t>R</a:t>
                          </a:r>
                          <a:r>
                            <a:rPr lang="en-US" sz="1400" kern="1200" baseline="-25000" dirty="0">
                              <a:solidFill>
                                <a:schemeClr val="dk1"/>
                              </a:solidFill>
                              <a:effectLst/>
                              <a:latin typeface="+mn-lt"/>
                              <a:ea typeface="+mn-ea"/>
                              <a:cs typeface="+mn-cs"/>
                            </a:rPr>
                            <a:t>i</a:t>
                          </a:r>
                          <a:endParaRPr lang="en-ID" sz="1400" b="0" dirty="0">
                            <a:solidFill>
                              <a:schemeClr val="tx1"/>
                            </a:solidFill>
                          </a:endParaRPr>
                        </a:p>
                      </a:txBody>
                      <a:tcPr/>
                    </a:tc>
                    <a:extLst>
                      <a:ext uri="{0D108BD9-81ED-4DB2-BD59-A6C34878D82A}">
                        <a16:rowId xmlns:a16="http://schemas.microsoft.com/office/drawing/2014/main" val="2000507439"/>
                      </a:ext>
                    </a:extLst>
                  </a:tr>
                  <a:tr h="365760">
                    <a:tc>
                      <a:txBody>
                        <a:bodyPr/>
                        <a:lstStyle/>
                        <a:p>
                          <a:pPr algn="ctr"/>
                          <a:r>
                            <a:rPr lang="en-US" sz="1800" b="0" dirty="0">
                              <a:solidFill>
                                <a:schemeClr val="tx1"/>
                              </a:solidFill>
                            </a:rPr>
                            <a:t>V</a:t>
                          </a:r>
                          <a:endParaRPr lang="en-ID" sz="1800" b="0" dirty="0">
                            <a:solidFill>
                              <a:schemeClr val="tx1"/>
                            </a:solidFill>
                          </a:endParaRPr>
                        </a:p>
                      </a:txBody>
                      <a:tcPr/>
                    </a:tc>
                    <a:tc>
                      <a:txBody>
                        <a:bodyPr/>
                        <a:lstStyle/>
                        <a:p>
                          <a:pPr algn="ctr"/>
                          <a:r>
                            <a:rPr lang="en-US" sz="1800" b="0" dirty="0">
                              <a:solidFill>
                                <a:schemeClr val="tx1"/>
                              </a:solidFill>
                            </a:rPr>
                            <a:t> 0.5</a:t>
                          </a:r>
                          <a:endParaRPr lang="en-ID" sz="1800" b="0" dirty="0">
                            <a:solidFill>
                              <a:schemeClr val="tx1"/>
                            </a:solidFill>
                          </a:endParaRPr>
                        </a:p>
                      </a:txBody>
                      <a:tcPr/>
                    </a:tc>
                    <a:extLst>
                      <a:ext uri="{0D108BD9-81ED-4DB2-BD59-A6C34878D82A}">
                        <a16:rowId xmlns:a16="http://schemas.microsoft.com/office/drawing/2014/main" val="2793585888"/>
                      </a:ext>
                    </a:extLst>
                  </a:tr>
                </a:tbl>
              </a:graphicData>
            </a:graphic>
          </p:graphicFrame>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AFB6DED-C6C0-39B9-72BB-A8FDD3DCA6BF}"/>
                  </a:ext>
                </a:extLst>
              </p:cNvPr>
              <p:cNvSpPr txBox="1"/>
              <p:nvPr/>
            </p:nvSpPr>
            <p:spPr>
              <a:xfrm>
                <a:off x="5551990" y="1383876"/>
                <a:ext cx="5558971"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D" i="1" smtClean="0">
                          <a:latin typeface="Cambria Math" panose="02040503050406030204" pitchFamily="18" charset="0"/>
                        </a:rPr>
                        <m:t>𝑄</m:t>
                      </m:r>
                      <m:r>
                        <a:rPr lang="en-ID" i="0">
                          <a:latin typeface="Cambria Math" panose="02040503050406030204" pitchFamily="18" charset="0"/>
                        </a:rPr>
                        <m:t>4=</m:t>
                      </m:r>
                      <m:d>
                        <m:dPr>
                          <m:begChr m:val="["/>
                          <m:endChr m:val="]"/>
                          <m:ctrlPr>
                            <a:rPr lang="en-ID" i="1">
                              <a:solidFill>
                                <a:srgbClr val="836967"/>
                              </a:solidFill>
                              <a:latin typeface="Cambria Math" panose="02040503050406030204" pitchFamily="18" charset="0"/>
                            </a:rPr>
                          </m:ctrlPr>
                        </m:dPr>
                        <m:e>
                          <m:f>
                            <m:fPr>
                              <m:ctrlPr>
                                <a:rPr lang="en-ID" i="1">
                                  <a:solidFill>
                                    <a:srgbClr val="836967"/>
                                  </a:solidFill>
                                  <a:latin typeface="Cambria Math" panose="02040503050406030204" pitchFamily="18" charset="0"/>
                                </a:rPr>
                              </m:ctrlPr>
                            </m:fPr>
                            <m:num>
                              <m:r>
                                <a:rPr lang="en-ID" i="0">
                                  <a:latin typeface="Cambria Math" panose="02040503050406030204" pitchFamily="18" charset="0"/>
                                </a:rPr>
                                <m:t>0.</m:t>
                              </m:r>
                              <m:r>
                                <a:rPr lang="en-US" b="0" i="0" smtClean="0">
                                  <a:latin typeface="Cambria Math" panose="02040503050406030204" pitchFamily="18" charset="0"/>
                                </a:rPr>
                                <m:t>436</m:t>
                              </m:r>
                              <m:r>
                                <a:rPr lang="en-ID" i="0">
                                  <a:latin typeface="Cambria Math" panose="02040503050406030204" pitchFamily="18" charset="0"/>
                                </a:rPr>
                                <m:t>−0</m:t>
                              </m:r>
                              <m:r>
                                <a:rPr lang="en-US" b="0" i="1" smtClean="0">
                                  <a:latin typeface="Cambria Math" panose="02040503050406030204" pitchFamily="18" charset="0"/>
                                </a:rPr>
                                <m:t>.333</m:t>
                              </m:r>
                            </m:num>
                            <m:den>
                              <m:r>
                                <a:rPr lang="en-ID" i="0">
                                  <a:latin typeface="Cambria Math" panose="02040503050406030204" pitchFamily="18" charset="0"/>
                                </a:rPr>
                                <m:t>0.</m:t>
                              </m:r>
                              <m:r>
                                <a:rPr lang="en-US" b="0" i="0" smtClean="0">
                                  <a:latin typeface="Cambria Math" panose="02040503050406030204" pitchFamily="18" charset="0"/>
                                </a:rPr>
                                <m:t>716</m:t>
                              </m:r>
                              <m:r>
                                <a:rPr lang="en-ID" i="0">
                                  <a:latin typeface="Cambria Math" panose="02040503050406030204" pitchFamily="18" charset="0"/>
                                </a:rPr>
                                <m:t>− 0.</m:t>
                              </m:r>
                              <m:r>
                                <a:rPr lang="en-US" b="0" i="1" smtClean="0">
                                  <a:latin typeface="Cambria Math" panose="02040503050406030204" pitchFamily="18" charset="0"/>
                                </a:rPr>
                                <m:t>333</m:t>
                              </m:r>
                            </m:den>
                          </m:f>
                        </m:e>
                      </m:d>
                      <m:r>
                        <a:rPr lang="en-ID" i="0">
                          <a:latin typeface="Cambria Math" panose="02040503050406030204" pitchFamily="18" charset="0"/>
                        </a:rPr>
                        <m:t>0.5+</m:t>
                      </m:r>
                      <m:d>
                        <m:dPr>
                          <m:begChr m:val="["/>
                          <m:endChr m:val="]"/>
                          <m:ctrlPr>
                            <a:rPr lang="en-ID" i="1">
                              <a:solidFill>
                                <a:srgbClr val="836967"/>
                              </a:solidFill>
                              <a:latin typeface="Cambria Math" panose="02040503050406030204" pitchFamily="18" charset="0"/>
                            </a:rPr>
                          </m:ctrlPr>
                        </m:dPr>
                        <m:e>
                          <m:f>
                            <m:fPr>
                              <m:ctrlPr>
                                <a:rPr lang="en-ID" i="1">
                                  <a:solidFill>
                                    <a:srgbClr val="836967"/>
                                  </a:solidFill>
                                  <a:latin typeface="Cambria Math" panose="02040503050406030204" pitchFamily="18" charset="0"/>
                                </a:rPr>
                              </m:ctrlPr>
                            </m:fPr>
                            <m:num>
                              <m:r>
                                <a:rPr lang="en-ID" i="0">
                                  <a:latin typeface="Cambria Math" panose="02040503050406030204" pitchFamily="18" charset="0"/>
                                </a:rPr>
                                <m:t>0.1</m:t>
                              </m:r>
                              <m:r>
                                <a:rPr lang="en-US" b="0" i="0" smtClean="0">
                                  <a:latin typeface="Cambria Math" panose="02040503050406030204" pitchFamily="18" charset="0"/>
                                </a:rPr>
                                <m:t>66</m:t>
                              </m:r>
                              <m:r>
                                <a:rPr lang="en-ID" i="0">
                                  <a:latin typeface="Cambria Math" panose="02040503050406030204" pitchFamily="18" charset="0"/>
                                </a:rPr>
                                <m:t>−0.15</m:t>
                              </m:r>
                            </m:num>
                            <m:den>
                              <m:r>
                                <a:rPr lang="en-ID" i="0">
                                  <a:latin typeface="Cambria Math" panose="02040503050406030204" pitchFamily="18" charset="0"/>
                                </a:rPr>
                                <m:t>0.3 −0.15</m:t>
                              </m:r>
                            </m:den>
                          </m:f>
                        </m:e>
                      </m:d>
                      <m:r>
                        <a:rPr lang="en-ID" i="0">
                          <a:latin typeface="Cambria Math" panose="02040503050406030204" pitchFamily="18" charset="0"/>
                        </a:rPr>
                        <m:t> </m:t>
                      </m:r>
                      <m:d>
                        <m:dPr>
                          <m:ctrlPr>
                            <a:rPr lang="en-ID" i="1">
                              <a:solidFill>
                                <a:srgbClr val="836967"/>
                              </a:solidFill>
                              <a:latin typeface="Cambria Math" panose="02040503050406030204" pitchFamily="18" charset="0"/>
                            </a:rPr>
                          </m:ctrlPr>
                        </m:dPr>
                        <m:e>
                          <m:r>
                            <a:rPr lang="en-ID" i="0">
                              <a:latin typeface="Cambria Math" panose="02040503050406030204" pitchFamily="18" charset="0"/>
                            </a:rPr>
                            <m:t>1−0.5</m:t>
                          </m:r>
                        </m:e>
                      </m:d>
                    </m:oMath>
                  </m:oMathPara>
                </a14:m>
                <a:endParaRPr lang="en-ID" dirty="0"/>
              </a:p>
            </p:txBody>
          </p:sp>
        </mc:Choice>
        <mc:Fallback>
          <p:sp>
            <p:nvSpPr>
              <p:cNvPr id="4" name="TextBox 3">
                <a:extLst>
                  <a:ext uri="{FF2B5EF4-FFF2-40B4-BE49-F238E27FC236}">
                    <a16:creationId xmlns:a16="http://schemas.microsoft.com/office/drawing/2014/main" id="{6AFB6DED-C6C0-39B9-72BB-A8FDD3DCA6BF}"/>
                  </a:ext>
                </a:extLst>
              </p:cNvPr>
              <p:cNvSpPr txBox="1">
                <a:spLocks noRot="1" noChangeAspect="1" noMove="1" noResize="1" noEditPoints="1" noAdjustHandles="1" noChangeArrowheads="1" noChangeShapeType="1" noTextEdit="1"/>
              </p:cNvSpPr>
              <p:nvPr/>
            </p:nvSpPr>
            <p:spPr>
              <a:xfrm>
                <a:off x="5551990" y="1383876"/>
                <a:ext cx="5558971" cy="708720"/>
              </a:xfrm>
              <a:prstGeom prst="rect">
                <a:avLst/>
              </a:prstGeom>
              <a:blipFill>
                <a:blip r:embed="rId4"/>
                <a:stretch>
                  <a:fillRect/>
                </a:stretch>
              </a:blipFill>
            </p:spPr>
            <p:txBody>
              <a:bodyPr/>
              <a:lstStyle/>
              <a:p>
                <a:r>
                  <a:rPr lang="en-ID">
                    <a:noFill/>
                  </a:rPr>
                  <a:t> </a:t>
                </a:r>
              </a:p>
            </p:txBody>
          </p:sp>
        </mc:Fallback>
      </mc:AlternateContent>
      <p:sp>
        <p:nvSpPr>
          <p:cNvPr id="5" name="Text Placeholder 2">
            <a:extLst>
              <a:ext uri="{FF2B5EF4-FFF2-40B4-BE49-F238E27FC236}">
                <a16:creationId xmlns:a16="http://schemas.microsoft.com/office/drawing/2014/main" id="{14549B34-117C-2F73-F6D6-31CE7787566C}"/>
              </a:ext>
            </a:extLst>
          </p:cNvPr>
          <p:cNvSpPr txBox="1">
            <a:spLocks/>
          </p:cNvSpPr>
          <p:nvPr/>
        </p:nvSpPr>
        <p:spPr>
          <a:xfrm>
            <a:off x="6005010" y="2106510"/>
            <a:ext cx="6894843" cy="714985"/>
          </a:xfrm>
          <a:prstGeom prst="rect">
            <a:avLst/>
          </a:prstGeom>
        </p:spPr>
        <p:txBody>
          <a:bodyPr vert="horz" lIns="91440" tIns="45720" rIns="91440" bIns="45720" rtlCol="0">
            <a:norm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1600" kern="1200">
                <a:solidFill>
                  <a:schemeClr val="bg1">
                    <a:lumMod val="50000"/>
                  </a:schemeClr>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Font typeface="Arial" panose="020B0604020202020204" pitchFamily="34" charset="0"/>
              <a:buNone/>
            </a:pPr>
            <a:r>
              <a:rPr lang="en-US" sz="1800" dirty="0">
                <a:solidFill>
                  <a:schemeClr val="tx1"/>
                </a:solidFill>
                <a:latin typeface="Cambria" panose="02040503050406030204" pitchFamily="18" charset="0"/>
                <a:ea typeface="Cambria" panose="02040503050406030204" pitchFamily="18" charset="0"/>
              </a:rPr>
              <a:t>= (0.268 x 0.5) + (0.106 x 0.5)</a:t>
            </a:r>
            <a:endParaRPr lang="en-ID" sz="1800" dirty="0">
              <a:solidFill>
                <a:schemeClr val="tx1"/>
              </a:solidFill>
              <a:effectLst/>
              <a:latin typeface="Cambria" panose="02040503050406030204" pitchFamily="18" charset="0"/>
              <a:ea typeface="Times New Roman" panose="02020603050405020304" pitchFamily="18" charset="0"/>
              <a:cs typeface="Arial" panose="020B0604020202020204" pitchFamily="34" charset="0"/>
            </a:endParaRPr>
          </a:p>
          <a:p>
            <a:pPr marL="0" indent="0" algn="l">
              <a:buFont typeface="Arial" panose="020B0604020202020204" pitchFamily="34" charset="0"/>
              <a:buNone/>
            </a:pPr>
            <a:r>
              <a:rPr lang="en-ID" sz="1800" dirty="0">
                <a:solidFill>
                  <a:schemeClr val="tx1"/>
                </a:solidFill>
                <a:latin typeface="Cambria" panose="02040503050406030204" pitchFamily="18" charset="0"/>
                <a:ea typeface="Cambria" panose="02040503050406030204" pitchFamily="18" charset="0"/>
                <a:cs typeface="Arial" panose="020B0604020202020204" pitchFamily="34" charset="0"/>
              </a:rPr>
              <a:t>= 0.187</a:t>
            </a:r>
            <a:endParaRPr lang="en-US" sz="1800" dirty="0">
              <a:solidFill>
                <a:schemeClr val="tx1"/>
              </a:solidFill>
              <a:latin typeface="Cambria" panose="02040503050406030204" pitchFamily="18" charset="0"/>
              <a:ea typeface="Cambria" panose="02040503050406030204" pitchFamily="18" charset="0"/>
            </a:endParaRP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1B61C702-408E-F767-562D-B8C8373F1F2B}"/>
                  </a:ext>
                </a:extLst>
              </p:cNvPr>
              <p:cNvSpPr txBox="1"/>
              <p:nvPr/>
            </p:nvSpPr>
            <p:spPr>
              <a:xfrm>
                <a:off x="5653592" y="2835409"/>
                <a:ext cx="5292042"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D" i="1" smtClean="0">
                          <a:latin typeface="Cambria Math" panose="02040503050406030204" pitchFamily="18" charset="0"/>
                        </a:rPr>
                        <m:t>𝑄</m:t>
                      </m:r>
                      <m:r>
                        <a:rPr lang="en-ID" i="0">
                          <a:latin typeface="Cambria Math" panose="02040503050406030204" pitchFamily="18" charset="0"/>
                        </a:rPr>
                        <m:t>5=</m:t>
                      </m:r>
                      <m:d>
                        <m:dPr>
                          <m:begChr m:val="["/>
                          <m:endChr m:val="]"/>
                          <m:ctrlPr>
                            <a:rPr lang="en-ID" i="1">
                              <a:solidFill>
                                <a:srgbClr val="836967"/>
                              </a:solidFill>
                              <a:latin typeface="Cambria Math" panose="02040503050406030204" pitchFamily="18" charset="0"/>
                            </a:rPr>
                          </m:ctrlPr>
                        </m:dPr>
                        <m:e>
                          <m:f>
                            <m:fPr>
                              <m:ctrlPr>
                                <a:rPr lang="en-ID" i="1">
                                  <a:solidFill>
                                    <a:srgbClr val="836967"/>
                                  </a:solidFill>
                                  <a:latin typeface="Cambria Math" panose="02040503050406030204" pitchFamily="18" charset="0"/>
                                </a:rPr>
                              </m:ctrlPr>
                            </m:fPr>
                            <m:num>
                              <m:r>
                                <a:rPr lang="en-ID" i="0">
                                  <a:latin typeface="Cambria Math" panose="02040503050406030204" pitchFamily="18" charset="0"/>
                                </a:rPr>
                                <m:t>0.</m:t>
                              </m:r>
                              <m:r>
                                <a:rPr lang="en-US" b="0" i="0" smtClean="0">
                                  <a:latin typeface="Cambria Math" panose="02040503050406030204" pitchFamily="18" charset="0"/>
                                </a:rPr>
                                <m:t>676</m:t>
                              </m:r>
                              <m:r>
                                <a:rPr lang="en-ID" i="0">
                                  <a:latin typeface="Cambria Math" panose="02040503050406030204" pitchFamily="18" charset="0"/>
                                </a:rPr>
                                <m:t>−0.</m:t>
                              </m:r>
                              <m:r>
                                <a:rPr lang="en-US" b="0" i="1" smtClean="0">
                                  <a:latin typeface="Cambria Math" panose="02040503050406030204" pitchFamily="18" charset="0"/>
                                </a:rPr>
                                <m:t>333</m:t>
                              </m:r>
                            </m:num>
                            <m:den>
                              <m:r>
                                <a:rPr lang="en-ID" i="0">
                                  <a:latin typeface="Cambria Math" panose="02040503050406030204" pitchFamily="18" charset="0"/>
                                </a:rPr>
                                <m:t>0.7</m:t>
                              </m:r>
                              <m:r>
                                <a:rPr lang="en-US" b="0" i="0" smtClean="0">
                                  <a:latin typeface="Cambria Math" panose="02040503050406030204" pitchFamily="18" charset="0"/>
                                </a:rPr>
                                <m:t>16</m:t>
                              </m:r>
                              <m:r>
                                <a:rPr lang="en-ID" i="0">
                                  <a:latin typeface="Cambria Math" panose="02040503050406030204" pitchFamily="18" charset="0"/>
                                </a:rPr>
                                <m:t>− 0.</m:t>
                              </m:r>
                              <m:r>
                                <a:rPr lang="en-US" b="0" i="1" smtClean="0">
                                  <a:latin typeface="Cambria Math" panose="02040503050406030204" pitchFamily="18" charset="0"/>
                                </a:rPr>
                                <m:t>333</m:t>
                              </m:r>
                            </m:den>
                          </m:f>
                        </m:e>
                      </m:d>
                      <m:r>
                        <a:rPr lang="en-ID" i="0">
                          <a:latin typeface="Cambria Math" panose="02040503050406030204" pitchFamily="18" charset="0"/>
                        </a:rPr>
                        <m:t>0.5+</m:t>
                      </m:r>
                      <m:d>
                        <m:dPr>
                          <m:begChr m:val="["/>
                          <m:endChr m:val="]"/>
                          <m:ctrlPr>
                            <a:rPr lang="en-ID" i="1">
                              <a:solidFill>
                                <a:srgbClr val="836967"/>
                              </a:solidFill>
                              <a:latin typeface="Cambria Math" panose="02040503050406030204" pitchFamily="18" charset="0"/>
                            </a:rPr>
                          </m:ctrlPr>
                        </m:dPr>
                        <m:e>
                          <m:f>
                            <m:fPr>
                              <m:ctrlPr>
                                <a:rPr lang="en-ID" i="1">
                                  <a:solidFill>
                                    <a:srgbClr val="836967"/>
                                  </a:solidFill>
                                  <a:latin typeface="Cambria Math" panose="02040503050406030204" pitchFamily="18" charset="0"/>
                                </a:rPr>
                              </m:ctrlPr>
                            </m:fPr>
                            <m:num>
                              <m:r>
                                <a:rPr lang="en-ID" i="0">
                                  <a:latin typeface="Cambria Math" panose="02040503050406030204" pitchFamily="18" charset="0"/>
                                </a:rPr>
                                <m:t>0.</m:t>
                              </m:r>
                              <m:r>
                                <a:rPr lang="en-US" b="0" i="0" smtClean="0">
                                  <a:latin typeface="Cambria Math" panose="02040503050406030204" pitchFamily="18" charset="0"/>
                                </a:rPr>
                                <m:t>2</m:t>
                              </m:r>
                              <m:r>
                                <a:rPr lang="en-ID" i="0">
                                  <a:latin typeface="Cambria Math" panose="02040503050406030204" pitchFamily="18" charset="0"/>
                                </a:rPr>
                                <m:t>−0.15</m:t>
                              </m:r>
                            </m:num>
                            <m:den>
                              <m:r>
                                <a:rPr lang="en-ID" i="0">
                                  <a:latin typeface="Cambria Math" panose="02040503050406030204" pitchFamily="18" charset="0"/>
                                </a:rPr>
                                <m:t>0.3 −0.15</m:t>
                              </m:r>
                            </m:den>
                          </m:f>
                        </m:e>
                      </m:d>
                      <m:r>
                        <a:rPr lang="en-ID" i="0">
                          <a:latin typeface="Cambria Math" panose="02040503050406030204" pitchFamily="18" charset="0"/>
                        </a:rPr>
                        <m:t> </m:t>
                      </m:r>
                      <m:d>
                        <m:dPr>
                          <m:ctrlPr>
                            <a:rPr lang="en-ID" i="1">
                              <a:solidFill>
                                <a:srgbClr val="836967"/>
                              </a:solidFill>
                              <a:latin typeface="Cambria Math" panose="02040503050406030204" pitchFamily="18" charset="0"/>
                            </a:rPr>
                          </m:ctrlPr>
                        </m:dPr>
                        <m:e>
                          <m:r>
                            <a:rPr lang="en-ID" i="0">
                              <a:latin typeface="Cambria Math" panose="02040503050406030204" pitchFamily="18" charset="0"/>
                            </a:rPr>
                            <m:t>1−0.5</m:t>
                          </m:r>
                        </m:e>
                      </m:d>
                    </m:oMath>
                  </m:oMathPara>
                </a14:m>
                <a:endParaRPr lang="en-ID" dirty="0"/>
              </a:p>
            </p:txBody>
          </p:sp>
        </mc:Choice>
        <mc:Fallback>
          <p:sp>
            <p:nvSpPr>
              <p:cNvPr id="11" name="TextBox 10">
                <a:extLst>
                  <a:ext uri="{FF2B5EF4-FFF2-40B4-BE49-F238E27FC236}">
                    <a16:creationId xmlns:a16="http://schemas.microsoft.com/office/drawing/2014/main" id="{1B61C702-408E-F767-562D-B8C8373F1F2B}"/>
                  </a:ext>
                </a:extLst>
              </p:cNvPr>
              <p:cNvSpPr txBox="1">
                <a:spLocks noRot="1" noChangeAspect="1" noMove="1" noResize="1" noEditPoints="1" noAdjustHandles="1" noChangeArrowheads="1" noChangeShapeType="1" noTextEdit="1"/>
              </p:cNvSpPr>
              <p:nvPr/>
            </p:nvSpPr>
            <p:spPr>
              <a:xfrm>
                <a:off x="5653592" y="2835409"/>
                <a:ext cx="5292042" cy="708720"/>
              </a:xfrm>
              <a:prstGeom prst="rect">
                <a:avLst/>
              </a:prstGeom>
              <a:blipFill>
                <a:blip r:embed="rId5"/>
                <a:stretch>
                  <a:fillRect/>
                </a:stretch>
              </a:blipFill>
            </p:spPr>
            <p:txBody>
              <a:bodyPr/>
              <a:lstStyle/>
              <a:p>
                <a:r>
                  <a:rPr lang="en-ID">
                    <a:noFill/>
                  </a:rPr>
                  <a:t> </a:t>
                </a:r>
              </a:p>
            </p:txBody>
          </p:sp>
        </mc:Fallback>
      </mc:AlternateContent>
      <p:sp>
        <p:nvSpPr>
          <p:cNvPr id="13" name="Text Placeholder 2">
            <a:extLst>
              <a:ext uri="{FF2B5EF4-FFF2-40B4-BE49-F238E27FC236}">
                <a16:creationId xmlns:a16="http://schemas.microsoft.com/office/drawing/2014/main" id="{1DDC14E3-B63F-8F2B-41C0-CF6F909AB44D}"/>
              </a:ext>
            </a:extLst>
          </p:cNvPr>
          <p:cNvSpPr txBox="1">
            <a:spLocks/>
          </p:cNvSpPr>
          <p:nvPr/>
        </p:nvSpPr>
        <p:spPr>
          <a:xfrm>
            <a:off x="6005009" y="3544129"/>
            <a:ext cx="6894843" cy="714985"/>
          </a:xfrm>
          <a:prstGeom prst="rect">
            <a:avLst/>
          </a:prstGeom>
        </p:spPr>
        <p:txBody>
          <a:bodyPr vert="horz" lIns="91440" tIns="45720" rIns="91440" bIns="45720" rtlCol="0">
            <a:norm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1600" kern="1200">
                <a:solidFill>
                  <a:schemeClr val="bg1">
                    <a:lumMod val="50000"/>
                  </a:schemeClr>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Font typeface="Arial" panose="020B0604020202020204" pitchFamily="34" charset="0"/>
              <a:buNone/>
            </a:pPr>
            <a:r>
              <a:rPr lang="en-US" sz="1800" dirty="0">
                <a:solidFill>
                  <a:schemeClr val="tx1"/>
                </a:solidFill>
                <a:latin typeface="Cambria" panose="02040503050406030204" pitchFamily="18" charset="0"/>
                <a:ea typeface="Cambria" panose="02040503050406030204" pitchFamily="18" charset="0"/>
              </a:rPr>
              <a:t>= (0.895 x 0.5) + (0.333 x 0.5)</a:t>
            </a:r>
            <a:endParaRPr lang="en-ID" sz="1800" dirty="0">
              <a:solidFill>
                <a:schemeClr val="tx1"/>
              </a:solidFill>
              <a:effectLst/>
              <a:latin typeface="Cambria" panose="02040503050406030204" pitchFamily="18" charset="0"/>
              <a:ea typeface="Times New Roman" panose="02020603050405020304" pitchFamily="18" charset="0"/>
              <a:cs typeface="Arial" panose="020B0604020202020204" pitchFamily="34" charset="0"/>
            </a:endParaRPr>
          </a:p>
          <a:p>
            <a:pPr marL="0" indent="0" algn="l">
              <a:buFont typeface="Arial" panose="020B0604020202020204" pitchFamily="34" charset="0"/>
              <a:buNone/>
            </a:pPr>
            <a:r>
              <a:rPr lang="en-ID" sz="1800" dirty="0">
                <a:solidFill>
                  <a:schemeClr val="tx1"/>
                </a:solidFill>
                <a:latin typeface="Cambria" panose="02040503050406030204" pitchFamily="18" charset="0"/>
                <a:ea typeface="Cambria" panose="02040503050406030204" pitchFamily="18" charset="0"/>
                <a:cs typeface="Arial" panose="020B0604020202020204" pitchFamily="34" charset="0"/>
              </a:rPr>
              <a:t>= 0.614</a:t>
            </a:r>
            <a:endParaRPr lang="en-US" sz="1800" dirty="0">
              <a:solidFill>
                <a:schemeClr val="tx1"/>
              </a:solidFill>
              <a:latin typeface="Cambria" panose="02040503050406030204" pitchFamily="18" charset="0"/>
              <a:ea typeface="Cambria" panose="02040503050406030204" pitchFamily="18" charset="0"/>
            </a:endParaRP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55E7E173-E4E8-D1CC-AB87-D09E2ACEBB3F}"/>
                  </a:ext>
                </a:extLst>
              </p:cNvPr>
              <p:cNvSpPr txBox="1"/>
              <p:nvPr/>
            </p:nvSpPr>
            <p:spPr>
              <a:xfrm>
                <a:off x="5531806" y="4252849"/>
                <a:ext cx="5413828"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D" i="1" smtClean="0">
                          <a:latin typeface="Cambria Math" panose="02040503050406030204" pitchFamily="18" charset="0"/>
                        </a:rPr>
                        <m:t>𝑄</m:t>
                      </m:r>
                      <m:r>
                        <a:rPr lang="en-ID" i="0">
                          <a:latin typeface="Cambria Math" panose="02040503050406030204" pitchFamily="18" charset="0"/>
                        </a:rPr>
                        <m:t>6=</m:t>
                      </m:r>
                      <m:d>
                        <m:dPr>
                          <m:begChr m:val="["/>
                          <m:endChr m:val="]"/>
                          <m:ctrlPr>
                            <a:rPr lang="en-ID" i="1">
                              <a:solidFill>
                                <a:srgbClr val="836967"/>
                              </a:solidFill>
                              <a:latin typeface="Cambria Math" panose="02040503050406030204" pitchFamily="18" charset="0"/>
                            </a:rPr>
                          </m:ctrlPr>
                        </m:dPr>
                        <m:e>
                          <m:f>
                            <m:fPr>
                              <m:ctrlPr>
                                <a:rPr lang="en-ID" i="1">
                                  <a:solidFill>
                                    <a:srgbClr val="836967"/>
                                  </a:solidFill>
                                  <a:latin typeface="Cambria Math" panose="02040503050406030204" pitchFamily="18" charset="0"/>
                                </a:rPr>
                              </m:ctrlPr>
                            </m:fPr>
                            <m:num>
                              <m:r>
                                <a:rPr lang="en-ID" i="0">
                                  <a:latin typeface="Cambria Math" panose="02040503050406030204" pitchFamily="18" charset="0"/>
                                </a:rPr>
                                <m:t>0</m:t>
                              </m:r>
                              <m:r>
                                <a:rPr lang="en-US" b="0" i="0" smtClean="0">
                                  <a:latin typeface="Cambria Math" panose="02040503050406030204" pitchFamily="18" charset="0"/>
                                </a:rPr>
                                <m:t>.333</m:t>
                              </m:r>
                              <m:r>
                                <a:rPr lang="en-ID" i="0">
                                  <a:latin typeface="Cambria Math" panose="02040503050406030204" pitchFamily="18" charset="0"/>
                                </a:rPr>
                                <m:t>−0.</m:t>
                              </m:r>
                              <m:r>
                                <a:rPr lang="en-US" b="0" i="1" smtClean="0">
                                  <a:latin typeface="Cambria Math" panose="02040503050406030204" pitchFamily="18" charset="0"/>
                                </a:rPr>
                                <m:t>333</m:t>
                              </m:r>
                            </m:num>
                            <m:den>
                              <m:r>
                                <a:rPr lang="en-ID" i="0">
                                  <a:latin typeface="Cambria Math" panose="02040503050406030204" pitchFamily="18" charset="0"/>
                                </a:rPr>
                                <m:t>0.</m:t>
                              </m:r>
                              <m:r>
                                <a:rPr lang="en-US" b="0" i="0" smtClean="0">
                                  <a:latin typeface="Cambria Math" panose="02040503050406030204" pitchFamily="18" charset="0"/>
                                </a:rPr>
                                <m:t>716</m:t>
                              </m:r>
                              <m:r>
                                <a:rPr lang="en-ID" i="0">
                                  <a:latin typeface="Cambria Math" panose="02040503050406030204" pitchFamily="18" charset="0"/>
                                </a:rPr>
                                <m:t>− 0.</m:t>
                              </m:r>
                              <m:r>
                                <a:rPr lang="en-US" b="0" i="1" smtClean="0">
                                  <a:latin typeface="Cambria Math" panose="02040503050406030204" pitchFamily="18" charset="0"/>
                                </a:rPr>
                                <m:t>333</m:t>
                              </m:r>
                            </m:den>
                          </m:f>
                        </m:e>
                      </m:d>
                      <m:r>
                        <a:rPr lang="en-ID" i="0">
                          <a:latin typeface="Cambria Math" panose="02040503050406030204" pitchFamily="18" charset="0"/>
                        </a:rPr>
                        <m:t>0.5+</m:t>
                      </m:r>
                      <m:d>
                        <m:dPr>
                          <m:begChr m:val="["/>
                          <m:endChr m:val="]"/>
                          <m:ctrlPr>
                            <a:rPr lang="en-ID" i="1">
                              <a:solidFill>
                                <a:srgbClr val="836967"/>
                              </a:solidFill>
                              <a:latin typeface="Cambria Math" panose="02040503050406030204" pitchFamily="18" charset="0"/>
                            </a:rPr>
                          </m:ctrlPr>
                        </m:dPr>
                        <m:e>
                          <m:f>
                            <m:fPr>
                              <m:ctrlPr>
                                <a:rPr lang="en-ID" i="1">
                                  <a:solidFill>
                                    <a:srgbClr val="836967"/>
                                  </a:solidFill>
                                  <a:latin typeface="Cambria Math" panose="02040503050406030204" pitchFamily="18" charset="0"/>
                                </a:rPr>
                              </m:ctrlPr>
                            </m:fPr>
                            <m:num>
                              <m:r>
                                <a:rPr lang="en-ID" i="0">
                                  <a:latin typeface="Cambria Math" panose="02040503050406030204" pitchFamily="18" charset="0"/>
                                </a:rPr>
                                <m:t>0.</m:t>
                              </m:r>
                              <m:r>
                                <a:rPr lang="en-US" b="0" i="0" smtClean="0">
                                  <a:latin typeface="Cambria Math" panose="02040503050406030204" pitchFamily="18" charset="0"/>
                                </a:rPr>
                                <m:t>15</m:t>
                              </m:r>
                              <m:r>
                                <a:rPr lang="en-ID" i="0">
                                  <a:latin typeface="Cambria Math" panose="02040503050406030204" pitchFamily="18" charset="0"/>
                                </a:rPr>
                                <m:t>−0.15</m:t>
                              </m:r>
                            </m:num>
                            <m:den>
                              <m:r>
                                <a:rPr lang="en-ID" i="0">
                                  <a:latin typeface="Cambria Math" panose="02040503050406030204" pitchFamily="18" charset="0"/>
                                </a:rPr>
                                <m:t>0.3 −0.15</m:t>
                              </m:r>
                            </m:den>
                          </m:f>
                        </m:e>
                      </m:d>
                      <m:r>
                        <a:rPr lang="en-ID" i="0">
                          <a:latin typeface="Cambria Math" panose="02040503050406030204" pitchFamily="18" charset="0"/>
                        </a:rPr>
                        <m:t> </m:t>
                      </m:r>
                      <m:d>
                        <m:dPr>
                          <m:ctrlPr>
                            <a:rPr lang="en-ID" i="1">
                              <a:solidFill>
                                <a:srgbClr val="836967"/>
                              </a:solidFill>
                              <a:latin typeface="Cambria Math" panose="02040503050406030204" pitchFamily="18" charset="0"/>
                            </a:rPr>
                          </m:ctrlPr>
                        </m:dPr>
                        <m:e>
                          <m:r>
                            <a:rPr lang="en-ID" i="0">
                              <a:latin typeface="Cambria Math" panose="02040503050406030204" pitchFamily="18" charset="0"/>
                            </a:rPr>
                            <m:t>1−0.5</m:t>
                          </m:r>
                        </m:e>
                      </m:d>
                    </m:oMath>
                  </m:oMathPara>
                </a14:m>
                <a:endParaRPr lang="en-ID" dirty="0"/>
              </a:p>
            </p:txBody>
          </p:sp>
        </mc:Choice>
        <mc:Fallback>
          <p:sp>
            <p:nvSpPr>
              <p:cNvPr id="15" name="TextBox 14">
                <a:extLst>
                  <a:ext uri="{FF2B5EF4-FFF2-40B4-BE49-F238E27FC236}">
                    <a16:creationId xmlns:a16="http://schemas.microsoft.com/office/drawing/2014/main" id="{55E7E173-E4E8-D1CC-AB87-D09E2ACEBB3F}"/>
                  </a:ext>
                </a:extLst>
              </p:cNvPr>
              <p:cNvSpPr txBox="1">
                <a:spLocks noRot="1" noChangeAspect="1" noMove="1" noResize="1" noEditPoints="1" noAdjustHandles="1" noChangeArrowheads="1" noChangeShapeType="1" noTextEdit="1"/>
              </p:cNvSpPr>
              <p:nvPr/>
            </p:nvSpPr>
            <p:spPr>
              <a:xfrm>
                <a:off x="5531806" y="4252849"/>
                <a:ext cx="5413828" cy="708720"/>
              </a:xfrm>
              <a:prstGeom prst="rect">
                <a:avLst/>
              </a:prstGeom>
              <a:blipFill>
                <a:blip r:embed="rId6"/>
                <a:stretch>
                  <a:fillRect/>
                </a:stretch>
              </a:blipFill>
            </p:spPr>
            <p:txBody>
              <a:bodyPr/>
              <a:lstStyle/>
              <a:p>
                <a:r>
                  <a:rPr lang="en-ID">
                    <a:noFill/>
                  </a:rPr>
                  <a:t> </a:t>
                </a:r>
              </a:p>
            </p:txBody>
          </p:sp>
        </mc:Fallback>
      </mc:AlternateContent>
      <p:sp>
        <p:nvSpPr>
          <p:cNvPr id="16" name="Text Placeholder 2">
            <a:extLst>
              <a:ext uri="{FF2B5EF4-FFF2-40B4-BE49-F238E27FC236}">
                <a16:creationId xmlns:a16="http://schemas.microsoft.com/office/drawing/2014/main" id="{DEBA50CA-20AF-3144-2718-487376C7C8DE}"/>
              </a:ext>
            </a:extLst>
          </p:cNvPr>
          <p:cNvSpPr txBox="1">
            <a:spLocks/>
          </p:cNvSpPr>
          <p:nvPr/>
        </p:nvSpPr>
        <p:spPr>
          <a:xfrm>
            <a:off x="6005008" y="5019513"/>
            <a:ext cx="6894843" cy="714985"/>
          </a:xfrm>
          <a:prstGeom prst="rect">
            <a:avLst/>
          </a:prstGeom>
        </p:spPr>
        <p:txBody>
          <a:bodyPr vert="horz" lIns="91440" tIns="45720" rIns="91440" bIns="45720" rtlCol="0">
            <a:normAutofit/>
          </a:bodyPr>
          <a:lstStyle>
            <a:lvl1pPr marL="228600" indent="-228600" algn="ctr" defTabSz="914400" rtl="0" eaLnBrk="1" latinLnBrk="0" hangingPunct="1">
              <a:lnSpc>
                <a:spcPct val="90000"/>
              </a:lnSpc>
              <a:spcBef>
                <a:spcPts val="1000"/>
              </a:spcBef>
              <a:buFont typeface="Arial" panose="020B0604020202020204" pitchFamily="34" charset="0"/>
              <a:buChar char="•"/>
              <a:defRPr sz="1600" kern="1200">
                <a:solidFill>
                  <a:schemeClr val="bg1">
                    <a:lumMod val="50000"/>
                  </a:schemeClr>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6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Font typeface="Arial" panose="020B0604020202020204" pitchFamily="34" charset="0"/>
              <a:buNone/>
            </a:pPr>
            <a:r>
              <a:rPr lang="en-US" sz="1800" dirty="0">
                <a:solidFill>
                  <a:schemeClr val="tx1"/>
                </a:solidFill>
                <a:latin typeface="Cambria" panose="02040503050406030204" pitchFamily="18" charset="0"/>
                <a:ea typeface="Cambria" panose="02040503050406030204" pitchFamily="18" charset="0"/>
              </a:rPr>
              <a:t>= </a:t>
            </a:r>
            <a:r>
              <a:rPr lang="en-US"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(0 x 0.5) + (0 x 0.5)</a:t>
            </a:r>
            <a:endParaRPr lang="en-ID" sz="1800" dirty="0">
              <a:solidFill>
                <a:schemeClr val="tx1"/>
              </a:solidFill>
              <a:effectLst/>
              <a:latin typeface="Cambria" panose="02040503050406030204" pitchFamily="18" charset="0"/>
              <a:ea typeface="Times New Roman" panose="02020603050405020304" pitchFamily="18" charset="0"/>
              <a:cs typeface="Arial" panose="020B0604020202020204" pitchFamily="34" charset="0"/>
            </a:endParaRPr>
          </a:p>
          <a:p>
            <a:pPr marL="0" indent="0" algn="l">
              <a:buFont typeface="Arial" panose="020B0604020202020204" pitchFamily="34" charset="0"/>
              <a:buNone/>
            </a:pPr>
            <a:r>
              <a:rPr lang="en-ID" sz="1800" dirty="0">
                <a:solidFill>
                  <a:schemeClr val="tx1"/>
                </a:solidFill>
                <a:latin typeface="Cambria" panose="02040503050406030204" pitchFamily="18" charset="0"/>
                <a:ea typeface="Cambria" panose="02040503050406030204" pitchFamily="18" charset="0"/>
                <a:cs typeface="Arial" panose="020B0604020202020204" pitchFamily="34" charset="0"/>
              </a:rPr>
              <a:t>= 0</a:t>
            </a:r>
            <a:endParaRPr lang="en-US" sz="1800" dirty="0">
              <a:solidFill>
                <a:schemeClr val="tx1"/>
              </a:solidFill>
              <a:latin typeface="Cambria" panose="02040503050406030204" pitchFamily="18" charset="0"/>
              <a:ea typeface="Cambria" panose="02040503050406030204" pitchFamily="18" charset="0"/>
            </a:endParaRPr>
          </a:p>
        </p:txBody>
      </p:sp>
      <p:graphicFrame>
        <p:nvGraphicFramePr>
          <p:cNvPr id="17" name="Table 16">
            <a:extLst>
              <a:ext uri="{FF2B5EF4-FFF2-40B4-BE49-F238E27FC236}">
                <a16:creationId xmlns:a16="http://schemas.microsoft.com/office/drawing/2014/main" id="{82321E70-79C2-455A-B613-D1BC5C751649}"/>
              </a:ext>
            </a:extLst>
          </p:cNvPr>
          <p:cNvGraphicFramePr>
            <a:graphicFrameLocks noGrp="1"/>
          </p:cNvGraphicFramePr>
          <p:nvPr>
            <p:extLst>
              <p:ext uri="{D42A27DB-BD31-4B8C-83A1-F6EECF244321}">
                <p14:modId xmlns:p14="http://schemas.microsoft.com/office/powerpoint/2010/main" val="3711919178"/>
              </p:ext>
            </p:extLst>
          </p:nvPr>
        </p:nvGraphicFramePr>
        <p:xfrm>
          <a:off x="214031" y="4260269"/>
          <a:ext cx="5016499" cy="2329164"/>
        </p:xfrm>
        <a:graphic>
          <a:graphicData uri="http://schemas.openxmlformats.org/drawingml/2006/table">
            <a:tbl>
              <a:tblPr firstRow="1" firstCol="1" bandRow="1">
                <a:tableStyleId>{5C22544A-7EE6-4342-B048-85BDC9FD1C3A}</a:tableStyleId>
              </a:tblPr>
              <a:tblGrid>
                <a:gridCol w="1671441">
                  <a:extLst>
                    <a:ext uri="{9D8B030D-6E8A-4147-A177-3AD203B41FA5}">
                      <a16:colId xmlns:a16="http://schemas.microsoft.com/office/drawing/2014/main" val="3696316755"/>
                    </a:ext>
                  </a:extLst>
                </a:gridCol>
                <a:gridCol w="1672529">
                  <a:extLst>
                    <a:ext uri="{9D8B030D-6E8A-4147-A177-3AD203B41FA5}">
                      <a16:colId xmlns:a16="http://schemas.microsoft.com/office/drawing/2014/main" val="1836753896"/>
                    </a:ext>
                  </a:extLst>
                </a:gridCol>
                <a:gridCol w="1672529">
                  <a:extLst>
                    <a:ext uri="{9D8B030D-6E8A-4147-A177-3AD203B41FA5}">
                      <a16:colId xmlns:a16="http://schemas.microsoft.com/office/drawing/2014/main" val="259919085"/>
                    </a:ext>
                  </a:extLst>
                </a:gridCol>
              </a:tblGrid>
              <a:tr h="258796">
                <a:tc>
                  <a:txBody>
                    <a:bodyPr/>
                    <a:lstStyle/>
                    <a:p>
                      <a:pPr algn="ctr"/>
                      <a:r>
                        <a:rPr lang="en-ID" sz="1600">
                          <a:effectLst/>
                        </a:rPr>
                        <a:t>Alternatif</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Nilai S</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Nilai R</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6198067"/>
                  </a:ext>
                </a:extLst>
              </a:tr>
              <a:tr h="258796">
                <a:tc>
                  <a:txBody>
                    <a:bodyPr/>
                    <a:lstStyle/>
                    <a:p>
                      <a:pPr algn="ctr"/>
                      <a:r>
                        <a:rPr lang="en-ID" sz="1600">
                          <a:effectLst/>
                        </a:rPr>
                        <a:t>A1</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0.716</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0.3</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6082009"/>
                  </a:ext>
                </a:extLst>
              </a:tr>
              <a:tr h="258796">
                <a:tc>
                  <a:txBody>
                    <a:bodyPr/>
                    <a:lstStyle/>
                    <a:p>
                      <a:pPr algn="ctr"/>
                      <a:r>
                        <a:rPr lang="en-ID" sz="1600">
                          <a:effectLst/>
                        </a:rPr>
                        <a:t>A2</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0.473</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0.24</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3287073"/>
                  </a:ext>
                </a:extLst>
              </a:tr>
              <a:tr h="258796">
                <a:tc>
                  <a:txBody>
                    <a:bodyPr/>
                    <a:lstStyle/>
                    <a:p>
                      <a:pPr algn="ctr"/>
                      <a:r>
                        <a:rPr lang="en-ID" sz="1600">
                          <a:effectLst/>
                        </a:rPr>
                        <a:t>A3</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0.446</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0.18</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7258330"/>
                  </a:ext>
                </a:extLst>
              </a:tr>
              <a:tr h="258796">
                <a:tc>
                  <a:txBody>
                    <a:bodyPr/>
                    <a:lstStyle/>
                    <a:p>
                      <a:pPr algn="ctr"/>
                      <a:r>
                        <a:rPr lang="en-ID" sz="1600">
                          <a:effectLst/>
                        </a:rPr>
                        <a:t>A4</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0.436</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0.166</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4462821"/>
                  </a:ext>
                </a:extLst>
              </a:tr>
              <a:tr h="258796">
                <a:tc>
                  <a:txBody>
                    <a:bodyPr/>
                    <a:lstStyle/>
                    <a:p>
                      <a:pPr algn="ctr"/>
                      <a:r>
                        <a:rPr lang="en-ID" sz="1600">
                          <a:effectLst/>
                        </a:rPr>
                        <a:t>A5</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0.676</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0.2</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6736259"/>
                  </a:ext>
                </a:extLst>
              </a:tr>
              <a:tr h="258796">
                <a:tc>
                  <a:txBody>
                    <a:bodyPr/>
                    <a:lstStyle/>
                    <a:p>
                      <a:pPr algn="ctr"/>
                      <a:r>
                        <a:rPr lang="en-ID" sz="1600">
                          <a:effectLst/>
                        </a:rPr>
                        <a:t>A6</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0.333</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0.15</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4343096"/>
                  </a:ext>
                </a:extLst>
              </a:tr>
              <a:tr h="258796">
                <a:tc>
                  <a:txBody>
                    <a:bodyPr/>
                    <a:lstStyle/>
                    <a:p>
                      <a:pPr algn="ctr"/>
                      <a:r>
                        <a:rPr lang="en-ID" sz="1600">
                          <a:effectLst/>
                        </a:rPr>
                        <a:t>MAX</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0.716</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0.3</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4799543"/>
                  </a:ext>
                </a:extLst>
              </a:tr>
              <a:tr h="258796">
                <a:tc>
                  <a:txBody>
                    <a:bodyPr/>
                    <a:lstStyle/>
                    <a:p>
                      <a:pPr algn="ctr"/>
                      <a:r>
                        <a:rPr lang="en-ID" sz="1600">
                          <a:effectLst/>
                        </a:rPr>
                        <a:t>MIN</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a:effectLst/>
                        </a:rPr>
                        <a:t>0.333</a:t>
                      </a:r>
                      <a:endParaRPr lang="en-ID"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600" dirty="0">
                          <a:effectLst/>
                        </a:rPr>
                        <a:t>0.15</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7165473"/>
                  </a:ext>
                </a:extLst>
              </a:tr>
            </a:tbl>
          </a:graphicData>
        </a:graphic>
      </p:graphicFrame>
    </p:spTree>
    <p:extLst>
      <p:ext uri="{BB962C8B-B14F-4D97-AF65-F5344CB8AC3E}">
        <p14:creationId xmlns:p14="http://schemas.microsoft.com/office/powerpoint/2010/main" val="3232490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9077-9F89-4219-8161-D0A137FB0A4D}"/>
              </a:ext>
            </a:extLst>
          </p:cNvPr>
          <p:cNvSpPr>
            <a:spLocks noGrp="1"/>
          </p:cNvSpPr>
          <p:nvPr>
            <p:ph type="title"/>
          </p:nvPr>
        </p:nvSpPr>
        <p:spPr>
          <a:xfrm>
            <a:off x="970721" y="45659"/>
            <a:ext cx="10515600" cy="768096"/>
          </a:xfrm>
        </p:spPr>
        <p:txBody>
          <a:bodyPr>
            <a:normAutofit/>
          </a:bodyPr>
          <a:lstStyle/>
          <a:p>
            <a:r>
              <a:rPr lang="en-US" b="1" dirty="0">
                <a:solidFill>
                  <a:schemeClr val="tx1"/>
                </a:solidFill>
              </a:rPr>
              <a:t>Solusi </a:t>
            </a:r>
            <a:r>
              <a:rPr lang="en-US" b="1" dirty="0" err="1">
                <a:solidFill>
                  <a:schemeClr val="tx1"/>
                </a:solidFill>
              </a:rPr>
              <a:t>Alternatif</a:t>
            </a:r>
            <a:r>
              <a:rPr lang="en-US" b="1" dirty="0">
                <a:solidFill>
                  <a:schemeClr val="tx1"/>
                </a:solidFill>
              </a:rPr>
              <a:t> </a:t>
            </a:r>
            <a:r>
              <a:rPr lang="en-US" b="1" dirty="0" err="1">
                <a:solidFill>
                  <a:schemeClr val="tx1"/>
                </a:solidFill>
              </a:rPr>
              <a:t>Terbaik</a:t>
            </a:r>
            <a:endParaRPr lang="en-US" b="1" dirty="0">
              <a:solidFill>
                <a:schemeClr val="tx1"/>
              </a:solidFill>
            </a:endParaRPr>
          </a:p>
        </p:txBody>
      </p:sp>
      <p:sp>
        <p:nvSpPr>
          <p:cNvPr id="11" name="Text Placeholder 2">
            <a:extLst>
              <a:ext uri="{FF2B5EF4-FFF2-40B4-BE49-F238E27FC236}">
                <a16:creationId xmlns:a16="http://schemas.microsoft.com/office/drawing/2014/main" id="{7E9898EE-B71C-4376-A335-41DD9F5CC854}"/>
              </a:ext>
            </a:extLst>
          </p:cNvPr>
          <p:cNvSpPr>
            <a:spLocks noGrp="1"/>
          </p:cNvSpPr>
          <p:nvPr>
            <p:ph type="body" sz="quarter" idx="13"/>
          </p:nvPr>
        </p:nvSpPr>
        <p:spPr>
          <a:xfrm>
            <a:off x="1023178" y="992826"/>
            <a:ext cx="8998226" cy="1056842"/>
          </a:xfrm>
        </p:spPr>
        <p:txBody>
          <a:bodyPr>
            <a:noAutofit/>
          </a:bodyPr>
          <a:lstStyle/>
          <a:p>
            <a:pPr algn="l"/>
            <a:r>
              <a:rPr lang="en-US" sz="1800" dirty="0">
                <a:solidFill>
                  <a:schemeClr val="tx1"/>
                </a:solidFill>
                <a:latin typeface="Cambria" panose="02040503050406030204" pitchFamily="18" charset="0"/>
                <a:ea typeface="Cambria" panose="02040503050406030204" pitchFamily="18" charset="0"/>
              </a:rPr>
              <a:t>Hasil </a:t>
            </a:r>
            <a:r>
              <a:rPr lang="en-US" sz="1800" dirty="0" err="1">
                <a:solidFill>
                  <a:schemeClr val="tx1"/>
                </a:solidFill>
                <a:latin typeface="Cambria" panose="02040503050406030204" pitchFamily="18" charset="0"/>
                <a:ea typeface="Cambria" panose="02040503050406030204" pitchFamily="18" charset="0"/>
              </a:rPr>
              <a:t>dari</a:t>
            </a:r>
            <a:r>
              <a:rPr lang="en-US" sz="1800" dirty="0">
                <a:solidFill>
                  <a:schemeClr val="tx1"/>
                </a:solidFill>
                <a:latin typeface="Cambria" panose="02040503050406030204" pitchFamily="18" charset="0"/>
                <a:ea typeface="Cambria" panose="02040503050406030204" pitchFamily="18" charset="0"/>
              </a:rPr>
              <a:t> </a:t>
            </a:r>
            <a:r>
              <a:rPr lang="en-US" sz="1800" dirty="0" err="1">
                <a:solidFill>
                  <a:schemeClr val="tx1"/>
                </a:solidFill>
                <a:latin typeface="Cambria" panose="02040503050406030204" pitchFamily="18" charset="0"/>
                <a:ea typeface="Cambria" panose="02040503050406030204" pitchFamily="18" charset="0"/>
              </a:rPr>
              <a:t>perangkingan</a:t>
            </a:r>
            <a:r>
              <a:rPr lang="en-US" sz="1800" dirty="0">
                <a:solidFill>
                  <a:schemeClr val="tx1"/>
                </a:solidFill>
                <a:latin typeface="Cambria" panose="02040503050406030204" pitchFamily="18" charset="0"/>
                <a:ea typeface="Cambria" panose="02040503050406030204" pitchFamily="18" charset="0"/>
              </a:rPr>
              <a:t> </a:t>
            </a:r>
            <a:r>
              <a:rPr lang="en-US" sz="1800" dirty="0" err="1">
                <a:solidFill>
                  <a:schemeClr val="tx1"/>
                </a:solidFill>
                <a:latin typeface="Cambria" panose="02040503050406030204" pitchFamily="18" charset="0"/>
                <a:ea typeface="Cambria" panose="02040503050406030204" pitchFamily="18" charset="0"/>
              </a:rPr>
              <a:t>merupakan</a:t>
            </a:r>
            <a:r>
              <a:rPr lang="en-US" sz="1800" dirty="0">
                <a:solidFill>
                  <a:schemeClr val="tx1"/>
                </a:solidFill>
                <a:latin typeface="Cambria" panose="02040503050406030204" pitchFamily="18" charset="0"/>
                <a:ea typeface="Cambria" panose="02040503050406030204" pitchFamily="18" charset="0"/>
              </a:rPr>
              <a:t> </a:t>
            </a:r>
            <a:r>
              <a:rPr lang="en-US" sz="1800" dirty="0" err="1">
                <a:solidFill>
                  <a:schemeClr val="tx1"/>
                </a:solidFill>
                <a:latin typeface="Cambria" panose="02040503050406030204" pitchFamily="18" charset="0"/>
                <a:ea typeface="Cambria" panose="02040503050406030204" pitchFamily="18" charset="0"/>
              </a:rPr>
              <a:t>hasil</a:t>
            </a:r>
            <a:r>
              <a:rPr lang="en-US" sz="1800" dirty="0">
                <a:solidFill>
                  <a:schemeClr val="tx1"/>
                </a:solidFill>
                <a:latin typeface="Cambria" panose="02040503050406030204" pitchFamily="18" charset="0"/>
                <a:ea typeface="Cambria" panose="02040503050406030204" pitchFamily="18" charset="0"/>
              </a:rPr>
              <a:t> </a:t>
            </a:r>
            <a:r>
              <a:rPr lang="en-US" sz="1800" dirty="0" err="1">
                <a:solidFill>
                  <a:schemeClr val="tx1"/>
                </a:solidFill>
                <a:latin typeface="Cambria" panose="02040503050406030204" pitchFamily="18" charset="0"/>
                <a:ea typeface="Cambria" panose="02040503050406030204" pitchFamily="18" charset="0"/>
              </a:rPr>
              <a:t>pengurutan</a:t>
            </a:r>
            <a:r>
              <a:rPr lang="en-US" sz="1800" dirty="0">
                <a:solidFill>
                  <a:schemeClr val="tx1"/>
                </a:solidFill>
                <a:latin typeface="Cambria" panose="02040503050406030204" pitchFamily="18" charset="0"/>
                <a:ea typeface="Cambria" panose="02040503050406030204" pitchFamily="18" charset="0"/>
              </a:rPr>
              <a:t> </a:t>
            </a:r>
            <a:r>
              <a:rPr lang="en-US" sz="1800" dirty="0" err="1">
                <a:solidFill>
                  <a:schemeClr val="tx1"/>
                </a:solidFill>
                <a:latin typeface="Cambria" panose="02040503050406030204" pitchFamily="18" charset="0"/>
                <a:ea typeface="Cambria" panose="02040503050406030204" pitchFamily="18" charset="0"/>
              </a:rPr>
              <a:t>dari</a:t>
            </a:r>
            <a:r>
              <a:rPr lang="en-US" sz="1800" dirty="0">
                <a:solidFill>
                  <a:schemeClr val="tx1"/>
                </a:solidFill>
                <a:latin typeface="Cambria" panose="02040503050406030204" pitchFamily="18" charset="0"/>
                <a:ea typeface="Cambria" panose="02040503050406030204" pitchFamily="18" charset="0"/>
              </a:rPr>
              <a:t> S,R, dan Q:</a:t>
            </a:r>
          </a:p>
          <a:p>
            <a:pPr algn="l"/>
            <a:r>
              <a:rPr lang="en-US" sz="1800" dirty="0">
                <a:solidFill>
                  <a:schemeClr val="tx1"/>
                </a:solidFill>
                <a:latin typeface="Cambria" panose="02040503050406030204" pitchFamily="18" charset="0"/>
                <a:ea typeface="Cambria" panose="02040503050406030204" pitchFamily="18" charset="0"/>
              </a:rPr>
              <a:t>Solusi </a:t>
            </a:r>
            <a:r>
              <a:rPr lang="en-US" sz="1800" dirty="0" err="1">
                <a:solidFill>
                  <a:schemeClr val="tx1"/>
                </a:solidFill>
                <a:latin typeface="Cambria" panose="02040503050406030204" pitchFamily="18" charset="0"/>
                <a:ea typeface="Cambria" panose="02040503050406030204" pitchFamily="18" charset="0"/>
              </a:rPr>
              <a:t>alternatif</a:t>
            </a:r>
            <a:r>
              <a:rPr lang="en-US" sz="1800" dirty="0">
                <a:solidFill>
                  <a:schemeClr val="tx1"/>
                </a:solidFill>
                <a:latin typeface="Cambria" panose="02040503050406030204" pitchFamily="18" charset="0"/>
                <a:ea typeface="Cambria" panose="02040503050406030204" pitchFamily="18" charset="0"/>
              </a:rPr>
              <a:t> </a:t>
            </a:r>
            <a:r>
              <a:rPr lang="en-US" sz="1800" dirty="0" err="1">
                <a:solidFill>
                  <a:schemeClr val="tx1"/>
                </a:solidFill>
                <a:latin typeface="Cambria" panose="02040503050406030204" pitchFamily="18" charset="0"/>
                <a:ea typeface="Cambria" panose="02040503050406030204" pitchFamily="18" charset="0"/>
              </a:rPr>
              <a:t>terbaik</a:t>
            </a:r>
            <a:r>
              <a:rPr lang="en-US" sz="1800" dirty="0">
                <a:solidFill>
                  <a:schemeClr val="tx1"/>
                </a:solidFill>
                <a:latin typeface="Cambria" panose="02040503050406030204" pitchFamily="18" charset="0"/>
                <a:ea typeface="Cambria" panose="02040503050406030204" pitchFamily="18" charset="0"/>
              </a:rPr>
              <a:t> </a:t>
            </a:r>
            <a:r>
              <a:rPr lang="en-US" sz="1800" dirty="0" err="1">
                <a:solidFill>
                  <a:schemeClr val="tx1"/>
                </a:solidFill>
                <a:latin typeface="Cambria" panose="02040503050406030204" pitchFamily="18" charset="0"/>
                <a:ea typeface="Cambria" panose="02040503050406030204" pitchFamily="18" charset="0"/>
              </a:rPr>
              <a:t>berdasarkan</a:t>
            </a:r>
            <a:r>
              <a:rPr lang="en-US" sz="1800" dirty="0">
                <a:solidFill>
                  <a:schemeClr val="tx1"/>
                </a:solidFill>
                <a:latin typeface="Cambria" panose="02040503050406030204" pitchFamily="18" charset="0"/>
                <a:ea typeface="Cambria" panose="02040503050406030204" pitchFamily="18" charset="0"/>
              </a:rPr>
              <a:t> </a:t>
            </a:r>
            <a:r>
              <a:rPr lang="en-US" sz="1800" dirty="0" err="1">
                <a:solidFill>
                  <a:schemeClr val="tx1"/>
                </a:solidFill>
                <a:latin typeface="Cambria" panose="02040503050406030204" pitchFamily="18" charset="0"/>
                <a:ea typeface="Cambria" panose="02040503050406030204" pitchFamily="18" charset="0"/>
              </a:rPr>
              <a:t>dengan</a:t>
            </a:r>
            <a:r>
              <a:rPr lang="en-US" sz="1800" dirty="0">
                <a:solidFill>
                  <a:schemeClr val="tx1"/>
                </a:solidFill>
                <a:latin typeface="Cambria" panose="02040503050406030204" pitchFamily="18" charset="0"/>
                <a:ea typeface="Cambria" panose="02040503050406030204" pitchFamily="18" charset="0"/>
              </a:rPr>
              <a:t> </a:t>
            </a:r>
            <a:r>
              <a:rPr lang="en-US" sz="1800" dirty="0" err="1">
                <a:solidFill>
                  <a:schemeClr val="tx1"/>
                </a:solidFill>
                <a:latin typeface="Cambria" panose="02040503050406030204" pitchFamily="18" charset="0"/>
                <a:ea typeface="Cambria" panose="02040503050406030204" pitchFamily="18" charset="0"/>
              </a:rPr>
              <a:t>nilai</a:t>
            </a:r>
            <a:r>
              <a:rPr lang="en-US" sz="1800" dirty="0">
                <a:solidFill>
                  <a:schemeClr val="tx1"/>
                </a:solidFill>
                <a:latin typeface="Cambria" panose="02040503050406030204" pitchFamily="18" charset="0"/>
                <a:ea typeface="Cambria" panose="02040503050406030204" pitchFamily="18" charset="0"/>
              </a:rPr>
              <a:t> Q Minimum </a:t>
            </a:r>
            <a:r>
              <a:rPr lang="en-US" sz="1800" dirty="0" err="1">
                <a:solidFill>
                  <a:schemeClr val="tx1"/>
                </a:solidFill>
                <a:latin typeface="Cambria" panose="02040503050406030204" pitchFamily="18" charset="0"/>
                <a:ea typeface="Cambria" panose="02040503050406030204" pitchFamily="18" charset="0"/>
              </a:rPr>
              <a:t>menjadi</a:t>
            </a:r>
            <a:r>
              <a:rPr lang="en-US" sz="1800" dirty="0">
                <a:solidFill>
                  <a:schemeClr val="tx1"/>
                </a:solidFill>
                <a:latin typeface="Cambria" panose="02040503050406030204" pitchFamily="18" charset="0"/>
                <a:ea typeface="Cambria" panose="02040503050406030204" pitchFamily="18" charset="0"/>
              </a:rPr>
              <a:t> </a:t>
            </a:r>
            <a:r>
              <a:rPr lang="en-US" sz="1800" dirty="0" err="1">
                <a:solidFill>
                  <a:schemeClr val="tx1"/>
                </a:solidFill>
                <a:latin typeface="Cambria" panose="02040503050406030204" pitchFamily="18" charset="0"/>
                <a:ea typeface="Cambria" panose="02040503050406030204" pitchFamily="18" charset="0"/>
              </a:rPr>
              <a:t>peringkat</a:t>
            </a:r>
            <a:r>
              <a:rPr lang="en-US" sz="1800" dirty="0">
                <a:solidFill>
                  <a:schemeClr val="tx1"/>
                </a:solidFill>
                <a:latin typeface="Cambria" panose="02040503050406030204" pitchFamily="18" charset="0"/>
                <a:ea typeface="Cambria" panose="02040503050406030204" pitchFamily="18" charset="0"/>
              </a:rPr>
              <a:t> </a:t>
            </a:r>
            <a:r>
              <a:rPr lang="en-US" sz="1800" dirty="0" err="1">
                <a:solidFill>
                  <a:schemeClr val="tx1"/>
                </a:solidFill>
                <a:latin typeface="Cambria" panose="02040503050406030204" pitchFamily="18" charset="0"/>
                <a:ea typeface="Cambria" panose="02040503050406030204" pitchFamily="18" charset="0"/>
              </a:rPr>
              <a:t>Terbaik</a:t>
            </a:r>
            <a:endParaRPr lang="en-US" sz="1800" dirty="0">
              <a:solidFill>
                <a:schemeClr val="tx1"/>
              </a:solidFill>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03CAEEAB-F8A4-431F-A566-1467DBA9795C}"/>
              </a:ext>
            </a:extLst>
          </p:cNvPr>
          <p:cNvGraphicFramePr>
            <a:graphicFrameLocks noGrp="1"/>
          </p:cNvGraphicFramePr>
          <p:nvPr>
            <p:extLst>
              <p:ext uri="{D42A27DB-BD31-4B8C-83A1-F6EECF244321}">
                <p14:modId xmlns:p14="http://schemas.microsoft.com/office/powerpoint/2010/main" val="2891222924"/>
              </p:ext>
            </p:extLst>
          </p:nvPr>
        </p:nvGraphicFramePr>
        <p:xfrm>
          <a:off x="4012917" y="1861015"/>
          <a:ext cx="4166165" cy="2732903"/>
        </p:xfrm>
        <a:graphic>
          <a:graphicData uri="http://schemas.openxmlformats.org/drawingml/2006/table">
            <a:tbl>
              <a:tblPr firstRow="1" firstCol="1" bandRow="1">
                <a:tableStyleId>{5C22544A-7EE6-4342-B048-85BDC9FD1C3A}</a:tableStyleId>
              </a:tblPr>
              <a:tblGrid>
                <a:gridCol w="1388119">
                  <a:extLst>
                    <a:ext uri="{9D8B030D-6E8A-4147-A177-3AD203B41FA5}">
                      <a16:colId xmlns:a16="http://schemas.microsoft.com/office/drawing/2014/main" val="1089995324"/>
                    </a:ext>
                  </a:extLst>
                </a:gridCol>
                <a:gridCol w="1389023">
                  <a:extLst>
                    <a:ext uri="{9D8B030D-6E8A-4147-A177-3AD203B41FA5}">
                      <a16:colId xmlns:a16="http://schemas.microsoft.com/office/drawing/2014/main" val="82676582"/>
                    </a:ext>
                  </a:extLst>
                </a:gridCol>
                <a:gridCol w="1389023">
                  <a:extLst>
                    <a:ext uri="{9D8B030D-6E8A-4147-A177-3AD203B41FA5}">
                      <a16:colId xmlns:a16="http://schemas.microsoft.com/office/drawing/2014/main" val="450264824"/>
                    </a:ext>
                  </a:extLst>
                </a:gridCol>
              </a:tblGrid>
              <a:tr h="543720">
                <a:tc>
                  <a:txBody>
                    <a:bodyPr/>
                    <a:lstStyle/>
                    <a:p>
                      <a:pPr algn="ctr"/>
                      <a:r>
                        <a:rPr lang="en-ID" sz="1800" dirty="0" err="1">
                          <a:effectLst/>
                        </a:rPr>
                        <a:t>Alternatif</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800">
                          <a:effectLst/>
                        </a:rPr>
                        <a:t>Nilai Q</a:t>
                      </a:r>
                      <a:endParaRPr lang="en-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800" dirty="0">
                          <a:effectLst/>
                        </a:rPr>
                        <a:t>Ranking</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4996096"/>
                  </a:ext>
                </a:extLst>
              </a:tr>
              <a:tr h="274091">
                <a:tc>
                  <a:txBody>
                    <a:bodyPr/>
                    <a:lstStyle/>
                    <a:p>
                      <a:pPr algn="ctr"/>
                      <a:r>
                        <a:rPr lang="en-ID" sz="1800" dirty="0">
                          <a:effectLst/>
                        </a:rPr>
                        <a:t>A1</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1</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6</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4223047"/>
                  </a:ext>
                </a:extLst>
              </a:tr>
              <a:tr h="274091">
                <a:tc>
                  <a:txBody>
                    <a:bodyPr/>
                    <a:lstStyle/>
                    <a:p>
                      <a:pPr algn="ctr"/>
                      <a:r>
                        <a:rPr lang="en-ID" sz="1800" dirty="0">
                          <a:effectLst/>
                        </a:rPr>
                        <a:t>A2</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800" dirty="0">
                          <a:effectLst/>
                        </a:rPr>
                        <a:t>0.482</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6176297"/>
                  </a:ext>
                </a:extLst>
              </a:tr>
              <a:tr h="274091">
                <a:tc>
                  <a:txBody>
                    <a:bodyPr/>
                    <a:lstStyle/>
                    <a:p>
                      <a:pPr algn="ctr"/>
                      <a:r>
                        <a:rPr lang="en-ID" sz="1800" dirty="0">
                          <a:effectLst/>
                        </a:rPr>
                        <a:t>A3</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800" dirty="0">
                          <a:effectLst/>
                        </a:rPr>
                        <a:t>0.247</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3</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9562319"/>
                  </a:ext>
                </a:extLst>
              </a:tr>
              <a:tr h="274091">
                <a:tc>
                  <a:txBody>
                    <a:bodyPr/>
                    <a:lstStyle/>
                    <a:p>
                      <a:pPr algn="ctr"/>
                      <a:r>
                        <a:rPr lang="en-ID" sz="1800" dirty="0">
                          <a:effectLst/>
                        </a:rPr>
                        <a:t>A4</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800" dirty="0">
                          <a:effectLst/>
                        </a:rPr>
                        <a:t>0.187</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2</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5539649"/>
                  </a:ext>
                </a:extLst>
              </a:tr>
              <a:tr h="543720">
                <a:tc>
                  <a:txBody>
                    <a:bodyPr/>
                    <a:lstStyle/>
                    <a:p>
                      <a:pPr algn="ctr"/>
                      <a:r>
                        <a:rPr lang="en-ID" sz="1800" dirty="0">
                          <a:effectLst/>
                        </a:rPr>
                        <a:t>A5</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800" dirty="0">
                          <a:effectLst/>
                        </a:rPr>
                        <a:t>0.614</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5</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2406428"/>
                  </a:ext>
                </a:extLst>
              </a:tr>
              <a:tr h="548183">
                <a:tc>
                  <a:txBody>
                    <a:bodyPr/>
                    <a:lstStyle/>
                    <a:p>
                      <a:pPr algn="ctr"/>
                      <a:r>
                        <a:rPr lang="en-ID" sz="1800" dirty="0">
                          <a:effectLst/>
                        </a:rPr>
                        <a:t>A6</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D" sz="1800" dirty="0">
                          <a:effectLst/>
                        </a:rPr>
                        <a:t>0</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1</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9176311"/>
                  </a:ext>
                </a:extLst>
              </a:tr>
            </a:tbl>
          </a:graphicData>
        </a:graphic>
      </p:graphicFrame>
      <p:sp>
        <p:nvSpPr>
          <p:cNvPr id="18" name="TextBox 17">
            <a:extLst>
              <a:ext uri="{FF2B5EF4-FFF2-40B4-BE49-F238E27FC236}">
                <a16:creationId xmlns:a16="http://schemas.microsoft.com/office/drawing/2014/main" id="{89820B64-FABA-416E-AD53-03E037592C7A}"/>
              </a:ext>
            </a:extLst>
          </p:cNvPr>
          <p:cNvSpPr txBox="1"/>
          <p:nvPr/>
        </p:nvSpPr>
        <p:spPr>
          <a:xfrm>
            <a:off x="1023178" y="4808332"/>
            <a:ext cx="10145641" cy="1200329"/>
          </a:xfrm>
          <a:prstGeom prst="rect">
            <a:avLst/>
          </a:prstGeom>
          <a:noFill/>
        </p:spPr>
        <p:txBody>
          <a:bodyPr wrap="square">
            <a:spAutoFit/>
          </a:bodyPr>
          <a:lstStyle/>
          <a:p>
            <a:pPr indent="457200" algn="just"/>
            <a:r>
              <a:rPr lang="en-ID" sz="1800" dirty="0" err="1">
                <a:effectLst/>
                <a:latin typeface="Cambria" panose="02040503050406030204" pitchFamily="18" charset="0"/>
                <a:ea typeface="Calibri" panose="020F0502020204030204" pitchFamily="34" charset="0"/>
                <a:cs typeface="Arial" panose="020B0604020202020204" pitchFamily="34" charset="0"/>
              </a:rPr>
              <a:t>Berdasarkan</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solusi</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alternatif</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terbaik</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alternatif</a:t>
            </a:r>
            <a:r>
              <a:rPr lang="en-ID" sz="1800" dirty="0">
                <a:effectLst/>
                <a:latin typeface="Cambria" panose="02040503050406030204" pitchFamily="18" charset="0"/>
                <a:ea typeface="Calibri" panose="020F0502020204030204" pitchFamily="34" charset="0"/>
                <a:cs typeface="Arial" panose="020B0604020202020204" pitchFamily="34" charset="0"/>
              </a:rPr>
              <a:t> A6 </a:t>
            </a:r>
            <a:r>
              <a:rPr lang="en-ID" sz="1800" dirty="0" err="1">
                <a:effectLst/>
                <a:latin typeface="Cambria" panose="02040503050406030204" pitchFamily="18" charset="0"/>
                <a:ea typeface="Calibri" panose="020F0502020204030204" pitchFamily="34" charset="0"/>
                <a:cs typeface="Arial" panose="020B0604020202020204" pitchFamily="34" charset="0"/>
              </a:rPr>
              <a:t>memiliki</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nilai</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terendah</a:t>
            </a:r>
            <a:r>
              <a:rPr lang="en-ID" sz="1800" dirty="0">
                <a:effectLst/>
                <a:latin typeface="Cambria" panose="02040503050406030204" pitchFamily="18" charset="0"/>
                <a:ea typeface="Calibri" panose="020F0502020204030204" pitchFamily="34" charset="0"/>
                <a:cs typeface="Arial" panose="020B0604020202020204" pitchFamily="34" charset="0"/>
              </a:rPr>
              <a:t> (0) dan </a:t>
            </a:r>
            <a:r>
              <a:rPr lang="en-ID" sz="1800" dirty="0" err="1">
                <a:effectLst/>
                <a:latin typeface="Cambria" panose="02040503050406030204" pitchFamily="18" charset="0"/>
                <a:ea typeface="Calibri" panose="020F0502020204030204" pitchFamily="34" charset="0"/>
                <a:cs typeface="Arial" panose="020B0604020202020204" pitchFamily="34" charset="0"/>
              </a:rPr>
              <a:t>menduduki</a:t>
            </a:r>
            <a:r>
              <a:rPr lang="en-ID" sz="1800" dirty="0">
                <a:effectLst/>
                <a:latin typeface="Cambria" panose="02040503050406030204" pitchFamily="18" charset="0"/>
                <a:ea typeface="Calibri" panose="020F0502020204030204" pitchFamily="34" charset="0"/>
                <a:cs typeface="Arial" panose="020B0604020202020204" pitchFamily="34" charset="0"/>
              </a:rPr>
              <a:t> ranking </a:t>
            </a:r>
            <a:r>
              <a:rPr lang="en-ID" sz="1800" dirty="0" err="1">
                <a:effectLst/>
                <a:latin typeface="Cambria" panose="02040503050406030204" pitchFamily="18" charset="0"/>
                <a:ea typeface="Calibri" panose="020F0502020204030204" pitchFamily="34" charset="0"/>
                <a:cs typeface="Arial" panose="020B0604020202020204" pitchFamily="34" charset="0"/>
              </a:rPr>
              <a:t>ke</a:t>
            </a:r>
            <a:r>
              <a:rPr lang="en-ID" sz="1800" dirty="0">
                <a:effectLst/>
                <a:latin typeface="Cambria" panose="02040503050406030204" pitchFamily="18" charset="0"/>
                <a:ea typeface="Calibri" panose="020F0502020204030204" pitchFamily="34" charset="0"/>
                <a:cs typeface="Arial" panose="020B0604020202020204" pitchFamily="34" charset="0"/>
              </a:rPr>
              <a:t> 1 (</a:t>
            </a:r>
            <a:r>
              <a:rPr lang="en-ID" sz="1800" dirty="0" err="1">
                <a:effectLst/>
                <a:latin typeface="Cambria" panose="02040503050406030204" pitchFamily="18" charset="0"/>
                <a:ea typeface="Calibri" panose="020F0502020204030204" pitchFamily="34" charset="0"/>
                <a:cs typeface="Arial" panose="020B0604020202020204" pitchFamily="34" charset="0"/>
              </a:rPr>
              <a:t>satu</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Maka</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dapat</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disimpulkan</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bahwa</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alternatif</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keenam</a:t>
            </a:r>
            <a:r>
              <a:rPr lang="en-ID" sz="1800" dirty="0">
                <a:effectLst/>
                <a:latin typeface="Cambria" panose="02040503050406030204" pitchFamily="18" charset="0"/>
                <a:ea typeface="Calibri" panose="020F0502020204030204" pitchFamily="34" charset="0"/>
                <a:cs typeface="Arial" panose="020B0604020202020204" pitchFamily="34" charset="0"/>
              </a:rPr>
              <a:t> yang </a:t>
            </a:r>
            <a:r>
              <a:rPr lang="en-ID" sz="1800" dirty="0" err="1">
                <a:effectLst/>
                <a:latin typeface="Cambria" panose="02040503050406030204" pitchFamily="18" charset="0"/>
                <a:ea typeface="Calibri" panose="020F0502020204030204" pitchFamily="34" charset="0"/>
                <a:cs typeface="Arial" panose="020B0604020202020204" pitchFamily="34" charset="0"/>
              </a:rPr>
              <a:t>berhak</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direkomendasikan</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menjadi</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alternatif</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terbaik</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Dengan</a:t>
            </a:r>
            <a:r>
              <a:rPr lang="en-ID" sz="1800" dirty="0">
                <a:effectLst/>
                <a:latin typeface="Cambria" panose="02040503050406030204" pitchFamily="18" charset="0"/>
                <a:ea typeface="Calibri" panose="020F0502020204030204" pitchFamily="34" charset="0"/>
                <a:cs typeface="Arial" panose="020B0604020202020204" pitchFamily="34" charset="0"/>
              </a:rPr>
              <a:t> kata lain </a:t>
            </a:r>
            <a:r>
              <a:rPr lang="en-ID" sz="1800" dirty="0" err="1">
                <a:effectLst/>
                <a:latin typeface="Cambria" panose="02040503050406030204" pitchFamily="18" charset="0"/>
                <a:ea typeface="Calibri" panose="020F0502020204030204" pitchFamily="34" charset="0"/>
                <a:cs typeface="Arial" panose="020B0604020202020204" pitchFamily="34" charset="0"/>
              </a:rPr>
              <a:t>produk</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Facetology</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terpilih</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sebagai</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produk</a:t>
            </a:r>
            <a:r>
              <a:rPr lang="en-ID" sz="1800" dirty="0">
                <a:effectLst/>
                <a:latin typeface="Cambria" panose="02040503050406030204" pitchFamily="18" charset="0"/>
                <a:ea typeface="Calibri" panose="020F0502020204030204" pitchFamily="34" charset="0"/>
                <a:cs typeface="Arial" panose="020B0604020202020204" pitchFamily="34" charset="0"/>
              </a:rPr>
              <a:t> sunscreen </a:t>
            </a:r>
            <a:r>
              <a:rPr lang="en-ID" sz="1800" dirty="0" err="1">
                <a:effectLst/>
                <a:latin typeface="Cambria" panose="02040503050406030204" pitchFamily="18" charset="0"/>
                <a:ea typeface="Calibri" panose="020F0502020204030204" pitchFamily="34" charset="0"/>
                <a:cs typeface="Arial" panose="020B0604020202020204" pitchFamily="34" charset="0"/>
              </a:rPr>
              <a:t>terbaik</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berdasarkan</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jenis</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kulit</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menggunakan</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metode</a:t>
            </a:r>
            <a:r>
              <a:rPr lang="en-ID" sz="1800" dirty="0">
                <a:effectLst/>
                <a:latin typeface="Cambria" panose="02040503050406030204" pitchFamily="18" charset="0"/>
                <a:ea typeface="Calibri" panose="020F0502020204030204" pitchFamily="34" charset="0"/>
                <a:cs typeface="Arial" panose="020B0604020202020204" pitchFamily="34" charset="0"/>
              </a:rPr>
              <a:t> VIKOR.</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9FACC9A-7787-F7FA-319C-F113D790A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6400" y="2082546"/>
            <a:ext cx="2654300" cy="2654300"/>
          </a:xfrm>
          <a:prstGeom prst="rect">
            <a:avLst/>
          </a:prstGeom>
        </p:spPr>
      </p:pic>
    </p:spTree>
    <p:extLst>
      <p:ext uri="{BB962C8B-B14F-4D97-AF65-F5344CB8AC3E}">
        <p14:creationId xmlns:p14="http://schemas.microsoft.com/office/powerpoint/2010/main" val="1941426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9077-9F89-4219-8161-D0A137FB0A4D}"/>
              </a:ext>
            </a:extLst>
          </p:cNvPr>
          <p:cNvSpPr>
            <a:spLocks noGrp="1"/>
          </p:cNvSpPr>
          <p:nvPr>
            <p:ph type="title"/>
          </p:nvPr>
        </p:nvSpPr>
        <p:spPr>
          <a:xfrm>
            <a:off x="970721" y="45659"/>
            <a:ext cx="10515600" cy="768096"/>
          </a:xfrm>
        </p:spPr>
        <p:txBody>
          <a:bodyPr>
            <a:normAutofit/>
          </a:bodyPr>
          <a:lstStyle/>
          <a:p>
            <a:r>
              <a:rPr lang="en-US" b="1" dirty="0">
                <a:solidFill>
                  <a:schemeClr val="tx1"/>
                </a:solidFill>
              </a:rPr>
              <a:t>Kesimpulan</a:t>
            </a:r>
          </a:p>
        </p:txBody>
      </p:sp>
      <p:sp>
        <p:nvSpPr>
          <p:cNvPr id="18" name="TextBox 17">
            <a:extLst>
              <a:ext uri="{FF2B5EF4-FFF2-40B4-BE49-F238E27FC236}">
                <a16:creationId xmlns:a16="http://schemas.microsoft.com/office/drawing/2014/main" id="{89820B64-FABA-416E-AD53-03E037592C7A}"/>
              </a:ext>
            </a:extLst>
          </p:cNvPr>
          <p:cNvSpPr txBox="1"/>
          <p:nvPr/>
        </p:nvSpPr>
        <p:spPr>
          <a:xfrm>
            <a:off x="5033320" y="1378302"/>
            <a:ext cx="4481384" cy="3693319"/>
          </a:xfrm>
          <a:prstGeom prst="rect">
            <a:avLst/>
          </a:prstGeom>
          <a:noFill/>
        </p:spPr>
        <p:txBody>
          <a:bodyPr wrap="square">
            <a:spAutoFit/>
          </a:bodyPr>
          <a:lstStyle/>
          <a:p>
            <a:pPr indent="457200" algn="just"/>
            <a:r>
              <a:rPr lang="en-ID" sz="1800" dirty="0" err="1">
                <a:effectLst/>
                <a:latin typeface="Cambria" panose="02040503050406030204" pitchFamily="18" charset="0"/>
                <a:ea typeface="Calibri" panose="020F0502020204030204" pitchFamily="34" charset="0"/>
                <a:cs typeface="Arial" panose="020B0604020202020204" pitchFamily="34" charset="0"/>
              </a:rPr>
              <a:t>Berdasarkan</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perhitungan</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tersebut</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dengan</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memanfaatkan</a:t>
            </a:r>
            <a:r>
              <a:rPr lang="en-ID" sz="1800" dirty="0">
                <a:effectLst/>
                <a:latin typeface="Cambria" panose="02040503050406030204" pitchFamily="18" charset="0"/>
                <a:ea typeface="Calibri" panose="020F0502020204030204" pitchFamily="34" charset="0"/>
                <a:cs typeface="Arial" panose="020B0604020202020204" pitchFamily="34" charset="0"/>
              </a:rPr>
              <a:t> data </a:t>
            </a:r>
            <a:r>
              <a:rPr lang="en-ID" sz="1800" dirty="0" err="1">
                <a:effectLst/>
                <a:latin typeface="Cambria" panose="02040503050406030204" pitchFamily="18" charset="0"/>
                <a:ea typeface="Calibri" panose="020F0502020204030204" pitchFamily="34" charset="0"/>
                <a:cs typeface="Arial" panose="020B0604020202020204" pitchFamily="34" charset="0"/>
              </a:rPr>
              <a:t>kriteria</a:t>
            </a:r>
            <a:r>
              <a:rPr lang="en-ID" sz="1800" dirty="0">
                <a:effectLst/>
                <a:latin typeface="Cambria" panose="02040503050406030204" pitchFamily="18" charset="0"/>
                <a:ea typeface="Calibri" panose="020F0502020204030204" pitchFamily="34" charset="0"/>
                <a:cs typeface="Arial" panose="020B0604020202020204" pitchFamily="34" charset="0"/>
              </a:rPr>
              <a:t> dan </a:t>
            </a:r>
            <a:r>
              <a:rPr lang="en-ID" sz="1800" dirty="0" err="1">
                <a:effectLst/>
                <a:latin typeface="Cambria" panose="02040503050406030204" pitchFamily="18" charset="0"/>
                <a:ea typeface="Calibri" panose="020F0502020204030204" pitchFamily="34" charset="0"/>
                <a:cs typeface="Arial" panose="020B0604020202020204" pitchFamily="34" charset="0"/>
              </a:rPr>
              <a:t>alternatif</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dapat</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diputuskan</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bahwa</a:t>
            </a:r>
            <a:r>
              <a:rPr lang="en-ID" sz="1800" dirty="0">
                <a:effectLst/>
                <a:latin typeface="Cambria" panose="02040503050406030204" pitchFamily="18" charset="0"/>
                <a:ea typeface="Calibri" panose="020F0502020204030204" pitchFamily="34" charset="0"/>
                <a:cs typeface="Arial" panose="020B0604020202020204" pitchFamily="34" charset="0"/>
              </a:rPr>
              <a:t> sunscreen </a:t>
            </a:r>
            <a:r>
              <a:rPr lang="en-US" sz="1800" i="1" dirty="0">
                <a:effectLst/>
              </a:rPr>
              <a:t>Madama </a:t>
            </a:r>
            <a:r>
              <a:rPr lang="en-US" sz="1800" i="1" dirty="0" err="1">
                <a:effectLst/>
              </a:rPr>
              <a:t>Gie</a:t>
            </a:r>
            <a:r>
              <a:rPr lang="en-US" sz="1800" i="1" dirty="0">
                <a:effectLst/>
              </a:rPr>
              <a:t> Protec Me Lets Glow Tinted Sunscreen</a:t>
            </a:r>
            <a:r>
              <a:rPr lang="en-ID" sz="1800" i="1"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merupakan</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pilihan</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terbaik</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untuk</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digunakan</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Maka</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metode</a:t>
            </a:r>
            <a:r>
              <a:rPr lang="en-ID" sz="1800" dirty="0">
                <a:effectLst/>
                <a:latin typeface="Cambria" panose="02040503050406030204" pitchFamily="18" charset="0"/>
                <a:ea typeface="Calibri" panose="020F0502020204030204" pitchFamily="34" charset="0"/>
                <a:cs typeface="Arial" panose="020B0604020202020204" pitchFamily="34" charset="0"/>
              </a:rPr>
              <a:t> VIKOR </a:t>
            </a:r>
            <a:r>
              <a:rPr lang="en-ID" sz="1800" dirty="0" err="1">
                <a:effectLst/>
                <a:latin typeface="Cambria" panose="02040503050406030204" pitchFamily="18" charset="0"/>
                <a:ea typeface="Calibri" panose="020F0502020204030204" pitchFamily="34" charset="0"/>
                <a:cs typeface="Arial" panose="020B0604020202020204" pitchFamily="34" charset="0"/>
              </a:rPr>
              <a:t>lebih</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baik</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dalam</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menyelesaikan</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permasalahan</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dalam</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pemilihan</a:t>
            </a:r>
            <a:r>
              <a:rPr lang="en-ID" sz="1800" dirty="0">
                <a:effectLst/>
                <a:latin typeface="Cambria" panose="02040503050406030204" pitchFamily="18" charset="0"/>
                <a:ea typeface="Calibri" panose="020F0502020204030204" pitchFamily="34" charset="0"/>
                <a:cs typeface="Arial" panose="020B0604020202020204" pitchFamily="34" charset="0"/>
              </a:rPr>
              <a:t> sunscreen </a:t>
            </a:r>
            <a:r>
              <a:rPr lang="en-ID" sz="1800" dirty="0" err="1">
                <a:effectLst/>
                <a:latin typeface="Cambria" panose="02040503050406030204" pitchFamily="18" charset="0"/>
                <a:ea typeface="Calibri" panose="020F0502020204030204" pitchFamily="34" charset="0"/>
                <a:cs typeface="Arial" panose="020B0604020202020204" pitchFamily="34" charset="0"/>
              </a:rPr>
              <a:t>berdasarkan</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jenis</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kulit</a:t>
            </a:r>
            <a:r>
              <a:rPr lang="en-ID" sz="1800" dirty="0">
                <a:effectLst/>
                <a:latin typeface="Cambria" panose="02040503050406030204" pitchFamily="18" charset="0"/>
                <a:ea typeface="Calibri" panose="020F0502020204030204" pitchFamily="34" charset="0"/>
                <a:cs typeface="Arial" panose="020B0604020202020204" pitchFamily="34" charset="0"/>
              </a:rPr>
              <a:t> agar para </a:t>
            </a:r>
            <a:r>
              <a:rPr lang="en-ID" sz="1800" dirty="0" err="1">
                <a:effectLst/>
                <a:latin typeface="Cambria" panose="02040503050406030204" pitchFamily="18" charset="0"/>
                <a:ea typeface="Calibri" panose="020F0502020204030204" pitchFamily="34" charset="0"/>
                <a:cs typeface="Arial" panose="020B0604020202020204" pitchFamily="34" charset="0"/>
              </a:rPr>
              <a:t>wanita</a:t>
            </a:r>
            <a:r>
              <a:rPr lang="en-ID" sz="1800" dirty="0">
                <a:effectLst/>
                <a:latin typeface="Cambria" panose="02040503050406030204" pitchFamily="18" charset="0"/>
                <a:ea typeface="Calibri" panose="020F0502020204030204" pitchFamily="34" charset="0"/>
                <a:cs typeface="Arial" panose="020B0604020202020204" pitchFamily="34" charset="0"/>
              </a:rPr>
              <a:t>  yang </a:t>
            </a:r>
            <a:r>
              <a:rPr lang="en-ID" sz="1800" dirty="0" err="1">
                <a:effectLst/>
                <a:latin typeface="Cambria" panose="02040503050406030204" pitchFamily="18" charset="0"/>
                <a:ea typeface="Calibri" panose="020F0502020204030204" pitchFamily="34" charset="0"/>
                <a:cs typeface="Arial" panose="020B0604020202020204" pitchFamily="34" charset="0"/>
              </a:rPr>
              <a:t>masih</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kesulitan</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dalam</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memilih</a:t>
            </a:r>
            <a:r>
              <a:rPr lang="en-ID" sz="1800" dirty="0">
                <a:effectLst/>
                <a:latin typeface="Cambria" panose="02040503050406030204" pitchFamily="18" charset="0"/>
                <a:ea typeface="Calibri" panose="020F0502020204030204" pitchFamily="34" charset="0"/>
                <a:cs typeface="Arial" panose="020B0604020202020204" pitchFamily="34" charset="0"/>
              </a:rPr>
              <a:t> sunscreen yang </a:t>
            </a:r>
            <a:r>
              <a:rPr lang="en-ID" sz="1800" dirty="0" err="1">
                <a:effectLst/>
                <a:latin typeface="Cambria" panose="02040503050406030204" pitchFamily="18" charset="0"/>
                <a:ea typeface="Calibri" panose="020F0502020204030204" pitchFamily="34" charset="0"/>
                <a:cs typeface="Arial" panose="020B0604020202020204" pitchFamily="34" charset="0"/>
              </a:rPr>
              <a:t>tepat</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dapat</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terhindar</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dari</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kesalahan</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dalam</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memilih</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produk</a:t>
            </a:r>
            <a:r>
              <a:rPr lang="en-ID" sz="1800" dirty="0">
                <a:effectLst/>
                <a:latin typeface="Cambria" panose="02040503050406030204" pitchFamily="18" charset="0"/>
                <a:ea typeface="Calibri" panose="020F0502020204030204" pitchFamily="34" charset="0"/>
                <a:cs typeface="Arial" panose="020B0604020202020204" pitchFamily="34" charset="0"/>
              </a:rPr>
              <a:t> sunscreen yang </a:t>
            </a:r>
            <a:r>
              <a:rPr lang="en-ID" sz="1800" dirty="0" err="1">
                <a:effectLst/>
                <a:latin typeface="Cambria" panose="02040503050406030204" pitchFamily="18" charset="0"/>
                <a:ea typeface="Calibri" panose="020F0502020204030204" pitchFamily="34" charset="0"/>
                <a:cs typeface="Arial" panose="020B0604020202020204" pitchFamily="34" charset="0"/>
              </a:rPr>
              <a:t>berdampak</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negatif</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untuk</a:t>
            </a:r>
            <a:r>
              <a:rPr lang="en-ID" sz="1800" dirty="0">
                <a:effectLst/>
                <a:latin typeface="Cambria" panose="02040503050406030204" pitchFamily="18" charset="0"/>
                <a:ea typeface="Calibri" panose="020F0502020204030204" pitchFamily="34" charset="0"/>
                <a:cs typeface="Arial" panose="020B0604020202020204" pitchFamily="34" charset="0"/>
              </a:rPr>
              <a:t> </a:t>
            </a:r>
            <a:r>
              <a:rPr lang="en-ID" sz="1800" dirty="0" err="1">
                <a:effectLst/>
                <a:latin typeface="Cambria" panose="02040503050406030204" pitchFamily="18" charset="0"/>
                <a:ea typeface="Calibri" panose="020F0502020204030204" pitchFamily="34" charset="0"/>
                <a:cs typeface="Arial" panose="020B0604020202020204" pitchFamily="34" charset="0"/>
              </a:rPr>
              <a:t>kulit</a:t>
            </a:r>
            <a:r>
              <a:rPr lang="en-ID" sz="1800" dirty="0">
                <a:effectLst/>
                <a:latin typeface="Cambria" panose="02040503050406030204" pitchFamily="18" charset="0"/>
                <a:ea typeface="Calibri" panose="020F0502020204030204" pitchFamily="34" charset="0"/>
                <a:cs typeface="Arial" panose="020B0604020202020204" pitchFamily="34" charset="0"/>
              </a:rPr>
              <a: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AAA7A8C5-99F5-D013-5EA9-9D7E20E09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168" y="1048047"/>
            <a:ext cx="2857143" cy="4761905"/>
          </a:xfrm>
          <a:prstGeom prst="rect">
            <a:avLst/>
          </a:prstGeom>
        </p:spPr>
      </p:pic>
    </p:spTree>
    <p:extLst>
      <p:ext uri="{BB962C8B-B14F-4D97-AF65-F5344CB8AC3E}">
        <p14:creationId xmlns:p14="http://schemas.microsoft.com/office/powerpoint/2010/main" val="1882899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9077-9F89-4219-8161-D0A137FB0A4D}"/>
              </a:ext>
            </a:extLst>
          </p:cNvPr>
          <p:cNvSpPr>
            <a:spLocks noGrp="1"/>
          </p:cNvSpPr>
          <p:nvPr>
            <p:ph type="title"/>
          </p:nvPr>
        </p:nvSpPr>
        <p:spPr>
          <a:xfrm>
            <a:off x="838200" y="3044952"/>
            <a:ext cx="10515600" cy="768096"/>
          </a:xfrm>
        </p:spPr>
        <p:txBody>
          <a:bodyPr>
            <a:noAutofit/>
          </a:bodyPr>
          <a:lstStyle/>
          <a:p>
            <a:r>
              <a:rPr lang="en-US" sz="6000" b="1" dirty="0">
                <a:solidFill>
                  <a:schemeClr val="tx1"/>
                </a:solidFill>
              </a:rPr>
              <a:t>THANK YOU!</a:t>
            </a:r>
          </a:p>
        </p:txBody>
      </p:sp>
      <p:sp>
        <p:nvSpPr>
          <p:cNvPr id="8" name="Freeform: Shape 7">
            <a:extLst>
              <a:ext uri="{FF2B5EF4-FFF2-40B4-BE49-F238E27FC236}">
                <a16:creationId xmlns:a16="http://schemas.microsoft.com/office/drawing/2014/main" id="{CBC5E997-57FC-40ED-B5C8-A3AAA4D19A56}"/>
              </a:ext>
            </a:extLst>
          </p:cNvPr>
          <p:cNvSpPr/>
          <p:nvPr/>
        </p:nvSpPr>
        <p:spPr>
          <a:xfrm>
            <a:off x="2556666" y="2817794"/>
            <a:ext cx="1222412" cy="1222412"/>
          </a:xfrm>
          <a:custGeom>
            <a:avLst/>
            <a:gdLst>
              <a:gd name="connsiteX0" fmla="*/ 304887 w 1222412"/>
              <a:gd name="connsiteY0" fmla="*/ 1140822 h 1222412"/>
              <a:gd name="connsiteX1" fmla="*/ 304887 w 1222412"/>
              <a:gd name="connsiteY1" fmla="*/ 1140822 h 1222412"/>
              <a:gd name="connsiteX2" fmla="*/ 916093 w 1222412"/>
              <a:gd name="connsiteY2" fmla="*/ 1140822 h 1222412"/>
              <a:gd name="connsiteX3" fmla="*/ 916093 w 1222412"/>
              <a:gd name="connsiteY3" fmla="*/ 1140822 h 1222412"/>
              <a:gd name="connsiteX4" fmla="*/ 1222412 w 1222412"/>
              <a:gd name="connsiteY4" fmla="*/ 611206 h 1222412"/>
              <a:gd name="connsiteX5" fmla="*/ 1222412 w 1222412"/>
              <a:gd name="connsiteY5" fmla="*/ 611206 h 1222412"/>
              <a:gd name="connsiteX6" fmla="*/ 916093 w 1222412"/>
              <a:gd name="connsiteY6" fmla="*/ 81590 h 1222412"/>
              <a:gd name="connsiteX7" fmla="*/ 916093 w 1222412"/>
              <a:gd name="connsiteY7" fmla="*/ 81590 h 1222412"/>
              <a:gd name="connsiteX8" fmla="*/ 304887 w 1222412"/>
              <a:gd name="connsiteY8" fmla="*/ 81590 h 1222412"/>
              <a:gd name="connsiteX9" fmla="*/ 304887 w 1222412"/>
              <a:gd name="connsiteY9" fmla="*/ 81590 h 1222412"/>
              <a:gd name="connsiteX10" fmla="*/ 0 w 1222412"/>
              <a:gd name="connsiteY10" fmla="*/ 611206 h 1222412"/>
              <a:gd name="connsiteX11" fmla="*/ 0 w 1222412"/>
              <a:gd name="connsiteY11" fmla="*/ 611206 h 1222412"/>
              <a:gd name="connsiteX12" fmla="*/ 304887 w 1222412"/>
              <a:gd name="connsiteY12" fmla="*/ 1140822 h 122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2412" h="1222412">
                <a:moveTo>
                  <a:pt x="304887" y="1140822"/>
                </a:moveTo>
                <a:lnTo>
                  <a:pt x="304887" y="1140822"/>
                </a:lnTo>
                <a:cubicBezTo>
                  <a:pt x="493832" y="1249609"/>
                  <a:pt x="727149" y="1249609"/>
                  <a:pt x="916093" y="1140822"/>
                </a:cubicBezTo>
                <a:lnTo>
                  <a:pt x="916093" y="1140822"/>
                </a:lnTo>
                <a:cubicBezTo>
                  <a:pt x="1105038" y="1032036"/>
                  <a:pt x="1222412" y="830210"/>
                  <a:pt x="1222412" y="611206"/>
                </a:cubicBezTo>
                <a:lnTo>
                  <a:pt x="1222412" y="611206"/>
                </a:lnTo>
                <a:cubicBezTo>
                  <a:pt x="1222412" y="392203"/>
                  <a:pt x="1106469" y="190376"/>
                  <a:pt x="916093" y="81590"/>
                </a:cubicBezTo>
                <a:lnTo>
                  <a:pt x="916093" y="81590"/>
                </a:lnTo>
                <a:cubicBezTo>
                  <a:pt x="727149" y="-27197"/>
                  <a:pt x="493832" y="-27197"/>
                  <a:pt x="304887" y="81590"/>
                </a:cubicBezTo>
                <a:lnTo>
                  <a:pt x="304887" y="81590"/>
                </a:lnTo>
                <a:cubicBezTo>
                  <a:pt x="115943" y="190376"/>
                  <a:pt x="0" y="392203"/>
                  <a:pt x="0" y="611206"/>
                </a:cubicBezTo>
                <a:lnTo>
                  <a:pt x="0" y="611206"/>
                </a:lnTo>
                <a:cubicBezTo>
                  <a:pt x="0" y="830210"/>
                  <a:pt x="115943" y="1032036"/>
                  <a:pt x="304887" y="1140822"/>
                </a:cubicBezTo>
                <a:close/>
              </a:path>
            </a:pathLst>
          </a:custGeom>
          <a:solidFill>
            <a:schemeClr val="accent6"/>
          </a:solidFill>
          <a:ln w="142875" cap="flat">
            <a:noFill/>
            <a:prstDash val="solid"/>
            <a:miter/>
          </a:ln>
        </p:spPr>
        <p:txBody>
          <a:bodyPr rtlCol="0" anchor="ctr"/>
          <a:lstStyle/>
          <a:p>
            <a:pPr algn="ctr"/>
            <a:endParaRPr lang="en-US" sz="1400" dirty="0">
              <a:solidFill>
                <a:schemeClr val="bg1"/>
              </a:solidFill>
              <a:latin typeface="+mj-lt"/>
            </a:endParaRPr>
          </a:p>
        </p:txBody>
      </p:sp>
      <p:sp>
        <p:nvSpPr>
          <p:cNvPr id="9" name="Freeform: Shape 8">
            <a:extLst>
              <a:ext uri="{FF2B5EF4-FFF2-40B4-BE49-F238E27FC236}">
                <a16:creationId xmlns:a16="http://schemas.microsoft.com/office/drawing/2014/main" id="{A3FA6F2F-0F49-40D4-95C2-308C3FCE8095}"/>
              </a:ext>
            </a:extLst>
          </p:cNvPr>
          <p:cNvSpPr/>
          <p:nvPr/>
        </p:nvSpPr>
        <p:spPr>
          <a:xfrm>
            <a:off x="8534761" y="2817794"/>
            <a:ext cx="1223843" cy="1222412"/>
          </a:xfrm>
          <a:custGeom>
            <a:avLst/>
            <a:gdLst>
              <a:gd name="connsiteX0" fmla="*/ 0 w 1223843"/>
              <a:gd name="connsiteY0" fmla="*/ 611206 h 1222412"/>
              <a:gd name="connsiteX1" fmla="*/ 0 w 1223843"/>
              <a:gd name="connsiteY1" fmla="*/ 611206 h 1222412"/>
              <a:gd name="connsiteX2" fmla="*/ 306319 w 1223843"/>
              <a:gd name="connsiteY2" fmla="*/ 1140823 h 1222412"/>
              <a:gd name="connsiteX3" fmla="*/ 306319 w 1223843"/>
              <a:gd name="connsiteY3" fmla="*/ 1140823 h 1222412"/>
              <a:gd name="connsiteX4" fmla="*/ 917525 w 1223843"/>
              <a:gd name="connsiteY4" fmla="*/ 1140823 h 1222412"/>
              <a:gd name="connsiteX5" fmla="*/ 917525 w 1223843"/>
              <a:gd name="connsiteY5" fmla="*/ 1140823 h 1222412"/>
              <a:gd name="connsiteX6" fmla="*/ 1223844 w 1223843"/>
              <a:gd name="connsiteY6" fmla="*/ 611206 h 1222412"/>
              <a:gd name="connsiteX7" fmla="*/ 1223844 w 1223843"/>
              <a:gd name="connsiteY7" fmla="*/ 611206 h 1222412"/>
              <a:gd name="connsiteX8" fmla="*/ 917525 w 1223843"/>
              <a:gd name="connsiteY8" fmla="*/ 81590 h 1222412"/>
              <a:gd name="connsiteX9" fmla="*/ 917525 w 1223843"/>
              <a:gd name="connsiteY9" fmla="*/ 81590 h 1222412"/>
              <a:gd name="connsiteX10" fmla="*/ 306319 w 1223843"/>
              <a:gd name="connsiteY10" fmla="*/ 81590 h 1222412"/>
              <a:gd name="connsiteX11" fmla="*/ 306319 w 1223843"/>
              <a:gd name="connsiteY11" fmla="*/ 81590 h 1222412"/>
              <a:gd name="connsiteX12" fmla="*/ 0 w 1223843"/>
              <a:gd name="connsiteY12" fmla="*/ 611206 h 122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843" h="1222412">
                <a:moveTo>
                  <a:pt x="0" y="611206"/>
                </a:moveTo>
                <a:lnTo>
                  <a:pt x="0" y="611206"/>
                </a:lnTo>
                <a:cubicBezTo>
                  <a:pt x="0" y="830210"/>
                  <a:pt x="115943" y="1032036"/>
                  <a:pt x="306319" y="1140823"/>
                </a:cubicBezTo>
                <a:lnTo>
                  <a:pt x="306319" y="1140823"/>
                </a:lnTo>
                <a:cubicBezTo>
                  <a:pt x="495263" y="1249609"/>
                  <a:pt x="728581" y="1249609"/>
                  <a:pt x="917525" y="1140823"/>
                </a:cubicBezTo>
                <a:lnTo>
                  <a:pt x="917525" y="1140823"/>
                </a:lnTo>
                <a:cubicBezTo>
                  <a:pt x="1106469" y="1032036"/>
                  <a:pt x="1223844" y="830210"/>
                  <a:pt x="1223844" y="611206"/>
                </a:cubicBezTo>
                <a:lnTo>
                  <a:pt x="1223844" y="611206"/>
                </a:lnTo>
                <a:cubicBezTo>
                  <a:pt x="1223844" y="392202"/>
                  <a:pt x="1107901" y="190376"/>
                  <a:pt x="917525" y="81590"/>
                </a:cubicBezTo>
                <a:lnTo>
                  <a:pt x="917525" y="81590"/>
                </a:lnTo>
                <a:cubicBezTo>
                  <a:pt x="728581" y="-27197"/>
                  <a:pt x="495263" y="-27197"/>
                  <a:pt x="306319" y="81590"/>
                </a:cubicBezTo>
                <a:lnTo>
                  <a:pt x="306319" y="81590"/>
                </a:lnTo>
                <a:cubicBezTo>
                  <a:pt x="115943" y="190376"/>
                  <a:pt x="0" y="392202"/>
                  <a:pt x="0" y="611206"/>
                </a:cubicBezTo>
                <a:close/>
              </a:path>
            </a:pathLst>
          </a:custGeom>
          <a:solidFill>
            <a:schemeClr val="tx2"/>
          </a:solidFill>
          <a:ln w="142875" cap="flat">
            <a:noFill/>
            <a:prstDash val="solid"/>
            <a:miter/>
          </a:ln>
        </p:spPr>
        <p:txBody>
          <a:bodyPr rtlCol="0" anchor="ctr"/>
          <a:lstStyle/>
          <a:p>
            <a:pPr algn="ctr"/>
            <a:endParaRPr lang="en-US" sz="1400" dirty="0">
              <a:solidFill>
                <a:schemeClr val="bg1"/>
              </a:solidFill>
              <a:latin typeface="+mj-lt"/>
            </a:endParaRPr>
          </a:p>
        </p:txBody>
      </p:sp>
      <p:sp>
        <p:nvSpPr>
          <p:cNvPr id="10" name="Freeform: Shape 9">
            <a:extLst>
              <a:ext uri="{FF2B5EF4-FFF2-40B4-BE49-F238E27FC236}">
                <a16:creationId xmlns:a16="http://schemas.microsoft.com/office/drawing/2014/main" id="{9E0A4A93-82EE-4111-AF69-630728FF1B67}"/>
              </a:ext>
            </a:extLst>
          </p:cNvPr>
          <p:cNvSpPr/>
          <p:nvPr/>
        </p:nvSpPr>
        <p:spPr>
          <a:xfrm>
            <a:off x="5092150" y="5022864"/>
            <a:ext cx="1747576" cy="733386"/>
          </a:xfrm>
          <a:custGeom>
            <a:avLst/>
            <a:gdLst>
              <a:gd name="connsiteX0" fmla="*/ 1747576 w 1747576"/>
              <a:gd name="connsiteY0" fmla="*/ 508481 h 733386"/>
              <a:gd name="connsiteX1" fmla="*/ 873496 w 1747576"/>
              <a:gd name="connsiteY1" fmla="*/ 733387 h 733386"/>
              <a:gd name="connsiteX2" fmla="*/ 0 w 1747576"/>
              <a:gd name="connsiteY2" fmla="*/ 508919 h 733386"/>
              <a:gd name="connsiteX3" fmla="*/ 293647 w 1747576"/>
              <a:gd name="connsiteY3" fmla="*/ 0 h 733386"/>
              <a:gd name="connsiteX4" fmla="*/ 887653 w 1747576"/>
              <a:gd name="connsiteY4" fmla="*/ 155726 h 733386"/>
              <a:gd name="connsiteX5" fmla="*/ 1460497 w 1747576"/>
              <a:gd name="connsiteY5" fmla="*/ 11676 h 733386"/>
              <a:gd name="connsiteX6" fmla="*/ 1747576 w 1747576"/>
              <a:gd name="connsiteY6" fmla="*/ 508481 h 73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7576" h="733386">
                <a:moveTo>
                  <a:pt x="1747576" y="508481"/>
                </a:moveTo>
                <a:cubicBezTo>
                  <a:pt x="1481222" y="655742"/>
                  <a:pt x="1179694" y="733387"/>
                  <a:pt x="873496" y="733387"/>
                </a:cubicBezTo>
                <a:cubicBezTo>
                  <a:pt x="567298" y="733387"/>
                  <a:pt x="266208" y="655888"/>
                  <a:pt x="0" y="508919"/>
                </a:cubicBezTo>
                <a:lnTo>
                  <a:pt x="293647" y="0"/>
                </a:lnTo>
                <a:cubicBezTo>
                  <a:pt x="469076" y="99098"/>
                  <a:pt x="671797" y="155726"/>
                  <a:pt x="887653" y="155726"/>
                </a:cubicBezTo>
                <a:cubicBezTo>
                  <a:pt x="1094899" y="155726"/>
                  <a:pt x="1289885" y="103623"/>
                  <a:pt x="1460497" y="11676"/>
                </a:cubicBezTo>
                <a:lnTo>
                  <a:pt x="1747576" y="508481"/>
                </a:lnTo>
                <a:close/>
              </a:path>
            </a:pathLst>
          </a:custGeom>
          <a:solidFill>
            <a:schemeClr val="accent4"/>
          </a:solidFill>
          <a:ln w="1459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6616DEA4-EAE7-47D0-8E55-71F5BBD1EA76}"/>
              </a:ext>
            </a:extLst>
          </p:cNvPr>
          <p:cNvSpPr/>
          <p:nvPr/>
        </p:nvSpPr>
        <p:spPr>
          <a:xfrm rot="18096361">
            <a:off x="5376674" y="784970"/>
            <a:ext cx="1178526" cy="1513330"/>
          </a:xfrm>
          <a:custGeom>
            <a:avLst/>
            <a:gdLst>
              <a:gd name="connsiteX0" fmla="*/ 1178527 w 1178526"/>
              <a:gd name="connsiteY0" fmla="*/ 1513330 h 1513330"/>
              <a:gd name="connsiteX1" fmla="*/ 592839 w 1178526"/>
              <a:gd name="connsiteY1" fmla="*/ 1513330 h 1513330"/>
              <a:gd name="connsiteX2" fmla="*/ 0 w 1178526"/>
              <a:gd name="connsiteY2" fmla="*/ 528184 h 1513330"/>
              <a:gd name="connsiteX3" fmla="*/ 304885 w 1178526"/>
              <a:gd name="connsiteY3" fmla="*/ 0 h 1513330"/>
              <a:gd name="connsiteX4" fmla="*/ 929394 w 1178526"/>
              <a:gd name="connsiteY4" fmla="*/ 631661 h 1513330"/>
              <a:gd name="connsiteX5" fmla="*/ 1178527 w 1178526"/>
              <a:gd name="connsiteY5" fmla="*/ 1513330 h 151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8526" h="1513330">
                <a:moveTo>
                  <a:pt x="1178527" y="1513330"/>
                </a:moveTo>
                <a:lnTo>
                  <a:pt x="592839" y="1513330"/>
                </a:lnTo>
                <a:cubicBezTo>
                  <a:pt x="573574" y="1093731"/>
                  <a:pt x="340496" y="729884"/>
                  <a:pt x="0" y="528184"/>
                </a:cubicBezTo>
                <a:lnTo>
                  <a:pt x="304885" y="0"/>
                </a:lnTo>
                <a:cubicBezTo>
                  <a:pt x="561460" y="155288"/>
                  <a:pt x="776879" y="373042"/>
                  <a:pt x="929394" y="631661"/>
                </a:cubicBezTo>
                <a:cubicBezTo>
                  <a:pt x="1086580" y="898307"/>
                  <a:pt x="1172397" y="1202462"/>
                  <a:pt x="1178527" y="1513330"/>
                </a:cubicBezTo>
                <a:close/>
              </a:path>
            </a:pathLst>
          </a:custGeom>
          <a:solidFill>
            <a:schemeClr val="accent1"/>
          </a:solidFill>
          <a:ln w="14595" cap="flat">
            <a:noFill/>
            <a:prstDash val="solid"/>
            <a:miter/>
          </a:ln>
        </p:spPr>
        <p:txBody>
          <a:bodyPr rtlCol="0" anchor="ctr"/>
          <a:lstStyle/>
          <a:p>
            <a:endParaRPr lang="en-US"/>
          </a:p>
        </p:txBody>
      </p:sp>
    </p:spTree>
    <p:extLst>
      <p:ext uri="{BB962C8B-B14F-4D97-AF65-F5344CB8AC3E}">
        <p14:creationId xmlns:p14="http://schemas.microsoft.com/office/powerpoint/2010/main" val="926941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Box 174">
            <a:extLst>
              <a:ext uri="{FF2B5EF4-FFF2-40B4-BE49-F238E27FC236}">
                <a16:creationId xmlns:a16="http://schemas.microsoft.com/office/drawing/2014/main" id="{32719DCE-1B5C-4F87-9DD6-858B0A2B0F06}"/>
              </a:ext>
            </a:extLst>
          </p:cNvPr>
          <p:cNvSpPr txBox="1"/>
          <p:nvPr/>
        </p:nvSpPr>
        <p:spPr>
          <a:xfrm>
            <a:off x="5264648" y="5630460"/>
            <a:ext cx="768307" cy="537099"/>
          </a:xfrm>
          <a:prstGeom prst="rect">
            <a:avLst/>
          </a:prstGeom>
          <a:noFill/>
        </p:spPr>
        <p:txBody>
          <a:bodyPr wrap="square">
            <a:normAutofit/>
          </a:bodyPr>
          <a:lstStyle/>
          <a:p>
            <a:pPr>
              <a:lnSpc>
                <a:spcPct val="90000"/>
              </a:lnSpc>
              <a:spcAft>
                <a:spcPts val="600"/>
              </a:spcAft>
            </a:pPr>
            <a:r>
              <a:rPr lang="en-US" sz="3100" dirty="0">
                <a:solidFill>
                  <a:schemeClr val="bg1"/>
                </a:solidFill>
                <a:latin typeface="+mj-lt"/>
              </a:rPr>
              <a:t>07</a:t>
            </a:r>
          </a:p>
        </p:txBody>
      </p:sp>
      <p:sp>
        <p:nvSpPr>
          <p:cNvPr id="189" name="Title 1">
            <a:extLst>
              <a:ext uri="{FF2B5EF4-FFF2-40B4-BE49-F238E27FC236}">
                <a16:creationId xmlns:a16="http://schemas.microsoft.com/office/drawing/2014/main" id="{B985A461-484D-482A-881E-F3E79EC89F35}"/>
              </a:ext>
            </a:extLst>
          </p:cNvPr>
          <p:cNvSpPr>
            <a:spLocks noGrp="1"/>
          </p:cNvSpPr>
          <p:nvPr>
            <p:ph type="title"/>
          </p:nvPr>
        </p:nvSpPr>
        <p:spPr>
          <a:xfrm>
            <a:off x="838200" y="136526"/>
            <a:ext cx="10515600" cy="768096"/>
          </a:xfrm>
        </p:spPr>
        <p:txBody>
          <a:bodyPr>
            <a:normAutofit/>
          </a:bodyPr>
          <a:lstStyle/>
          <a:p>
            <a:r>
              <a:rPr lang="en-US" b="1" i="1" dirty="0" err="1">
                <a:solidFill>
                  <a:schemeClr val="tx1"/>
                </a:solidFill>
              </a:rPr>
              <a:t>Masalah</a:t>
            </a:r>
            <a:endParaRPr lang="en-US" b="1" i="1" dirty="0">
              <a:solidFill>
                <a:schemeClr val="tx1"/>
              </a:solidFill>
            </a:endParaRPr>
          </a:p>
        </p:txBody>
      </p:sp>
      <p:pic>
        <p:nvPicPr>
          <p:cNvPr id="10" name="Picture 9">
            <a:extLst>
              <a:ext uri="{FF2B5EF4-FFF2-40B4-BE49-F238E27FC236}">
                <a16:creationId xmlns:a16="http://schemas.microsoft.com/office/drawing/2014/main" id="{C1A96E0A-9EC0-41BD-8A96-4A9D501B7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7455537">
            <a:off x="10859819" y="4926430"/>
            <a:ext cx="1115058" cy="1115058"/>
          </a:xfrm>
          <a:prstGeom prst="rect">
            <a:avLst/>
          </a:prstGeom>
        </p:spPr>
      </p:pic>
      <p:pic>
        <p:nvPicPr>
          <p:cNvPr id="12" name="Picture 11">
            <a:extLst>
              <a:ext uri="{FF2B5EF4-FFF2-40B4-BE49-F238E27FC236}">
                <a16:creationId xmlns:a16="http://schemas.microsoft.com/office/drawing/2014/main" id="{04724142-DFA0-49F5-B350-8E5E674A2B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4088886">
            <a:off x="348362" y="5000257"/>
            <a:ext cx="1170359" cy="1170359"/>
          </a:xfrm>
          <a:prstGeom prst="rect">
            <a:avLst/>
          </a:prstGeom>
        </p:spPr>
      </p:pic>
      <p:pic>
        <p:nvPicPr>
          <p:cNvPr id="32" name="Picture 31">
            <a:extLst>
              <a:ext uri="{FF2B5EF4-FFF2-40B4-BE49-F238E27FC236}">
                <a16:creationId xmlns:a16="http://schemas.microsoft.com/office/drawing/2014/main" id="{D0A63BE8-2A71-47FD-AA50-75B3F71F68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864589">
            <a:off x="194953" y="118954"/>
            <a:ext cx="1170359" cy="1170359"/>
          </a:xfrm>
          <a:prstGeom prst="rect">
            <a:avLst/>
          </a:prstGeom>
        </p:spPr>
      </p:pic>
      <p:pic>
        <p:nvPicPr>
          <p:cNvPr id="33" name="Picture 32">
            <a:extLst>
              <a:ext uri="{FF2B5EF4-FFF2-40B4-BE49-F238E27FC236}">
                <a16:creationId xmlns:a16="http://schemas.microsoft.com/office/drawing/2014/main" id="{CC2DE74D-E903-42B5-938B-D540048C86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05101">
            <a:off x="10846007" y="146604"/>
            <a:ext cx="1115058" cy="1115058"/>
          </a:xfrm>
          <a:prstGeom prst="rect">
            <a:avLst/>
          </a:prstGeom>
        </p:spPr>
      </p:pic>
      <p:sp>
        <p:nvSpPr>
          <p:cNvPr id="35" name="Rectangle: Rounded Corners 34">
            <a:extLst>
              <a:ext uri="{FF2B5EF4-FFF2-40B4-BE49-F238E27FC236}">
                <a16:creationId xmlns:a16="http://schemas.microsoft.com/office/drawing/2014/main" id="{65AE9B26-58E6-4863-A57B-B4C4BBBEC5BC}"/>
              </a:ext>
            </a:extLst>
          </p:cNvPr>
          <p:cNvSpPr/>
          <p:nvPr/>
        </p:nvSpPr>
        <p:spPr>
          <a:xfrm>
            <a:off x="1655051" y="1037968"/>
            <a:ext cx="9114667" cy="5041556"/>
          </a:xfrm>
          <a:prstGeom prst="round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600" dirty="0">
              <a:solidFill>
                <a:schemeClr val="tx1"/>
              </a:solidFill>
            </a:endParaRPr>
          </a:p>
        </p:txBody>
      </p:sp>
      <p:sp>
        <p:nvSpPr>
          <p:cNvPr id="2" name="Rectangle: Rounded Corners 1">
            <a:extLst>
              <a:ext uri="{FF2B5EF4-FFF2-40B4-BE49-F238E27FC236}">
                <a16:creationId xmlns:a16="http://schemas.microsoft.com/office/drawing/2014/main" id="{2B71118A-8DEC-2B56-BE42-D5AC57A20C12}"/>
              </a:ext>
            </a:extLst>
          </p:cNvPr>
          <p:cNvSpPr/>
          <p:nvPr/>
        </p:nvSpPr>
        <p:spPr>
          <a:xfrm>
            <a:off x="1924711" y="4054758"/>
            <a:ext cx="2907584" cy="1309100"/>
          </a:xfrm>
          <a:prstGeom prst="round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Fenomena</a:t>
            </a:r>
            <a:r>
              <a:rPr lang="en-US" sz="1600" dirty="0">
                <a:solidFill>
                  <a:schemeClr val="tx1"/>
                </a:solidFill>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dimana</a:t>
            </a:r>
            <a:r>
              <a:rPr lang="en-US" sz="1600" dirty="0">
                <a:solidFill>
                  <a:schemeClr val="tx1"/>
                </a:solidFill>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meskipun</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hujan</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telah</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turun</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tetapi</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matahari</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masih</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terasa</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panas</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dan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menyebabkan</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kulit</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tetap</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memerlukan</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perlindungan</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dari</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sinar</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UV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cukup</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umum</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terjadi</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di wilayah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tropis</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termasuk</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di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Indoesia</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a:t>
            </a:r>
            <a:endParaRPr lang="en-US" sz="1600" dirty="0">
              <a:solidFill>
                <a:schemeClr val="tx1"/>
              </a:solidFill>
            </a:endParaRPr>
          </a:p>
        </p:txBody>
      </p:sp>
      <p:sp>
        <p:nvSpPr>
          <p:cNvPr id="5" name="Rectangle: Rounded Corners 4">
            <a:extLst>
              <a:ext uri="{FF2B5EF4-FFF2-40B4-BE49-F238E27FC236}">
                <a16:creationId xmlns:a16="http://schemas.microsoft.com/office/drawing/2014/main" id="{D5028036-9395-9106-E51B-9DA51300E232}"/>
              </a:ext>
            </a:extLst>
          </p:cNvPr>
          <p:cNvSpPr/>
          <p:nvPr/>
        </p:nvSpPr>
        <p:spPr>
          <a:xfrm>
            <a:off x="4915469" y="4656125"/>
            <a:ext cx="2907584" cy="537099"/>
          </a:xfrm>
          <a:prstGeom prst="round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Penggunaan</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i="1" dirty="0">
                <a:solidFill>
                  <a:schemeClr val="tx1"/>
                </a:solidFill>
                <a:effectLst/>
                <a:latin typeface="Cambria" panose="02040503050406030204" pitchFamily="18" charset="0"/>
                <a:ea typeface="Calibri" panose="020F0502020204030204" pitchFamily="34" charset="0"/>
                <a:cs typeface="Arial" panose="020B0604020202020204" pitchFamily="34" charset="0"/>
              </a:rPr>
              <a:t>sunscreen</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adalah</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metode</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utama</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untuk</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mencegah</a:t>
            </a:r>
            <a:r>
              <a:rPr lang="en-US" sz="1600" i="1" dirty="0">
                <a:solidFill>
                  <a:schemeClr val="tx1"/>
                </a:solidFill>
                <a:effectLst/>
                <a:latin typeface="Cambria" panose="02040503050406030204" pitchFamily="18" charset="0"/>
                <a:ea typeface="Calibri" panose="020F0502020204030204" pitchFamily="34" charset="0"/>
                <a:cs typeface="Arial" panose="020B0604020202020204" pitchFamily="34" charset="0"/>
              </a:rPr>
              <a:t> sunburn</a:t>
            </a:r>
            <a:r>
              <a:rPr lang="en-US" sz="1600" b="1" i="1"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dan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kanker</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kulit</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i="1" dirty="0">
                <a:solidFill>
                  <a:schemeClr val="tx1"/>
                </a:solidFill>
                <a:effectLst/>
                <a:latin typeface="Cambria" panose="02040503050406030204" pitchFamily="18" charset="0"/>
                <a:ea typeface="Calibri" panose="020F0502020204030204" pitchFamily="34" charset="0"/>
                <a:cs typeface="Arial" panose="020B0604020202020204" pitchFamily="34" charset="0"/>
              </a:rPr>
              <a:t>Sunscreen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melindungi</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kulit</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dengan</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cara</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menyerap</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dan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menghalangi</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sinar</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ultraviolet (UV)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baik</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secara</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kimia</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maupun</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fisik</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sehingga</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mencegah</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lapisan</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epidermis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kulit</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terpenetrasi</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sinar</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UV.</a:t>
            </a:r>
          </a:p>
        </p:txBody>
      </p:sp>
      <p:pic>
        <p:nvPicPr>
          <p:cNvPr id="8" name="Picture 7">
            <a:extLst>
              <a:ext uri="{FF2B5EF4-FFF2-40B4-BE49-F238E27FC236}">
                <a16:creationId xmlns:a16="http://schemas.microsoft.com/office/drawing/2014/main" id="{18039B81-9C66-6EFB-AED7-EF108F0C461A}"/>
              </a:ext>
            </a:extLst>
          </p:cNvPr>
          <p:cNvPicPr>
            <a:picLocks noChangeAspect="1"/>
          </p:cNvPicPr>
          <p:nvPr/>
        </p:nvPicPr>
        <p:blipFill rotWithShape="1">
          <a:blip r:embed="rId4">
            <a:extLst>
              <a:ext uri="{28A0092B-C50C-407E-A947-70E740481C1C}">
                <a14:useLocalDpi xmlns:a14="http://schemas.microsoft.com/office/drawing/2010/main" val="0"/>
              </a:ext>
            </a:extLst>
          </a:blip>
          <a:srcRect t="5539" b="34346"/>
          <a:stretch/>
        </p:blipFill>
        <p:spPr>
          <a:xfrm>
            <a:off x="2209220" y="1138425"/>
            <a:ext cx="8433477" cy="2534918"/>
          </a:xfrm>
          <a:prstGeom prst="rect">
            <a:avLst/>
          </a:prstGeom>
        </p:spPr>
      </p:pic>
      <p:sp>
        <p:nvSpPr>
          <p:cNvPr id="11" name="TextBox 10">
            <a:extLst>
              <a:ext uri="{FF2B5EF4-FFF2-40B4-BE49-F238E27FC236}">
                <a16:creationId xmlns:a16="http://schemas.microsoft.com/office/drawing/2014/main" id="{851FD00B-C3C6-F09C-1240-9CEC6C39F8F0}"/>
              </a:ext>
            </a:extLst>
          </p:cNvPr>
          <p:cNvSpPr txBox="1"/>
          <p:nvPr/>
        </p:nvSpPr>
        <p:spPr>
          <a:xfrm>
            <a:off x="7903521" y="3674486"/>
            <a:ext cx="3041910" cy="2800767"/>
          </a:xfrm>
          <a:prstGeom prst="rect">
            <a:avLst/>
          </a:prstGeom>
          <a:noFill/>
        </p:spPr>
        <p:txBody>
          <a:bodyPr wrap="square">
            <a:spAutoFit/>
          </a:bodyPr>
          <a:lstStyle/>
          <a:p>
            <a:pPr algn="just"/>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Terdapat</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berbagai</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jenis</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dan merk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dari</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i="1" dirty="0">
                <a:solidFill>
                  <a:schemeClr val="tx1"/>
                </a:solidFill>
                <a:effectLst/>
                <a:latin typeface="Cambria" panose="02040503050406030204" pitchFamily="18" charset="0"/>
                <a:ea typeface="Calibri" panose="020F0502020204030204" pitchFamily="34" charset="0"/>
                <a:cs typeface="Arial" panose="020B0604020202020204" pitchFamily="34" charset="0"/>
              </a:rPr>
              <a:t>sunscreen </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yang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dapat</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digunakan</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dan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hal</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ini</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membuat</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para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wanita</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kesulitan</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memilih</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i="1" dirty="0">
                <a:solidFill>
                  <a:schemeClr val="tx1"/>
                </a:solidFill>
                <a:effectLst/>
                <a:latin typeface="Cambria" panose="02040503050406030204" pitchFamily="18" charset="0"/>
                <a:ea typeface="Calibri" panose="020F0502020204030204" pitchFamily="34" charset="0"/>
                <a:cs typeface="Arial" panose="020B0604020202020204" pitchFamily="34" charset="0"/>
              </a:rPr>
              <a:t>sunscreen </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yang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tepat</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Untuk</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jenis</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kulit</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yang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berbeda</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para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wanita</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kesulitan</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memilih</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i="1" dirty="0">
                <a:solidFill>
                  <a:schemeClr val="tx1"/>
                </a:solidFill>
                <a:effectLst/>
                <a:latin typeface="Cambria" panose="02040503050406030204" pitchFamily="18" charset="0"/>
                <a:ea typeface="Calibri" panose="020F0502020204030204" pitchFamily="34" charset="0"/>
                <a:cs typeface="Arial" panose="020B0604020202020204" pitchFamily="34" charset="0"/>
              </a:rPr>
              <a:t>sunscreen </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yang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sesuai</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dengan</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tipe</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kulit</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karena</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sebagian</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kulit</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memiliki</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tipe</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 yang </a:t>
            </a:r>
            <a:r>
              <a:rPr lang="en-US" sz="1600" dirty="0" err="1">
                <a:solidFill>
                  <a:schemeClr val="tx1"/>
                </a:solidFill>
                <a:effectLst/>
                <a:latin typeface="Cambria" panose="02040503050406030204" pitchFamily="18" charset="0"/>
                <a:ea typeface="Calibri" panose="020F0502020204030204" pitchFamily="34" charset="0"/>
                <a:cs typeface="Arial" panose="020B0604020202020204" pitchFamily="34" charset="0"/>
              </a:rPr>
              <a:t>berbeda-beda</a:t>
            </a:r>
            <a:r>
              <a:rPr lang="en-US" sz="1600" dirty="0">
                <a:solidFill>
                  <a:schemeClr val="tx1"/>
                </a:solidFill>
                <a:effectLst/>
                <a:latin typeface="Cambria" panose="02040503050406030204" pitchFamily="18" charset="0"/>
                <a:ea typeface="Calibri" panose="020F0502020204030204" pitchFamily="34" charset="0"/>
                <a:cs typeface="Arial" panose="020B0604020202020204" pitchFamily="34" charset="0"/>
              </a:rPr>
              <a:t>.</a:t>
            </a:r>
            <a:endParaRPr lang="en-US" sz="1600" dirty="0">
              <a:solidFill>
                <a:schemeClr val="tx1"/>
              </a:solidFill>
            </a:endParaRPr>
          </a:p>
        </p:txBody>
      </p:sp>
    </p:spTree>
    <p:extLst>
      <p:ext uri="{BB962C8B-B14F-4D97-AF65-F5344CB8AC3E}">
        <p14:creationId xmlns:p14="http://schemas.microsoft.com/office/powerpoint/2010/main" val="544739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 Placeholder 10">
            <a:extLst>
              <a:ext uri="{FF2B5EF4-FFF2-40B4-BE49-F238E27FC236}">
                <a16:creationId xmlns:a16="http://schemas.microsoft.com/office/drawing/2014/main" id="{A7DDA68F-5E05-47AC-854E-AF94AF66A650}"/>
              </a:ext>
            </a:extLst>
          </p:cNvPr>
          <p:cNvSpPr>
            <a:spLocks noGrp="1"/>
          </p:cNvSpPr>
          <p:nvPr>
            <p:ph type="body" sz="quarter" idx="13"/>
          </p:nvPr>
        </p:nvSpPr>
        <p:spPr>
          <a:xfrm>
            <a:off x="424071" y="1239476"/>
            <a:ext cx="11463130" cy="4834299"/>
          </a:xfrm>
        </p:spPr>
        <p:txBody>
          <a:bodyPr>
            <a:normAutofit/>
          </a:bodyPr>
          <a:lstStyle/>
          <a:p>
            <a:pPr marL="0" indent="0">
              <a:buNone/>
            </a:pPr>
            <a:endParaRPr lang="en-US" sz="2400" dirty="0">
              <a:latin typeface="+mj-lt"/>
            </a:endParaRPr>
          </a:p>
        </p:txBody>
      </p:sp>
      <p:sp>
        <p:nvSpPr>
          <p:cNvPr id="48" name="TextBox 47">
            <a:extLst>
              <a:ext uri="{FF2B5EF4-FFF2-40B4-BE49-F238E27FC236}">
                <a16:creationId xmlns:a16="http://schemas.microsoft.com/office/drawing/2014/main" id="{DC4FBA9C-F8EA-4675-A26F-CDC2DD485F90}"/>
              </a:ext>
            </a:extLst>
          </p:cNvPr>
          <p:cNvSpPr txBox="1"/>
          <p:nvPr/>
        </p:nvSpPr>
        <p:spPr>
          <a:xfrm>
            <a:off x="826328" y="1669192"/>
            <a:ext cx="2620133" cy="400110"/>
          </a:xfrm>
          <a:prstGeom prst="rect">
            <a:avLst/>
          </a:prstGeom>
          <a:noFill/>
        </p:spPr>
        <p:txBody>
          <a:bodyPr wrap="square">
            <a:spAutoFit/>
          </a:bodyPr>
          <a:lstStyle/>
          <a:p>
            <a:r>
              <a:rPr lang="en-US" sz="2000" b="1" dirty="0">
                <a:latin typeface="+mj-lt"/>
              </a:rPr>
              <a:t>1.  </a:t>
            </a:r>
            <a:r>
              <a:rPr lang="en-US" sz="2000" b="1" dirty="0" err="1">
                <a:latin typeface="+mj-lt"/>
              </a:rPr>
              <a:t>Kulit</a:t>
            </a:r>
            <a:r>
              <a:rPr lang="en-US" sz="2000" b="1" dirty="0">
                <a:latin typeface="+mj-lt"/>
              </a:rPr>
              <a:t> Normal</a:t>
            </a:r>
          </a:p>
        </p:txBody>
      </p:sp>
      <p:sp>
        <p:nvSpPr>
          <p:cNvPr id="49" name="TextBox 48">
            <a:extLst>
              <a:ext uri="{FF2B5EF4-FFF2-40B4-BE49-F238E27FC236}">
                <a16:creationId xmlns:a16="http://schemas.microsoft.com/office/drawing/2014/main" id="{3C95DD2E-80CC-45D0-8016-2401A67D9FA9}"/>
              </a:ext>
            </a:extLst>
          </p:cNvPr>
          <p:cNvSpPr txBox="1"/>
          <p:nvPr/>
        </p:nvSpPr>
        <p:spPr>
          <a:xfrm>
            <a:off x="814622" y="2042519"/>
            <a:ext cx="2857061" cy="1600438"/>
          </a:xfrm>
          <a:prstGeom prst="rect">
            <a:avLst/>
          </a:prstGeom>
          <a:noFill/>
        </p:spPr>
        <p:txBody>
          <a:bodyPr wrap="square">
            <a:spAutoFit/>
          </a:bodyPr>
          <a:lstStyle/>
          <a:p>
            <a:r>
              <a:rPr lang="en-ID" sz="1400" dirty="0" err="1">
                <a:solidFill>
                  <a:schemeClr val="tx1"/>
                </a:solidFill>
                <a:latin typeface="Cambria" panose="02040503050406030204" pitchFamily="18" charset="0"/>
                <a:ea typeface="Cambria" panose="02040503050406030204" pitchFamily="18" charset="0"/>
              </a:rPr>
              <a:t>Tipe</a:t>
            </a:r>
            <a:r>
              <a:rPr lang="en-ID" sz="1400" dirty="0">
                <a:solidFill>
                  <a:schemeClr val="tx1"/>
                </a:solidFill>
                <a:latin typeface="Cambria" panose="02040503050406030204" pitchFamily="18" charset="0"/>
                <a:ea typeface="Cambria" panose="02040503050406030204" pitchFamily="18" charset="0"/>
              </a:rPr>
              <a:t> </a:t>
            </a:r>
            <a:r>
              <a:rPr lang="en-ID" sz="1400" dirty="0" err="1">
                <a:solidFill>
                  <a:schemeClr val="tx1"/>
                </a:solidFill>
                <a:latin typeface="Cambria" panose="02040503050406030204" pitchFamily="18" charset="0"/>
                <a:ea typeface="Cambria" panose="02040503050406030204" pitchFamily="18" charset="0"/>
              </a:rPr>
              <a:t>kulit</a:t>
            </a:r>
            <a:r>
              <a:rPr lang="en-ID" sz="1400" dirty="0">
                <a:solidFill>
                  <a:schemeClr val="tx1"/>
                </a:solidFill>
                <a:latin typeface="Cambria" panose="02040503050406030204" pitchFamily="18" charset="0"/>
                <a:ea typeface="Cambria" panose="02040503050406030204" pitchFamily="18" charset="0"/>
              </a:rPr>
              <a:t> </a:t>
            </a:r>
            <a:r>
              <a:rPr lang="en-ID" sz="1400" dirty="0" err="1">
                <a:solidFill>
                  <a:schemeClr val="tx1"/>
                </a:solidFill>
                <a:latin typeface="Cambria" panose="02040503050406030204" pitchFamily="18" charset="0"/>
                <a:ea typeface="Cambria" panose="02040503050406030204" pitchFamily="18" charset="0"/>
              </a:rPr>
              <a:t>ini</a:t>
            </a:r>
            <a:r>
              <a:rPr lang="en-ID" sz="1400" dirty="0">
                <a:solidFill>
                  <a:schemeClr val="tx1"/>
                </a:solidFill>
                <a:latin typeface="Cambria" panose="02040503050406030204" pitchFamily="18" charset="0"/>
                <a:ea typeface="Cambria" panose="02040503050406030204" pitchFamily="18" charset="0"/>
              </a:rPr>
              <a:t> </a:t>
            </a:r>
            <a:r>
              <a:rPr lang="en-ID" sz="1400" dirty="0" err="1">
                <a:solidFill>
                  <a:schemeClr val="tx1"/>
                </a:solidFill>
                <a:latin typeface="Cambria" panose="02040503050406030204" pitchFamily="18" charset="0"/>
                <a:ea typeface="Cambria" panose="02040503050406030204" pitchFamily="18" charset="0"/>
              </a:rPr>
              <a:t>memiliki</a:t>
            </a:r>
            <a:r>
              <a:rPr lang="en-ID" sz="1400" dirty="0">
                <a:solidFill>
                  <a:schemeClr val="tx1"/>
                </a:solidFill>
                <a:latin typeface="Cambria" panose="02040503050406030204" pitchFamily="18" charset="0"/>
                <a:ea typeface="Cambria" panose="02040503050406030204" pitchFamily="18" charset="0"/>
              </a:rPr>
              <a:t> </a:t>
            </a:r>
            <a:r>
              <a:rPr lang="en-ID" sz="1400" dirty="0" err="1">
                <a:solidFill>
                  <a:schemeClr val="tx1"/>
                </a:solidFill>
                <a:latin typeface="Cambria" panose="02040503050406030204" pitchFamily="18" charset="0"/>
                <a:ea typeface="Cambria" panose="02040503050406030204" pitchFamily="18" charset="0"/>
              </a:rPr>
              <a:t>kelembapan</a:t>
            </a:r>
            <a:r>
              <a:rPr lang="en-ID" sz="1400" dirty="0">
                <a:solidFill>
                  <a:schemeClr val="tx1"/>
                </a:solidFill>
                <a:latin typeface="Cambria" panose="02040503050406030204" pitchFamily="18" charset="0"/>
                <a:ea typeface="Cambria" panose="02040503050406030204" pitchFamily="18" charset="0"/>
              </a:rPr>
              <a:t> dan </a:t>
            </a:r>
            <a:r>
              <a:rPr lang="en-ID" sz="1400" dirty="0" err="1">
                <a:solidFill>
                  <a:schemeClr val="tx1"/>
                </a:solidFill>
                <a:latin typeface="Cambria" panose="02040503050406030204" pitchFamily="18" charset="0"/>
                <a:ea typeface="Cambria" panose="02040503050406030204" pitchFamily="18" charset="0"/>
              </a:rPr>
              <a:t>kekenyalan</a:t>
            </a:r>
            <a:r>
              <a:rPr lang="en-ID" sz="1400" dirty="0">
                <a:solidFill>
                  <a:schemeClr val="tx1"/>
                </a:solidFill>
                <a:latin typeface="Cambria" panose="02040503050406030204" pitchFamily="18" charset="0"/>
                <a:ea typeface="Cambria" panose="02040503050406030204" pitchFamily="18" charset="0"/>
              </a:rPr>
              <a:t> yang </a:t>
            </a:r>
            <a:r>
              <a:rPr lang="en-ID" sz="1400" dirty="0" err="1">
                <a:solidFill>
                  <a:schemeClr val="tx1"/>
                </a:solidFill>
                <a:latin typeface="Cambria" panose="02040503050406030204" pitchFamily="18" charset="0"/>
                <a:ea typeface="Cambria" panose="02040503050406030204" pitchFamily="18" charset="0"/>
              </a:rPr>
              <a:t>cukup</a:t>
            </a:r>
            <a:r>
              <a:rPr lang="en-ID" sz="1400" dirty="0">
                <a:solidFill>
                  <a:schemeClr val="tx1"/>
                </a:solidFill>
                <a:latin typeface="Cambria" panose="02040503050406030204" pitchFamily="18" charset="0"/>
                <a:ea typeface="Cambria" panose="02040503050406030204" pitchFamily="18" charset="0"/>
              </a:rPr>
              <a:t> </a:t>
            </a:r>
            <a:r>
              <a:rPr lang="en-ID" sz="1400" dirty="0" err="1">
                <a:solidFill>
                  <a:schemeClr val="tx1"/>
                </a:solidFill>
                <a:latin typeface="Cambria" panose="02040503050406030204" pitchFamily="18" charset="0"/>
                <a:ea typeface="Cambria" panose="02040503050406030204" pitchFamily="18" charset="0"/>
              </a:rPr>
              <a:t>karena</a:t>
            </a:r>
            <a:r>
              <a:rPr lang="en-ID" sz="1400" dirty="0">
                <a:solidFill>
                  <a:schemeClr val="tx1"/>
                </a:solidFill>
                <a:latin typeface="Cambria" panose="02040503050406030204" pitchFamily="18" charset="0"/>
                <a:ea typeface="Cambria" panose="02040503050406030204" pitchFamily="18" charset="0"/>
              </a:rPr>
              <a:t> </a:t>
            </a:r>
            <a:r>
              <a:rPr lang="en-ID" sz="1400" dirty="0">
                <a:solidFill>
                  <a:schemeClr val="tx1"/>
                </a:solidFill>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sebum</a:t>
            </a:r>
            <a:r>
              <a:rPr lang="en-ID" sz="1400" dirty="0">
                <a:solidFill>
                  <a:schemeClr val="tx1"/>
                </a:solidFill>
                <a:latin typeface="Cambria" panose="02040503050406030204" pitchFamily="18" charset="0"/>
                <a:ea typeface="Cambria" panose="02040503050406030204" pitchFamily="18" charset="0"/>
              </a:rPr>
              <a:t> </a:t>
            </a:r>
            <a:r>
              <a:rPr lang="en-ID" sz="1400" dirty="0" err="1">
                <a:solidFill>
                  <a:schemeClr val="tx1"/>
                </a:solidFill>
                <a:latin typeface="Cambria" panose="02040503050406030204" pitchFamily="18" charset="0"/>
                <a:ea typeface="Cambria" panose="02040503050406030204" pitchFamily="18" charset="0"/>
              </a:rPr>
              <a:t>minyak</a:t>
            </a:r>
            <a:r>
              <a:rPr lang="en-ID" sz="1400" dirty="0">
                <a:solidFill>
                  <a:schemeClr val="tx1"/>
                </a:solidFill>
                <a:latin typeface="Cambria" panose="02040503050406030204" pitchFamily="18" charset="0"/>
                <a:ea typeface="Cambria" panose="02040503050406030204" pitchFamily="18" charset="0"/>
              </a:rPr>
              <a:t> </a:t>
            </a:r>
            <a:r>
              <a:rPr lang="en-ID" sz="1400" dirty="0" err="1">
                <a:solidFill>
                  <a:schemeClr val="tx1"/>
                </a:solidFill>
                <a:latin typeface="Cambria" panose="02040503050406030204" pitchFamily="18" charset="0"/>
                <a:ea typeface="Cambria" panose="02040503050406030204" pitchFamily="18" charset="0"/>
              </a:rPr>
              <a:t>alami</a:t>
            </a:r>
            <a:r>
              <a:rPr lang="en-ID" sz="1400" dirty="0">
                <a:solidFill>
                  <a:schemeClr val="tx1"/>
                </a:solidFill>
                <a:latin typeface="Cambria" panose="02040503050406030204" pitchFamily="18" charset="0"/>
                <a:ea typeface="Cambria" panose="02040503050406030204" pitchFamily="18" charset="0"/>
              </a:rPr>
              <a:t> </a:t>
            </a:r>
            <a:r>
              <a:rPr lang="en-ID" sz="1400" dirty="0" err="1">
                <a:solidFill>
                  <a:schemeClr val="tx1"/>
                </a:solidFill>
                <a:latin typeface="Cambria" panose="02040503050406030204" pitchFamily="18" charset="0"/>
                <a:ea typeface="Cambria" panose="02040503050406030204" pitchFamily="18" charset="0"/>
              </a:rPr>
              <a:t>kulit</a:t>
            </a:r>
            <a:r>
              <a:rPr lang="en-ID" sz="1400" dirty="0">
                <a:solidFill>
                  <a:schemeClr val="tx1"/>
                </a:solidFill>
                <a:latin typeface="Cambria" panose="02040503050406030204" pitchFamily="18" charset="0"/>
                <a:ea typeface="Cambria" panose="02040503050406030204" pitchFamily="18" charset="0"/>
              </a:rPr>
              <a:t> </a:t>
            </a:r>
            <a:r>
              <a:rPr lang="en-ID" sz="1400" dirty="0" err="1">
                <a:solidFill>
                  <a:schemeClr val="tx1"/>
                </a:solidFill>
                <a:latin typeface="Cambria" panose="02040503050406030204" pitchFamily="18" charset="0"/>
                <a:ea typeface="Cambria" panose="02040503050406030204" pitchFamily="18" charset="0"/>
              </a:rPr>
              <a:t>tersebar</a:t>
            </a:r>
            <a:r>
              <a:rPr lang="en-ID" sz="1400" dirty="0">
                <a:solidFill>
                  <a:schemeClr val="tx1"/>
                </a:solidFill>
                <a:latin typeface="Cambria" panose="02040503050406030204" pitchFamily="18" charset="0"/>
                <a:ea typeface="Cambria" panose="02040503050406030204" pitchFamily="18" charset="0"/>
              </a:rPr>
              <a:t> </a:t>
            </a:r>
            <a:r>
              <a:rPr lang="en-ID" sz="1400" dirty="0" err="1">
                <a:solidFill>
                  <a:schemeClr val="tx1"/>
                </a:solidFill>
                <a:latin typeface="Cambria" panose="02040503050406030204" pitchFamily="18" charset="0"/>
                <a:ea typeface="Cambria" panose="02040503050406030204" pitchFamily="18" charset="0"/>
              </a:rPr>
              <a:t>merata</a:t>
            </a:r>
            <a:r>
              <a:rPr lang="en-ID" sz="1400" dirty="0">
                <a:solidFill>
                  <a:schemeClr val="tx1"/>
                </a:solidFill>
                <a:latin typeface="Cambria" panose="02040503050406030204" pitchFamily="18" charset="0"/>
                <a:ea typeface="Cambria" panose="02040503050406030204" pitchFamily="18" charset="0"/>
              </a:rPr>
              <a:t>, </a:t>
            </a:r>
            <a:r>
              <a:rPr lang="en-ID" sz="1400" dirty="0" err="1">
                <a:solidFill>
                  <a:schemeClr val="tx1"/>
                </a:solidFill>
                <a:latin typeface="Cambria" panose="02040503050406030204" pitchFamily="18" charset="0"/>
                <a:ea typeface="Cambria" panose="02040503050406030204" pitchFamily="18" charset="0"/>
              </a:rPr>
              <a:t>tapi</a:t>
            </a:r>
            <a:r>
              <a:rPr lang="en-ID" sz="1400" dirty="0">
                <a:solidFill>
                  <a:schemeClr val="tx1"/>
                </a:solidFill>
                <a:latin typeface="Cambria" panose="02040503050406030204" pitchFamily="18" charset="0"/>
                <a:ea typeface="Cambria" panose="02040503050406030204" pitchFamily="18" charset="0"/>
              </a:rPr>
              <a:t> </a:t>
            </a:r>
            <a:r>
              <a:rPr lang="en-ID" sz="1400" dirty="0" err="1">
                <a:solidFill>
                  <a:schemeClr val="tx1"/>
                </a:solidFill>
                <a:latin typeface="Cambria" panose="02040503050406030204" pitchFamily="18" charset="0"/>
                <a:ea typeface="Cambria" panose="02040503050406030204" pitchFamily="18" charset="0"/>
              </a:rPr>
              <a:t>produksi</a:t>
            </a:r>
            <a:r>
              <a:rPr lang="en-ID" sz="1400" dirty="0">
                <a:solidFill>
                  <a:schemeClr val="tx1"/>
                </a:solidFill>
                <a:latin typeface="Cambria" panose="02040503050406030204" pitchFamily="18" charset="0"/>
                <a:ea typeface="Cambria" panose="02040503050406030204" pitchFamily="18" charset="0"/>
              </a:rPr>
              <a:t> </a:t>
            </a:r>
            <a:r>
              <a:rPr lang="en-ID" sz="1400" dirty="0" err="1">
                <a:solidFill>
                  <a:schemeClr val="tx1"/>
                </a:solidFill>
                <a:latin typeface="Cambria" panose="02040503050406030204" pitchFamily="18" charset="0"/>
                <a:ea typeface="Cambria" panose="02040503050406030204" pitchFamily="18" charset="0"/>
              </a:rPr>
              <a:t>minyak</a:t>
            </a:r>
            <a:r>
              <a:rPr lang="en-ID" sz="1400" dirty="0">
                <a:solidFill>
                  <a:schemeClr val="tx1"/>
                </a:solidFill>
                <a:latin typeface="Cambria" panose="02040503050406030204" pitchFamily="18" charset="0"/>
                <a:ea typeface="Cambria" panose="02040503050406030204" pitchFamily="18" charset="0"/>
              </a:rPr>
              <a:t> </a:t>
            </a:r>
            <a:r>
              <a:rPr lang="en-ID" sz="1400" dirty="0" err="1">
                <a:solidFill>
                  <a:schemeClr val="tx1"/>
                </a:solidFill>
                <a:latin typeface="Cambria" panose="02040503050406030204" pitchFamily="18" charset="0"/>
                <a:ea typeface="Cambria" panose="02040503050406030204" pitchFamily="18" charset="0"/>
              </a:rPr>
              <a:t>tidak</a:t>
            </a:r>
            <a:r>
              <a:rPr lang="en-ID" sz="1400" dirty="0">
                <a:solidFill>
                  <a:schemeClr val="tx1"/>
                </a:solidFill>
                <a:latin typeface="Cambria" panose="02040503050406030204" pitchFamily="18" charset="0"/>
                <a:ea typeface="Cambria" panose="02040503050406030204" pitchFamily="18" charset="0"/>
              </a:rPr>
              <a:t> </a:t>
            </a:r>
            <a:r>
              <a:rPr lang="en-ID" sz="1400" dirty="0" err="1">
                <a:solidFill>
                  <a:schemeClr val="tx1"/>
                </a:solidFill>
                <a:latin typeface="Cambria" panose="02040503050406030204" pitchFamily="18" charset="0"/>
                <a:ea typeface="Cambria" panose="02040503050406030204" pitchFamily="18" charset="0"/>
              </a:rPr>
              <a:t>berlebihan</a:t>
            </a:r>
            <a:r>
              <a:rPr lang="en-ID" sz="1400" dirty="0">
                <a:solidFill>
                  <a:schemeClr val="tx1"/>
                </a:solidFill>
                <a:latin typeface="Cambria" panose="02040503050406030204" pitchFamily="18" charset="0"/>
                <a:ea typeface="Cambria" panose="02040503050406030204" pitchFamily="18" charset="0"/>
              </a:rPr>
              <a:t> </a:t>
            </a:r>
            <a:r>
              <a:rPr lang="en-ID" sz="1400" dirty="0" err="1">
                <a:solidFill>
                  <a:schemeClr val="tx1"/>
                </a:solidFill>
                <a:latin typeface="Cambria" panose="02040503050406030204" pitchFamily="18" charset="0"/>
                <a:ea typeface="Cambria" panose="02040503050406030204" pitchFamily="18" charset="0"/>
              </a:rPr>
              <a:t>sehingga</a:t>
            </a:r>
            <a:r>
              <a:rPr lang="en-ID" sz="1400" dirty="0">
                <a:solidFill>
                  <a:schemeClr val="tx1"/>
                </a:solidFill>
                <a:latin typeface="Cambria" panose="02040503050406030204" pitchFamily="18" charset="0"/>
                <a:ea typeface="Cambria" panose="02040503050406030204" pitchFamily="18" charset="0"/>
              </a:rPr>
              <a:t> </a:t>
            </a:r>
            <a:r>
              <a:rPr lang="en-ID" sz="1400" dirty="0" err="1">
                <a:solidFill>
                  <a:schemeClr val="tx1"/>
                </a:solidFill>
                <a:latin typeface="Cambria" panose="02040503050406030204" pitchFamily="18" charset="0"/>
                <a:ea typeface="Cambria" panose="02040503050406030204" pitchFamily="18" charset="0"/>
              </a:rPr>
              <a:t>kulit</a:t>
            </a:r>
            <a:r>
              <a:rPr lang="en-ID" sz="1400" dirty="0">
                <a:solidFill>
                  <a:schemeClr val="tx1"/>
                </a:solidFill>
                <a:latin typeface="Cambria" panose="02040503050406030204" pitchFamily="18" charset="0"/>
                <a:ea typeface="Cambria" panose="02040503050406030204" pitchFamily="18" charset="0"/>
              </a:rPr>
              <a:t> </a:t>
            </a:r>
            <a:r>
              <a:rPr lang="en-ID" sz="1400" dirty="0" err="1">
                <a:solidFill>
                  <a:schemeClr val="tx1"/>
                </a:solidFill>
                <a:latin typeface="Cambria" panose="02040503050406030204" pitchFamily="18" charset="0"/>
                <a:ea typeface="Cambria" panose="02040503050406030204" pitchFamily="18" charset="0"/>
              </a:rPr>
              <a:t>tidak</a:t>
            </a:r>
            <a:r>
              <a:rPr lang="en-ID" sz="1400" dirty="0">
                <a:solidFill>
                  <a:schemeClr val="tx1"/>
                </a:solidFill>
                <a:latin typeface="Cambria" panose="02040503050406030204" pitchFamily="18" charset="0"/>
                <a:ea typeface="Cambria" panose="02040503050406030204" pitchFamily="18" charset="0"/>
              </a:rPr>
              <a:t> </a:t>
            </a:r>
            <a:r>
              <a:rPr lang="en-ID" sz="1400" dirty="0" err="1">
                <a:solidFill>
                  <a:schemeClr val="tx1"/>
                </a:solidFill>
                <a:latin typeface="Cambria" panose="02040503050406030204" pitchFamily="18" charset="0"/>
                <a:ea typeface="Cambria" panose="02040503050406030204" pitchFamily="18" charset="0"/>
              </a:rPr>
              <a:t>tampak</a:t>
            </a:r>
            <a:r>
              <a:rPr lang="en-ID" sz="1400" dirty="0">
                <a:solidFill>
                  <a:schemeClr val="tx1"/>
                </a:solidFill>
                <a:latin typeface="Cambria" panose="02040503050406030204" pitchFamily="18" charset="0"/>
                <a:ea typeface="Cambria" panose="02040503050406030204" pitchFamily="18" charset="0"/>
              </a:rPr>
              <a:t> </a:t>
            </a:r>
            <a:r>
              <a:rPr lang="en-ID" sz="1400" dirty="0" err="1">
                <a:solidFill>
                  <a:schemeClr val="tx1"/>
                </a:solidFill>
                <a:latin typeface="Cambria" panose="02040503050406030204" pitchFamily="18" charset="0"/>
                <a:ea typeface="Cambria" panose="02040503050406030204" pitchFamily="18" charset="0"/>
              </a:rPr>
              <a:t>mengilap</a:t>
            </a:r>
            <a:r>
              <a:rPr lang="en-ID" sz="1400" dirty="0">
                <a:solidFill>
                  <a:schemeClr val="tx1"/>
                </a:solidFill>
                <a:latin typeface="Cambria" panose="02040503050406030204" pitchFamily="18" charset="0"/>
                <a:ea typeface="Cambria" panose="02040503050406030204" pitchFamily="18" charset="0"/>
              </a:rPr>
              <a:t>.</a:t>
            </a:r>
          </a:p>
          <a:p>
            <a:endParaRPr lang="en-US" sz="1400" dirty="0">
              <a:latin typeface="+mj-lt"/>
            </a:endParaRPr>
          </a:p>
        </p:txBody>
      </p:sp>
      <p:cxnSp>
        <p:nvCxnSpPr>
          <p:cNvPr id="50" name="Straight Connector 49">
            <a:extLst>
              <a:ext uri="{FF2B5EF4-FFF2-40B4-BE49-F238E27FC236}">
                <a16:creationId xmlns:a16="http://schemas.microsoft.com/office/drawing/2014/main" id="{67285CEF-2E2D-4F74-8F48-5E700135716B}"/>
              </a:ext>
            </a:extLst>
          </p:cNvPr>
          <p:cNvCxnSpPr>
            <a:cxnSpLocks/>
          </p:cNvCxnSpPr>
          <p:nvPr/>
        </p:nvCxnSpPr>
        <p:spPr>
          <a:xfrm>
            <a:off x="574886" y="1808480"/>
            <a:ext cx="0" cy="1402079"/>
          </a:xfrm>
          <a:prstGeom prst="line">
            <a:avLst/>
          </a:prstGeom>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5A71283-9D57-49C3-A0AD-270BC48A1B38}"/>
              </a:ext>
            </a:extLst>
          </p:cNvPr>
          <p:cNvSpPr txBox="1"/>
          <p:nvPr/>
        </p:nvSpPr>
        <p:spPr>
          <a:xfrm>
            <a:off x="3811158" y="1700946"/>
            <a:ext cx="2620133" cy="400110"/>
          </a:xfrm>
          <a:prstGeom prst="rect">
            <a:avLst/>
          </a:prstGeom>
          <a:noFill/>
        </p:spPr>
        <p:txBody>
          <a:bodyPr wrap="square">
            <a:spAutoFit/>
          </a:bodyPr>
          <a:lstStyle/>
          <a:p>
            <a:r>
              <a:rPr lang="en-US" sz="2000" b="1" dirty="0">
                <a:latin typeface="+mj-lt"/>
              </a:rPr>
              <a:t>2. </a:t>
            </a:r>
            <a:r>
              <a:rPr lang="en-US" sz="2000" b="1" dirty="0" err="1">
                <a:latin typeface="+mj-lt"/>
              </a:rPr>
              <a:t>Kulit</a:t>
            </a:r>
            <a:r>
              <a:rPr lang="en-US" sz="2000" b="1" dirty="0">
                <a:latin typeface="+mj-lt"/>
              </a:rPr>
              <a:t> </a:t>
            </a:r>
            <a:r>
              <a:rPr lang="en-US" sz="2000" b="1" dirty="0" err="1">
                <a:latin typeface="+mj-lt"/>
              </a:rPr>
              <a:t>Berminyak</a:t>
            </a:r>
            <a:endParaRPr lang="en-US" sz="2000" b="1" dirty="0">
              <a:latin typeface="+mj-lt"/>
            </a:endParaRPr>
          </a:p>
        </p:txBody>
      </p:sp>
      <p:sp>
        <p:nvSpPr>
          <p:cNvPr id="52" name="TextBox 51">
            <a:extLst>
              <a:ext uri="{FF2B5EF4-FFF2-40B4-BE49-F238E27FC236}">
                <a16:creationId xmlns:a16="http://schemas.microsoft.com/office/drawing/2014/main" id="{CC4F212F-54FC-4CBF-A0A7-747E976F5B72}"/>
              </a:ext>
            </a:extLst>
          </p:cNvPr>
          <p:cNvSpPr txBox="1"/>
          <p:nvPr/>
        </p:nvSpPr>
        <p:spPr>
          <a:xfrm>
            <a:off x="3840171" y="2048111"/>
            <a:ext cx="2669874" cy="1384995"/>
          </a:xfrm>
          <a:prstGeom prst="rect">
            <a:avLst/>
          </a:prstGeom>
          <a:noFill/>
        </p:spPr>
        <p:txBody>
          <a:bodyPr wrap="square">
            <a:spAutoFit/>
          </a:bodyPr>
          <a:lstStyle/>
          <a:p>
            <a:r>
              <a:rPr lang="en-ID" sz="1400" dirty="0" err="1">
                <a:solidFill>
                  <a:schemeClr val="tx1"/>
                </a:solidFill>
              </a:rPr>
              <a:t>Kulit</a:t>
            </a:r>
            <a:r>
              <a:rPr lang="en-ID" sz="1400" dirty="0">
                <a:solidFill>
                  <a:schemeClr val="tx1"/>
                </a:solidFill>
              </a:rPr>
              <a:t> </a:t>
            </a:r>
            <a:r>
              <a:rPr lang="en-ID" sz="1400" dirty="0" err="1">
                <a:solidFill>
                  <a:schemeClr val="tx1"/>
                </a:solidFill>
              </a:rPr>
              <a:t>Berminyak</a:t>
            </a:r>
            <a:r>
              <a:rPr lang="en-ID" sz="1400" dirty="0">
                <a:solidFill>
                  <a:schemeClr val="tx1"/>
                </a:solidFill>
              </a:rPr>
              <a:t> </a:t>
            </a:r>
            <a:r>
              <a:rPr lang="en-ID" sz="1400" dirty="0" err="1">
                <a:solidFill>
                  <a:schemeClr val="tx1"/>
                </a:solidFill>
              </a:rPr>
              <a:t>disebabkan</a:t>
            </a:r>
            <a:r>
              <a:rPr lang="en-ID" sz="1400" dirty="0">
                <a:solidFill>
                  <a:schemeClr val="tx1"/>
                </a:solidFill>
              </a:rPr>
              <a:t> oleh </a:t>
            </a:r>
            <a:r>
              <a:rPr lang="en-ID" sz="1400" dirty="0" err="1">
                <a:solidFill>
                  <a:schemeClr val="tx1"/>
                </a:solidFill>
              </a:rPr>
              <a:t>produksi</a:t>
            </a:r>
            <a:r>
              <a:rPr lang="en-ID" sz="1400" dirty="0">
                <a:solidFill>
                  <a:schemeClr val="tx1"/>
                </a:solidFill>
              </a:rPr>
              <a:t> sebum yang </a:t>
            </a:r>
            <a:r>
              <a:rPr lang="en-ID" sz="1400" dirty="0" err="1">
                <a:solidFill>
                  <a:schemeClr val="tx1"/>
                </a:solidFill>
              </a:rPr>
              <a:t>tinggi</a:t>
            </a:r>
            <a:r>
              <a:rPr lang="en-ID" sz="1400" dirty="0">
                <a:solidFill>
                  <a:schemeClr val="tx1"/>
                </a:solidFill>
              </a:rPr>
              <a:t>. Sebum </a:t>
            </a:r>
            <a:r>
              <a:rPr lang="en-ID" sz="1400" dirty="0" err="1">
                <a:solidFill>
                  <a:schemeClr val="tx1"/>
                </a:solidFill>
              </a:rPr>
              <a:t>adalah</a:t>
            </a:r>
            <a:r>
              <a:rPr lang="en-ID" sz="1400" dirty="0">
                <a:solidFill>
                  <a:schemeClr val="tx1"/>
                </a:solidFill>
              </a:rPr>
              <a:t> </a:t>
            </a:r>
            <a:r>
              <a:rPr lang="en-ID" sz="1400" dirty="0" err="1">
                <a:solidFill>
                  <a:schemeClr val="tx1"/>
                </a:solidFill>
              </a:rPr>
              <a:t>minyak</a:t>
            </a:r>
            <a:r>
              <a:rPr lang="en-ID" sz="1400" dirty="0">
                <a:solidFill>
                  <a:schemeClr val="tx1"/>
                </a:solidFill>
              </a:rPr>
              <a:t> </a:t>
            </a:r>
            <a:r>
              <a:rPr lang="en-ID" sz="1400" dirty="0" err="1">
                <a:solidFill>
                  <a:schemeClr val="tx1"/>
                </a:solidFill>
              </a:rPr>
              <a:t>alami</a:t>
            </a:r>
            <a:r>
              <a:rPr lang="en-ID" sz="1400" dirty="0">
                <a:solidFill>
                  <a:schemeClr val="tx1"/>
                </a:solidFill>
              </a:rPr>
              <a:t> yang </a:t>
            </a:r>
            <a:r>
              <a:rPr lang="en-ID" sz="1400" dirty="0" err="1">
                <a:solidFill>
                  <a:schemeClr val="tx1"/>
                </a:solidFill>
              </a:rPr>
              <a:t>berfungsi</a:t>
            </a:r>
            <a:r>
              <a:rPr lang="en-ID" sz="1400" dirty="0">
                <a:solidFill>
                  <a:schemeClr val="tx1"/>
                </a:solidFill>
              </a:rPr>
              <a:t> </a:t>
            </a:r>
            <a:r>
              <a:rPr lang="en-ID" sz="1400" dirty="0" err="1">
                <a:solidFill>
                  <a:schemeClr val="tx1"/>
                </a:solidFill>
              </a:rPr>
              <a:t>melindungi</a:t>
            </a:r>
            <a:r>
              <a:rPr lang="en-ID" sz="1400" dirty="0">
                <a:solidFill>
                  <a:schemeClr val="tx1"/>
                </a:solidFill>
              </a:rPr>
              <a:t> dan </a:t>
            </a:r>
            <a:r>
              <a:rPr lang="en-ID" sz="1400" dirty="0" err="1">
                <a:solidFill>
                  <a:schemeClr val="tx1"/>
                </a:solidFill>
              </a:rPr>
              <a:t>menjaga</a:t>
            </a:r>
            <a:r>
              <a:rPr lang="en-ID" sz="1400" dirty="0">
                <a:solidFill>
                  <a:schemeClr val="tx1"/>
                </a:solidFill>
              </a:rPr>
              <a:t> </a:t>
            </a:r>
            <a:r>
              <a:rPr lang="en-ID" sz="1400" dirty="0" err="1">
                <a:solidFill>
                  <a:schemeClr val="tx1"/>
                </a:solidFill>
              </a:rPr>
              <a:t>kelembutan</a:t>
            </a:r>
            <a:r>
              <a:rPr lang="en-ID" sz="1400" dirty="0">
                <a:solidFill>
                  <a:schemeClr val="tx1"/>
                </a:solidFill>
              </a:rPr>
              <a:t> </a:t>
            </a:r>
            <a:r>
              <a:rPr lang="en-ID" sz="1400" dirty="0" err="1">
                <a:solidFill>
                  <a:schemeClr val="tx1"/>
                </a:solidFill>
              </a:rPr>
              <a:t>kulit</a:t>
            </a:r>
            <a:r>
              <a:rPr lang="en-ID" sz="1400" dirty="0">
                <a:solidFill>
                  <a:schemeClr val="tx1"/>
                </a:solidFill>
              </a:rPr>
              <a:t>.</a:t>
            </a:r>
            <a:endParaRPr lang="en-US" sz="1400" dirty="0">
              <a:solidFill>
                <a:schemeClr val="tx1"/>
              </a:solidFill>
              <a:effectLst/>
              <a:latin typeface="Cambria" panose="02040503050406030204" pitchFamily="18" charset="0"/>
              <a:ea typeface="Calibri" panose="020F0502020204030204" pitchFamily="34" charset="0"/>
              <a:cs typeface="Arial" panose="020B0604020202020204" pitchFamily="34" charset="0"/>
            </a:endParaRPr>
          </a:p>
          <a:p>
            <a:endParaRPr lang="en-US" sz="1400" dirty="0">
              <a:solidFill>
                <a:schemeClr val="bg1">
                  <a:lumMod val="50000"/>
                </a:schemeClr>
              </a:solidFill>
              <a:latin typeface="+mj-lt"/>
            </a:endParaRPr>
          </a:p>
        </p:txBody>
      </p:sp>
      <p:cxnSp>
        <p:nvCxnSpPr>
          <p:cNvPr id="53" name="Straight Connector 52">
            <a:extLst>
              <a:ext uri="{FF2B5EF4-FFF2-40B4-BE49-F238E27FC236}">
                <a16:creationId xmlns:a16="http://schemas.microsoft.com/office/drawing/2014/main" id="{72836AAB-1E41-46BB-BAF1-11C1A5CCA76D}"/>
              </a:ext>
            </a:extLst>
          </p:cNvPr>
          <p:cNvCxnSpPr>
            <a:cxnSpLocks/>
          </p:cNvCxnSpPr>
          <p:nvPr/>
        </p:nvCxnSpPr>
        <p:spPr>
          <a:xfrm>
            <a:off x="3741420" y="1808480"/>
            <a:ext cx="0" cy="1402079"/>
          </a:xfrm>
          <a:prstGeom prst="line">
            <a:avLst/>
          </a:prstGeom>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975B5CD0-8A9B-4065-B21B-84BBC8B375E1}"/>
              </a:ext>
            </a:extLst>
          </p:cNvPr>
          <p:cNvSpPr txBox="1"/>
          <p:nvPr/>
        </p:nvSpPr>
        <p:spPr>
          <a:xfrm>
            <a:off x="6798224" y="1689207"/>
            <a:ext cx="2620133" cy="400110"/>
          </a:xfrm>
          <a:prstGeom prst="rect">
            <a:avLst/>
          </a:prstGeom>
          <a:noFill/>
        </p:spPr>
        <p:txBody>
          <a:bodyPr wrap="square">
            <a:spAutoFit/>
          </a:bodyPr>
          <a:lstStyle/>
          <a:p>
            <a:r>
              <a:rPr lang="en-US" sz="2000" b="1" dirty="0">
                <a:latin typeface="+mj-lt"/>
              </a:rPr>
              <a:t>3. </a:t>
            </a:r>
            <a:r>
              <a:rPr lang="en-US" sz="2000" b="1" dirty="0" err="1">
                <a:latin typeface="+mj-lt"/>
              </a:rPr>
              <a:t>Kulit</a:t>
            </a:r>
            <a:r>
              <a:rPr lang="en-US" sz="2000" b="1" dirty="0">
                <a:latin typeface="+mj-lt"/>
              </a:rPr>
              <a:t> </a:t>
            </a:r>
            <a:r>
              <a:rPr lang="en-US" sz="2000" b="1" dirty="0" err="1">
                <a:latin typeface="+mj-lt"/>
              </a:rPr>
              <a:t>Kering</a:t>
            </a:r>
            <a:endParaRPr lang="en-US" sz="2000" b="1" dirty="0">
              <a:latin typeface="+mj-lt"/>
            </a:endParaRPr>
          </a:p>
        </p:txBody>
      </p:sp>
      <p:cxnSp>
        <p:nvCxnSpPr>
          <p:cNvPr id="55" name="Straight Connector 54">
            <a:extLst>
              <a:ext uri="{FF2B5EF4-FFF2-40B4-BE49-F238E27FC236}">
                <a16:creationId xmlns:a16="http://schemas.microsoft.com/office/drawing/2014/main" id="{F0C0BF2F-9A9A-4633-994C-869E512F3B5A}"/>
              </a:ext>
            </a:extLst>
          </p:cNvPr>
          <p:cNvCxnSpPr>
            <a:cxnSpLocks/>
          </p:cNvCxnSpPr>
          <p:nvPr/>
        </p:nvCxnSpPr>
        <p:spPr>
          <a:xfrm>
            <a:off x="6669405" y="1817958"/>
            <a:ext cx="0" cy="1402079"/>
          </a:xfrm>
          <a:prstGeom prst="line">
            <a:avLst/>
          </a:prstGeom>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BCB4AEE3-9FFD-44BA-B635-C521A02DE56B}"/>
              </a:ext>
            </a:extLst>
          </p:cNvPr>
          <p:cNvSpPr txBox="1"/>
          <p:nvPr/>
        </p:nvSpPr>
        <p:spPr>
          <a:xfrm>
            <a:off x="9401982" y="1669192"/>
            <a:ext cx="2620133" cy="400110"/>
          </a:xfrm>
          <a:prstGeom prst="rect">
            <a:avLst/>
          </a:prstGeom>
          <a:noFill/>
        </p:spPr>
        <p:txBody>
          <a:bodyPr wrap="square">
            <a:spAutoFit/>
          </a:bodyPr>
          <a:lstStyle/>
          <a:p>
            <a:r>
              <a:rPr lang="en-US" sz="2000" b="1" dirty="0">
                <a:latin typeface="+mj-lt"/>
              </a:rPr>
              <a:t>4. </a:t>
            </a:r>
            <a:r>
              <a:rPr lang="en-US" sz="2000" b="1" dirty="0" err="1">
                <a:latin typeface="+mj-lt"/>
              </a:rPr>
              <a:t>Kulit</a:t>
            </a:r>
            <a:r>
              <a:rPr lang="en-US" sz="2000" b="1" dirty="0">
                <a:latin typeface="+mj-lt"/>
              </a:rPr>
              <a:t> </a:t>
            </a:r>
            <a:r>
              <a:rPr lang="en-US" sz="2000" b="1" dirty="0" err="1">
                <a:latin typeface="+mj-lt"/>
              </a:rPr>
              <a:t>Kombinasi</a:t>
            </a:r>
            <a:endParaRPr lang="en-US" sz="2000" b="1" dirty="0">
              <a:latin typeface="+mj-lt"/>
            </a:endParaRPr>
          </a:p>
        </p:txBody>
      </p:sp>
      <p:sp>
        <p:nvSpPr>
          <p:cNvPr id="57" name="TextBox 56">
            <a:extLst>
              <a:ext uri="{FF2B5EF4-FFF2-40B4-BE49-F238E27FC236}">
                <a16:creationId xmlns:a16="http://schemas.microsoft.com/office/drawing/2014/main" id="{A604D174-C423-4536-AE1B-AE3E194D7113}"/>
              </a:ext>
            </a:extLst>
          </p:cNvPr>
          <p:cNvSpPr txBox="1"/>
          <p:nvPr/>
        </p:nvSpPr>
        <p:spPr>
          <a:xfrm>
            <a:off x="9377111" y="2002758"/>
            <a:ext cx="2669874" cy="1169551"/>
          </a:xfrm>
          <a:prstGeom prst="rect">
            <a:avLst/>
          </a:prstGeom>
          <a:noFill/>
        </p:spPr>
        <p:txBody>
          <a:bodyPr wrap="square">
            <a:spAutoFit/>
          </a:bodyPr>
          <a:lstStyle/>
          <a:p>
            <a:r>
              <a:rPr lang="en-ID" sz="1400" dirty="0" err="1"/>
              <a:t>Ciri</a:t>
            </a:r>
            <a:r>
              <a:rPr lang="en-ID" sz="1400" dirty="0"/>
              <a:t> </a:t>
            </a:r>
            <a:r>
              <a:rPr lang="en-ID" sz="1400" dirty="0" err="1"/>
              <a:t>khasnya</a:t>
            </a:r>
            <a:r>
              <a:rPr lang="en-ID" sz="1400" dirty="0"/>
              <a:t> </a:t>
            </a:r>
            <a:r>
              <a:rPr lang="en-ID" sz="1400" dirty="0" err="1"/>
              <a:t>adalah</a:t>
            </a:r>
            <a:r>
              <a:rPr lang="en-ID" sz="1400" dirty="0"/>
              <a:t> area </a:t>
            </a:r>
            <a:r>
              <a:rPr lang="en-ID" sz="1400" dirty="0" err="1"/>
              <a:t>tertentu</a:t>
            </a:r>
            <a:r>
              <a:rPr lang="en-ID" sz="1400" dirty="0"/>
              <a:t> pada </a:t>
            </a:r>
            <a:r>
              <a:rPr lang="en-ID" sz="1400" dirty="0" err="1"/>
              <a:t>kulit</a:t>
            </a:r>
            <a:r>
              <a:rPr lang="en-ID" sz="1400" dirty="0"/>
              <a:t> </a:t>
            </a:r>
            <a:r>
              <a:rPr lang="en-ID" sz="1400" dirty="0" err="1"/>
              <a:t>terasa</a:t>
            </a:r>
            <a:r>
              <a:rPr lang="en-ID" sz="1400" dirty="0"/>
              <a:t> </a:t>
            </a:r>
            <a:r>
              <a:rPr lang="en-ID" sz="1400" dirty="0" err="1"/>
              <a:t>berminyak</a:t>
            </a:r>
            <a:r>
              <a:rPr lang="en-ID" sz="1400" dirty="0"/>
              <a:t>, </a:t>
            </a:r>
            <a:r>
              <a:rPr lang="en-ID" sz="1400" dirty="0" err="1"/>
              <a:t>sedangkan</a:t>
            </a:r>
            <a:r>
              <a:rPr lang="en-ID" sz="1400" dirty="0"/>
              <a:t> area yang lain </a:t>
            </a:r>
            <a:r>
              <a:rPr lang="en-ID" sz="1400" dirty="0" err="1"/>
              <a:t>justru</a:t>
            </a:r>
            <a:r>
              <a:rPr lang="en-ID" sz="1400" dirty="0"/>
              <a:t> normal, </a:t>
            </a:r>
            <a:r>
              <a:rPr lang="en-ID" sz="1400" dirty="0" err="1"/>
              <a:t>kering</a:t>
            </a:r>
            <a:r>
              <a:rPr lang="en-ID" sz="1400" dirty="0"/>
              <a:t>, </a:t>
            </a:r>
            <a:r>
              <a:rPr lang="en-ID" sz="1400" dirty="0" err="1"/>
              <a:t>atau</a:t>
            </a:r>
            <a:r>
              <a:rPr lang="en-ID" sz="1400" dirty="0"/>
              <a:t> </a:t>
            </a:r>
            <a:r>
              <a:rPr lang="en-ID" sz="1400" dirty="0" err="1"/>
              <a:t>bahkan</a:t>
            </a:r>
            <a:r>
              <a:rPr lang="en-ID" sz="1400" dirty="0"/>
              <a:t> </a:t>
            </a:r>
            <a:r>
              <a:rPr lang="en-ID" sz="1400" dirty="0" err="1"/>
              <a:t>sensitif</a:t>
            </a:r>
            <a:r>
              <a:rPr lang="en-ID" sz="1400" dirty="0"/>
              <a:t>.</a:t>
            </a:r>
            <a:endParaRPr lang="en-US" sz="1400" dirty="0">
              <a:latin typeface="+mj-lt"/>
            </a:endParaRPr>
          </a:p>
        </p:txBody>
      </p:sp>
      <p:cxnSp>
        <p:nvCxnSpPr>
          <p:cNvPr id="58" name="Straight Connector 57">
            <a:extLst>
              <a:ext uri="{FF2B5EF4-FFF2-40B4-BE49-F238E27FC236}">
                <a16:creationId xmlns:a16="http://schemas.microsoft.com/office/drawing/2014/main" id="{DC521D37-F2F6-4792-94E1-454E3778E525}"/>
              </a:ext>
            </a:extLst>
          </p:cNvPr>
          <p:cNvCxnSpPr>
            <a:cxnSpLocks/>
          </p:cNvCxnSpPr>
          <p:nvPr/>
        </p:nvCxnSpPr>
        <p:spPr>
          <a:xfrm>
            <a:off x="9401982" y="1889262"/>
            <a:ext cx="0" cy="1402079"/>
          </a:xfrm>
          <a:prstGeom prst="line">
            <a:avLst/>
          </a:prstGeom>
        </p:spPr>
        <p:style>
          <a:lnRef idx="1">
            <a:schemeClr val="dk1"/>
          </a:lnRef>
          <a:fillRef idx="0">
            <a:schemeClr val="dk1"/>
          </a:fillRef>
          <a:effectRef idx="0">
            <a:schemeClr val="dk1"/>
          </a:effectRef>
          <a:fontRef idx="minor">
            <a:schemeClr val="tx1"/>
          </a:fontRef>
        </p:style>
      </p:cxnSp>
      <p:sp>
        <p:nvSpPr>
          <p:cNvPr id="87" name="Title 1">
            <a:extLst>
              <a:ext uri="{FF2B5EF4-FFF2-40B4-BE49-F238E27FC236}">
                <a16:creationId xmlns:a16="http://schemas.microsoft.com/office/drawing/2014/main" id="{FE981C63-0F77-4FF0-85AE-6F4BF9596677}"/>
              </a:ext>
            </a:extLst>
          </p:cNvPr>
          <p:cNvSpPr>
            <a:spLocks noGrp="1"/>
          </p:cNvSpPr>
          <p:nvPr>
            <p:ph type="title"/>
          </p:nvPr>
        </p:nvSpPr>
        <p:spPr>
          <a:xfrm>
            <a:off x="838200" y="136526"/>
            <a:ext cx="10515600" cy="768096"/>
          </a:xfrm>
        </p:spPr>
        <p:txBody>
          <a:bodyPr>
            <a:normAutofit/>
          </a:bodyPr>
          <a:lstStyle/>
          <a:p>
            <a:r>
              <a:rPr lang="en-US" b="1" dirty="0" err="1">
                <a:solidFill>
                  <a:schemeClr val="tx1"/>
                </a:solidFill>
              </a:rPr>
              <a:t>Jenis</a:t>
            </a:r>
            <a:r>
              <a:rPr lang="en-US" b="1" dirty="0">
                <a:solidFill>
                  <a:schemeClr val="tx1"/>
                </a:solidFill>
              </a:rPr>
              <a:t> </a:t>
            </a:r>
            <a:r>
              <a:rPr lang="en-US" b="1" dirty="0" err="1">
                <a:solidFill>
                  <a:schemeClr val="tx1"/>
                </a:solidFill>
              </a:rPr>
              <a:t>Kulit</a:t>
            </a:r>
            <a:r>
              <a:rPr lang="en-US" b="1" dirty="0">
                <a:solidFill>
                  <a:schemeClr val="tx1"/>
                </a:solidFill>
              </a:rPr>
              <a:t> </a:t>
            </a:r>
            <a:r>
              <a:rPr lang="en-US" b="1" dirty="0" err="1">
                <a:solidFill>
                  <a:schemeClr val="tx1"/>
                </a:solidFill>
              </a:rPr>
              <a:t>Manusia</a:t>
            </a:r>
            <a:endParaRPr lang="en-US" b="1" dirty="0">
              <a:solidFill>
                <a:schemeClr val="tx1"/>
              </a:solidFill>
            </a:endParaRPr>
          </a:p>
        </p:txBody>
      </p:sp>
      <p:pic>
        <p:nvPicPr>
          <p:cNvPr id="70" name="Picture 69">
            <a:extLst>
              <a:ext uri="{FF2B5EF4-FFF2-40B4-BE49-F238E27FC236}">
                <a16:creationId xmlns:a16="http://schemas.microsoft.com/office/drawing/2014/main" id="{9C145056-3B55-4DAD-911D-2C5CC71B6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864589">
            <a:off x="119882" y="44018"/>
            <a:ext cx="1170359" cy="1170359"/>
          </a:xfrm>
          <a:prstGeom prst="rect">
            <a:avLst/>
          </a:prstGeom>
        </p:spPr>
      </p:pic>
      <p:pic>
        <p:nvPicPr>
          <p:cNvPr id="71" name="Picture 70">
            <a:extLst>
              <a:ext uri="{FF2B5EF4-FFF2-40B4-BE49-F238E27FC236}">
                <a16:creationId xmlns:a16="http://schemas.microsoft.com/office/drawing/2014/main" id="{974AC241-2FEE-4E32-B632-CCE9E31674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590315">
            <a:off x="11006969" y="43640"/>
            <a:ext cx="1170359" cy="1170359"/>
          </a:xfrm>
          <a:prstGeom prst="rect">
            <a:avLst/>
          </a:prstGeom>
        </p:spPr>
      </p:pic>
      <p:sp>
        <p:nvSpPr>
          <p:cNvPr id="72" name="TextBox 71">
            <a:extLst>
              <a:ext uri="{FF2B5EF4-FFF2-40B4-BE49-F238E27FC236}">
                <a16:creationId xmlns:a16="http://schemas.microsoft.com/office/drawing/2014/main" id="{2ECA34DD-AD94-442B-93ED-107D008DC307}"/>
              </a:ext>
            </a:extLst>
          </p:cNvPr>
          <p:cNvSpPr txBox="1"/>
          <p:nvPr/>
        </p:nvSpPr>
        <p:spPr>
          <a:xfrm>
            <a:off x="6798885" y="2002758"/>
            <a:ext cx="2669874" cy="1384995"/>
          </a:xfrm>
          <a:prstGeom prst="rect">
            <a:avLst/>
          </a:prstGeom>
          <a:noFill/>
        </p:spPr>
        <p:txBody>
          <a:bodyPr wrap="square">
            <a:spAutoFit/>
          </a:bodyPr>
          <a:lstStyle/>
          <a:p>
            <a:r>
              <a:rPr lang="en-ID" sz="1400" dirty="0" err="1">
                <a:solidFill>
                  <a:schemeClr val="tx1"/>
                </a:solidFill>
              </a:rPr>
              <a:t>Kulit</a:t>
            </a:r>
            <a:r>
              <a:rPr lang="en-ID" sz="1400" dirty="0">
                <a:solidFill>
                  <a:schemeClr val="tx1"/>
                </a:solidFill>
              </a:rPr>
              <a:t> </a:t>
            </a:r>
            <a:r>
              <a:rPr lang="en-ID" sz="1400" dirty="0" err="1">
                <a:solidFill>
                  <a:schemeClr val="tx1"/>
                </a:solidFill>
              </a:rPr>
              <a:t>kering</a:t>
            </a:r>
            <a:r>
              <a:rPr lang="en-ID" sz="1400" dirty="0">
                <a:solidFill>
                  <a:schemeClr val="tx1"/>
                </a:solidFill>
              </a:rPr>
              <a:t> </a:t>
            </a:r>
            <a:r>
              <a:rPr lang="en-ID" sz="1400" dirty="0" err="1">
                <a:solidFill>
                  <a:schemeClr val="tx1"/>
                </a:solidFill>
              </a:rPr>
              <a:t>biasanya</a:t>
            </a:r>
            <a:r>
              <a:rPr lang="en-ID" sz="1400" dirty="0">
                <a:solidFill>
                  <a:schemeClr val="tx1"/>
                </a:solidFill>
              </a:rPr>
              <a:t> </a:t>
            </a:r>
            <a:r>
              <a:rPr lang="en-ID" sz="1400" dirty="0" err="1">
                <a:solidFill>
                  <a:schemeClr val="tx1"/>
                </a:solidFill>
              </a:rPr>
              <a:t>disebabkan</a:t>
            </a:r>
            <a:r>
              <a:rPr lang="en-ID" sz="1400" dirty="0">
                <a:solidFill>
                  <a:schemeClr val="tx1"/>
                </a:solidFill>
              </a:rPr>
              <a:t> oleh </a:t>
            </a:r>
            <a:r>
              <a:rPr lang="en-ID" sz="1400" dirty="0" err="1">
                <a:solidFill>
                  <a:schemeClr val="tx1"/>
                </a:solidFill>
              </a:rPr>
              <a:t>faktor</a:t>
            </a:r>
            <a:r>
              <a:rPr lang="en-ID" sz="1400" dirty="0">
                <a:solidFill>
                  <a:schemeClr val="tx1"/>
                </a:solidFill>
              </a:rPr>
              <a:t> </a:t>
            </a:r>
            <a:r>
              <a:rPr lang="en-ID" sz="1400" dirty="0" err="1">
                <a:solidFill>
                  <a:schemeClr val="tx1"/>
                </a:solidFill>
              </a:rPr>
              <a:t>luar</a:t>
            </a:r>
            <a:r>
              <a:rPr lang="en-ID" sz="1400" dirty="0">
                <a:solidFill>
                  <a:schemeClr val="tx1"/>
                </a:solidFill>
              </a:rPr>
              <a:t> </a:t>
            </a:r>
            <a:r>
              <a:rPr lang="en-ID" sz="1400" dirty="0" err="1">
                <a:solidFill>
                  <a:schemeClr val="tx1"/>
                </a:solidFill>
              </a:rPr>
              <a:t>seperti</a:t>
            </a:r>
            <a:r>
              <a:rPr lang="en-ID" sz="1400" dirty="0">
                <a:solidFill>
                  <a:schemeClr val="tx1"/>
                </a:solidFill>
              </a:rPr>
              <a:t> </a:t>
            </a:r>
            <a:r>
              <a:rPr lang="en-ID" sz="1400" dirty="0" err="1">
                <a:solidFill>
                  <a:schemeClr val="tx1"/>
                </a:solidFill>
              </a:rPr>
              <a:t>udara</a:t>
            </a:r>
            <a:r>
              <a:rPr lang="en-ID" sz="1400" dirty="0">
                <a:solidFill>
                  <a:schemeClr val="tx1"/>
                </a:solidFill>
              </a:rPr>
              <a:t> yang </a:t>
            </a:r>
            <a:r>
              <a:rPr lang="en-ID" sz="1400" dirty="0" err="1">
                <a:solidFill>
                  <a:schemeClr val="tx1"/>
                </a:solidFill>
              </a:rPr>
              <a:t>kering</a:t>
            </a:r>
            <a:r>
              <a:rPr lang="en-ID" sz="1400" dirty="0">
                <a:solidFill>
                  <a:schemeClr val="tx1"/>
                </a:solidFill>
              </a:rPr>
              <a:t>, </a:t>
            </a:r>
            <a:r>
              <a:rPr lang="en-ID" sz="1400" dirty="0" err="1">
                <a:solidFill>
                  <a:schemeClr val="tx1"/>
                </a:solidFill>
              </a:rPr>
              <a:t>kebiasaan</a:t>
            </a:r>
            <a:r>
              <a:rPr lang="en-ID" sz="1400" dirty="0">
                <a:solidFill>
                  <a:schemeClr val="tx1"/>
                </a:solidFill>
              </a:rPr>
              <a:t> mandi </a:t>
            </a:r>
            <a:r>
              <a:rPr lang="en-ID" sz="1400" dirty="0" err="1">
                <a:solidFill>
                  <a:schemeClr val="tx1"/>
                </a:solidFill>
              </a:rPr>
              <a:t>terlalu</a:t>
            </a:r>
            <a:r>
              <a:rPr lang="en-ID" sz="1400" dirty="0">
                <a:solidFill>
                  <a:schemeClr val="tx1"/>
                </a:solidFill>
              </a:rPr>
              <a:t> lama, dan </a:t>
            </a:r>
            <a:r>
              <a:rPr lang="en-ID" sz="1400" dirty="0" err="1">
                <a:solidFill>
                  <a:schemeClr val="tx1"/>
                </a:solidFill>
              </a:rPr>
              <a:t>paparan</a:t>
            </a:r>
            <a:r>
              <a:rPr lang="en-ID" sz="1400" dirty="0">
                <a:solidFill>
                  <a:schemeClr val="tx1"/>
                </a:solidFill>
              </a:rPr>
              <a:t> </a:t>
            </a:r>
            <a:r>
              <a:rPr lang="en-ID" sz="1400" dirty="0" err="1">
                <a:solidFill>
                  <a:schemeClr val="tx1"/>
                </a:solidFill>
              </a:rPr>
              <a:t>bahan</a:t>
            </a:r>
            <a:r>
              <a:rPr lang="en-ID" sz="1400" dirty="0">
                <a:solidFill>
                  <a:schemeClr val="tx1"/>
                </a:solidFill>
              </a:rPr>
              <a:t> </a:t>
            </a:r>
            <a:r>
              <a:rPr lang="en-ID" sz="1400" dirty="0" err="1">
                <a:solidFill>
                  <a:schemeClr val="tx1"/>
                </a:solidFill>
              </a:rPr>
              <a:t>kimia</a:t>
            </a:r>
            <a:r>
              <a:rPr lang="en-ID" sz="1400" dirty="0">
                <a:solidFill>
                  <a:schemeClr val="tx1"/>
                </a:solidFill>
              </a:rPr>
              <a:t> pada </a:t>
            </a:r>
            <a:r>
              <a:rPr lang="en-ID" sz="1400" dirty="0" err="1">
                <a:solidFill>
                  <a:schemeClr val="tx1"/>
                </a:solidFill>
              </a:rPr>
              <a:t>produk</a:t>
            </a:r>
            <a:r>
              <a:rPr lang="en-ID" sz="1400" dirty="0">
                <a:solidFill>
                  <a:schemeClr val="tx1"/>
                </a:solidFill>
              </a:rPr>
              <a:t> </a:t>
            </a:r>
            <a:r>
              <a:rPr lang="en-ID" sz="1400" dirty="0" err="1">
                <a:solidFill>
                  <a:schemeClr val="tx1"/>
                </a:solidFill>
              </a:rPr>
              <a:t>pembersih</a:t>
            </a:r>
            <a:r>
              <a:rPr lang="en-ID" sz="1400" dirty="0">
                <a:solidFill>
                  <a:schemeClr val="tx1"/>
                </a:solidFill>
              </a:rPr>
              <a:t> </a:t>
            </a:r>
            <a:r>
              <a:rPr lang="en-ID" sz="1400" dirty="0" err="1">
                <a:solidFill>
                  <a:schemeClr val="tx1"/>
                </a:solidFill>
              </a:rPr>
              <a:t>kulit</a:t>
            </a:r>
            <a:r>
              <a:rPr lang="en-ID" sz="1400" dirty="0">
                <a:solidFill>
                  <a:schemeClr val="tx1"/>
                </a:solidFill>
              </a:rPr>
              <a:t>. </a:t>
            </a:r>
            <a:endParaRPr lang="en-US" sz="1400" dirty="0">
              <a:solidFill>
                <a:schemeClr val="bg1">
                  <a:lumMod val="50000"/>
                </a:schemeClr>
              </a:solidFill>
              <a:latin typeface="+mj-lt"/>
            </a:endParaRPr>
          </a:p>
        </p:txBody>
      </p:sp>
      <p:sp>
        <p:nvSpPr>
          <p:cNvPr id="73" name="TextBox 72">
            <a:extLst>
              <a:ext uri="{FF2B5EF4-FFF2-40B4-BE49-F238E27FC236}">
                <a16:creationId xmlns:a16="http://schemas.microsoft.com/office/drawing/2014/main" id="{8EFF933B-8BCC-4C08-B9F6-5935FA307955}"/>
              </a:ext>
            </a:extLst>
          </p:cNvPr>
          <p:cNvSpPr txBox="1"/>
          <p:nvPr/>
        </p:nvSpPr>
        <p:spPr>
          <a:xfrm>
            <a:off x="753009" y="3828643"/>
            <a:ext cx="2620133" cy="400110"/>
          </a:xfrm>
          <a:prstGeom prst="rect">
            <a:avLst/>
          </a:prstGeom>
          <a:noFill/>
        </p:spPr>
        <p:txBody>
          <a:bodyPr wrap="square">
            <a:spAutoFit/>
          </a:bodyPr>
          <a:lstStyle/>
          <a:p>
            <a:r>
              <a:rPr lang="en-US" sz="2000" b="1" dirty="0">
                <a:latin typeface="+mj-lt"/>
              </a:rPr>
              <a:t>5. </a:t>
            </a:r>
            <a:r>
              <a:rPr lang="en-US" sz="2000" b="1" dirty="0" err="1">
                <a:latin typeface="+mj-lt"/>
              </a:rPr>
              <a:t>Kulit</a:t>
            </a:r>
            <a:r>
              <a:rPr lang="en-US" sz="2000" b="1" dirty="0">
                <a:latin typeface="+mj-lt"/>
              </a:rPr>
              <a:t> </a:t>
            </a:r>
            <a:r>
              <a:rPr lang="en-US" sz="2000" b="1" dirty="0" err="1">
                <a:latin typeface="+mj-lt"/>
              </a:rPr>
              <a:t>Sensitif</a:t>
            </a:r>
            <a:endParaRPr lang="en-US" sz="2000" b="1" dirty="0">
              <a:latin typeface="+mj-lt"/>
            </a:endParaRPr>
          </a:p>
        </p:txBody>
      </p:sp>
      <p:sp>
        <p:nvSpPr>
          <p:cNvPr id="74" name="TextBox 73">
            <a:extLst>
              <a:ext uri="{FF2B5EF4-FFF2-40B4-BE49-F238E27FC236}">
                <a16:creationId xmlns:a16="http://schemas.microsoft.com/office/drawing/2014/main" id="{5D5461B4-10A5-48A0-8E0A-9FB96F783630}"/>
              </a:ext>
            </a:extLst>
          </p:cNvPr>
          <p:cNvSpPr txBox="1"/>
          <p:nvPr/>
        </p:nvSpPr>
        <p:spPr>
          <a:xfrm>
            <a:off x="776587" y="4235448"/>
            <a:ext cx="2669874" cy="1384995"/>
          </a:xfrm>
          <a:prstGeom prst="rect">
            <a:avLst/>
          </a:prstGeom>
          <a:noFill/>
        </p:spPr>
        <p:txBody>
          <a:bodyPr wrap="square">
            <a:spAutoFit/>
          </a:bodyPr>
          <a:lstStyle/>
          <a:p>
            <a:r>
              <a:rPr lang="en-ID" sz="1400" dirty="0" err="1"/>
              <a:t>Kulit</a:t>
            </a:r>
            <a:r>
              <a:rPr lang="en-ID" sz="1400" dirty="0"/>
              <a:t> </a:t>
            </a:r>
            <a:r>
              <a:rPr lang="en-ID" sz="1400" dirty="0" err="1"/>
              <a:t>Sensitif</a:t>
            </a:r>
            <a:r>
              <a:rPr lang="en-ID" sz="1400" dirty="0"/>
              <a:t> </a:t>
            </a:r>
            <a:r>
              <a:rPr lang="en-ID" sz="1400" dirty="0" err="1"/>
              <a:t>berbeda</a:t>
            </a:r>
            <a:r>
              <a:rPr lang="en-ID" sz="1400" dirty="0"/>
              <a:t> </a:t>
            </a:r>
            <a:r>
              <a:rPr lang="en-ID" sz="1400" dirty="0" err="1"/>
              <a:t>dengan</a:t>
            </a:r>
            <a:r>
              <a:rPr lang="en-ID" sz="1400" dirty="0"/>
              <a:t> </a:t>
            </a:r>
            <a:r>
              <a:rPr lang="en-ID" sz="1400" dirty="0" err="1"/>
              <a:t>keempat</a:t>
            </a:r>
            <a:r>
              <a:rPr lang="en-ID" sz="1400" dirty="0"/>
              <a:t> </a:t>
            </a:r>
            <a:r>
              <a:rPr lang="en-ID" sz="1400" dirty="0" err="1"/>
              <a:t>jenis</a:t>
            </a:r>
            <a:r>
              <a:rPr lang="en-ID" sz="1400" dirty="0"/>
              <a:t> </a:t>
            </a:r>
            <a:r>
              <a:rPr lang="en-ID" sz="1400" dirty="0" err="1"/>
              <a:t>kulit</a:t>
            </a:r>
            <a:r>
              <a:rPr lang="en-ID" sz="1400" dirty="0"/>
              <a:t> </a:t>
            </a:r>
            <a:r>
              <a:rPr lang="en-ID" sz="1400" dirty="0" err="1"/>
              <a:t>lainnya</a:t>
            </a:r>
            <a:r>
              <a:rPr lang="en-ID" sz="1400" dirty="0"/>
              <a:t>. </a:t>
            </a:r>
            <a:r>
              <a:rPr lang="en-ID" sz="1400" dirty="0" err="1"/>
              <a:t>Kulit</a:t>
            </a:r>
            <a:r>
              <a:rPr lang="en-ID" sz="1400" dirty="0"/>
              <a:t> </a:t>
            </a:r>
            <a:r>
              <a:rPr lang="en-ID" sz="1400" dirty="0" err="1"/>
              <a:t>sensitif</a:t>
            </a:r>
            <a:r>
              <a:rPr lang="en-ID" sz="1400" dirty="0"/>
              <a:t> pada </a:t>
            </a:r>
            <a:r>
              <a:rPr lang="en-ID" sz="1400" dirty="0" err="1"/>
              <a:t>dasarnya</a:t>
            </a:r>
            <a:r>
              <a:rPr lang="en-ID" sz="1400" dirty="0"/>
              <a:t> </a:t>
            </a:r>
            <a:r>
              <a:rPr lang="en-ID" sz="1400" dirty="0" err="1"/>
              <a:t>adalah</a:t>
            </a:r>
            <a:r>
              <a:rPr lang="en-ID" sz="1400" dirty="0"/>
              <a:t> </a:t>
            </a:r>
            <a:r>
              <a:rPr lang="en-ID" sz="1400" dirty="0" err="1"/>
              <a:t>kulit</a:t>
            </a:r>
            <a:r>
              <a:rPr lang="en-ID" sz="1400" dirty="0"/>
              <a:t> yang </a:t>
            </a:r>
            <a:r>
              <a:rPr lang="en-ID" sz="1400" dirty="0" err="1"/>
              <a:t>mudah</a:t>
            </a:r>
            <a:r>
              <a:rPr lang="en-ID" sz="1400" dirty="0"/>
              <a:t> </a:t>
            </a:r>
            <a:r>
              <a:rPr lang="en-ID" sz="1400" dirty="0" err="1"/>
              <a:t>mengalami</a:t>
            </a:r>
            <a:r>
              <a:rPr lang="en-ID" sz="1400" dirty="0"/>
              <a:t> </a:t>
            </a:r>
            <a:r>
              <a:rPr lang="en-ID" sz="1400" dirty="0" err="1"/>
              <a:t>iritasi</a:t>
            </a:r>
            <a:r>
              <a:rPr lang="en-ID" sz="1400" dirty="0"/>
              <a:t>. </a:t>
            </a:r>
          </a:p>
          <a:p>
            <a:endParaRPr lang="en-US" sz="1400" dirty="0">
              <a:latin typeface="+mj-lt"/>
            </a:endParaRPr>
          </a:p>
        </p:txBody>
      </p:sp>
      <p:pic>
        <p:nvPicPr>
          <p:cNvPr id="3" name="Picture 2">
            <a:extLst>
              <a:ext uri="{FF2B5EF4-FFF2-40B4-BE49-F238E27FC236}">
                <a16:creationId xmlns:a16="http://schemas.microsoft.com/office/drawing/2014/main" id="{51A2BF1E-B399-EF90-99BA-273E156A6793}"/>
              </a:ext>
            </a:extLst>
          </p:cNvPr>
          <p:cNvPicPr>
            <a:picLocks noChangeAspect="1"/>
          </p:cNvPicPr>
          <p:nvPr/>
        </p:nvPicPr>
        <p:blipFill rotWithShape="1">
          <a:blip r:embed="rId4">
            <a:extLst>
              <a:ext uri="{28A0092B-C50C-407E-A947-70E740481C1C}">
                <a14:useLocalDpi xmlns:a14="http://schemas.microsoft.com/office/drawing/2010/main" val="0"/>
              </a:ext>
            </a:extLst>
          </a:blip>
          <a:srcRect t="24738" b="6878"/>
          <a:stretch/>
        </p:blipFill>
        <p:spPr>
          <a:xfrm>
            <a:off x="8108290" y="3450792"/>
            <a:ext cx="3718725" cy="2542984"/>
          </a:xfrm>
          <a:prstGeom prst="rect">
            <a:avLst/>
          </a:prstGeom>
        </p:spPr>
      </p:pic>
    </p:spTree>
    <p:extLst>
      <p:ext uri="{BB962C8B-B14F-4D97-AF65-F5344CB8AC3E}">
        <p14:creationId xmlns:p14="http://schemas.microsoft.com/office/powerpoint/2010/main" val="2903682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8AD8-34FB-42B7-A30E-6C4F4BDC1252}"/>
              </a:ext>
            </a:extLst>
          </p:cNvPr>
          <p:cNvSpPr>
            <a:spLocks noGrp="1"/>
          </p:cNvSpPr>
          <p:nvPr>
            <p:ph type="title"/>
          </p:nvPr>
        </p:nvSpPr>
        <p:spPr>
          <a:xfrm>
            <a:off x="838200" y="136525"/>
            <a:ext cx="10515600" cy="768096"/>
          </a:xfrm>
        </p:spPr>
        <p:txBody>
          <a:bodyPr vert="horz" lIns="91440" tIns="45720" rIns="91440" bIns="45720" rtlCol="0" anchor="ctr">
            <a:noAutofit/>
          </a:bodyPr>
          <a:lstStyle/>
          <a:p>
            <a:r>
              <a:rPr lang="en-US" sz="4000" b="1" dirty="0" err="1">
                <a:solidFill>
                  <a:schemeClr val="tx1"/>
                </a:solidFill>
              </a:rPr>
              <a:t>Metode</a:t>
            </a:r>
            <a:r>
              <a:rPr lang="en-US" sz="4000" b="1" dirty="0">
                <a:solidFill>
                  <a:schemeClr val="tx1"/>
                </a:solidFill>
              </a:rPr>
              <a:t> </a:t>
            </a:r>
            <a:r>
              <a:rPr lang="en-US" sz="4000" b="1" dirty="0" err="1">
                <a:solidFill>
                  <a:schemeClr val="tx1"/>
                </a:solidFill>
              </a:rPr>
              <a:t>Vikor</a:t>
            </a:r>
            <a:br>
              <a:rPr lang="en-US" sz="4000" b="1" dirty="0">
                <a:solidFill>
                  <a:schemeClr val="tx1"/>
                </a:solidFill>
              </a:rPr>
            </a:br>
            <a:r>
              <a:rPr lang="en-US" sz="3200" dirty="0">
                <a:solidFill>
                  <a:schemeClr val="tx1"/>
                </a:solidFill>
              </a:rPr>
              <a:t>(</a:t>
            </a:r>
            <a:r>
              <a:rPr lang="en-US" sz="3200" dirty="0" err="1">
                <a:solidFill>
                  <a:schemeClr val="tx1"/>
                </a:solidFill>
              </a:rPr>
              <a:t>Visekriterijumsko</a:t>
            </a:r>
            <a:r>
              <a:rPr lang="en-US" sz="3200" dirty="0">
                <a:solidFill>
                  <a:schemeClr val="tx1"/>
                </a:solidFill>
              </a:rPr>
              <a:t> </a:t>
            </a:r>
            <a:r>
              <a:rPr lang="en-US" sz="3200" dirty="0" err="1">
                <a:solidFill>
                  <a:schemeClr val="tx1"/>
                </a:solidFill>
              </a:rPr>
              <a:t>Kompromisno</a:t>
            </a:r>
            <a:r>
              <a:rPr lang="en-US" sz="3200" dirty="0">
                <a:solidFill>
                  <a:schemeClr val="tx1"/>
                </a:solidFill>
              </a:rPr>
              <a:t> </a:t>
            </a:r>
            <a:r>
              <a:rPr lang="en-US" sz="3200" dirty="0" err="1">
                <a:solidFill>
                  <a:schemeClr val="tx1"/>
                </a:solidFill>
              </a:rPr>
              <a:t>Rangiranje</a:t>
            </a:r>
            <a:r>
              <a:rPr lang="en-US" sz="3200" dirty="0">
                <a:solidFill>
                  <a:schemeClr val="tx1"/>
                </a:solidFill>
              </a:rPr>
              <a:t>)</a:t>
            </a:r>
          </a:p>
        </p:txBody>
      </p:sp>
      <p:sp>
        <p:nvSpPr>
          <p:cNvPr id="10" name="Rectangle: Rounded Corners 9">
            <a:extLst>
              <a:ext uri="{FF2B5EF4-FFF2-40B4-BE49-F238E27FC236}">
                <a16:creationId xmlns:a16="http://schemas.microsoft.com/office/drawing/2014/main" id="{2CB874BB-9923-4323-B53A-C3CD0D7ECB96}"/>
              </a:ext>
            </a:extLst>
          </p:cNvPr>
          <p:cNvSpPr/>
          <p:nvPr/>
        </p:nvSpPr>
        <p:spPr>
          <a:xfrm>
            <a:off x="1381540" y="1198401"/>
            <a:ext cx="9074426" cy="3824173"/>
          </a:xfrm>
          <a:prstGeom prst="round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Metode</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VIKOR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diperkenalkan</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pertama</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kali oleh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Opricovic</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dan Tzeng pada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tahun</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1998.</a:t>
            </a:r>
          </a:p>
          <a:p>
            <a:pPr marL="285750" indent="-285750" algn="just">
              <a:buFont typeface="Arial" panose="020B0604020202020204" pitchFamily="34" charset="0"/>
              <a:buChar char="•"/>
            </a:pP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VIKOR (Vise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Kriteria</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Optimizajica</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I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Kompromisno</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Resenje</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dalam</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Bahasa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serbia</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yang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artinya</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dirty="0" err="1">
                <a:solidFill>
                  <a:srgbClr val="000000"/>
                </a:solidFill>
                <a:latin typeface="Cambria" panose="02040503050406030204" pitchFamily="18" charset="0"/>
                <a:ea typeface="Calibri" panose="020F0502020204030204" pitchFamily="34" charset="0"/>
                <a:cs typeface="Arial" panose="020B0604020202020204" pitchFamily="34" charset="0"/>
              </a:rPr>
              <a:t>P</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erangkingan</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dirty="0" err="1">
                <a:solidFill>
                  <a:srgbClr val="000000"/>
                </a:solidFill>
                <a:latin typeface="Cambria" panose="02040503050406030204" pitchFamily="18" charset="0"/>
                <a:ea typeface="Calibri" panose="020F0502020204030204" pitchFamily="34" charset="0"/>
                <a:cs typeface="Arial" panose="020B0604020202020204" pitchFamily="34" charset="0"/>
              </a:rPr>
              <a:t>K</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ompromis</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MultiKriteria</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dirty="0" err="1">
                <a:solidFill>
                  <a:srgbClr val="000000"/>
                </a:solidFill>
                <a:latin typeface="Cambria" panose="02040503050406030204" pitchFamily="18" charset="0"/>
                <a:ea typeface="Calibri" panose="020F0502020204030204" pitchFamily="34" charset="0"/>
                <a:cs typeface="Arial" panose="020B0604020202020204" pitchFamily="34" charset="0"/>
              </a:rPr>
              <a:t>M</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erupakan</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salah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satu</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dari</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sekian</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banyak</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teknik</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MCDM. </a:t>
            </a:r>
          </a:p>
          <a:p>
            <a:pPr marL="285750" indent="-285750" algn="just">
              <a:buFont typeface="Arial" panose="020B0604020202020204" pitchFamily="34" charset="0"/>
              <a:buChar char="•"/>
            </a:pP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Metode</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ini</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dapat</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didefenisikan</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sebagai</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multi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kriteria</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sistem</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kompleks</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yang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dapat</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dilihat</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pada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rangking</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dan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pemilihan</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dari</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serangkaian</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alternatif</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berdasarkan</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kriteria</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Setiap</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alternatif</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dievaluasikan</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sesuai</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dengan</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fungsi</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kriteria</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Pemberian</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peringkat</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dapat</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dilakukan</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dengan</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membandingkan</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dan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mengukur</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Cambria" panose="02040503050406030204" pitchFamily="18" charset="0"/>
                <a:ea typeface="Calibri" panose="020F0502020204030204" pitchFamily="34" charset="0"/>
                <a:cs typeface="Arial" panose="020B0604020202020204" pitchFamily="34" charset="0"/>
              </a:rPr>
              <a:t>alternatif-alternatif</a:t>
            </a:r>
            <a:r>
              <a:rPr lang="en-US" sz="18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a:t>
            </a:r>
            <a:endParaRPr lang="en-US" sz="1800" dirty="0">
              <a:solidFill>
                <a:schemeClr val="tx1"/>
              </a:solidFill>
            </a:endParaRPr>
          </a:p>
        </p:txBody>
      </p:sp>
      <p:sp>
        <p:nvSpPr>
          <p:cNvPr id="11" name="Freeform: Shape 10">
            <a:extLst>
              <a:ext uri="{FF2B5EF4-FFF2-40B4-BE49-F238E27FC236}">
                <a16:creationId xmlns:a16="http://schemas.microsoft.com/office/drawing/2014/main" id="{ED0BC171-FD81-4D89-AF6D-C4DCBF55774C}"/>
              </a:ext>
            </a:extLst>
          </p:cNvPr>
          <p:cNvSpPr/>
          <p:nvPr/>
        </p:nvSpPr>
        <p:spPr>
          <a:xfrm>
            <a:off x="5699131" y="1031643"/>
            <a:ext cx="793737" cy="539866"/>
          </a:xfrm>
          <a:custGeom>
            <a:avLst/>
            <a:gdLst>
              <a:gd name="connsiteX0" fmla="*/ 1493176 w 1493905"/>
              <a:gd name="connsiteY0" fmla="*/ 1172949 h 1172949"/>
              <a:gd name="connsiteX1" fmla="*/ 0 w 1493905"/>
              <a:gd name="connsiteY1" fmla="*/ 1172949 h 1172949"/>
              <a:gd name="connsiteX2" fmla="*/ 0 w 1493905"/>
              <a:gd name="connsiteY2" fmla="*/ 490188 h 1172949"/>
              <a:gd name="connsiteX3" fmla="*/ 490188 w 1493905"/>
              <a:gd name="connsiteY3" fmla="*/ 0 h 1172949"/>
              <a:gd name="connsiteX4" fmla="*/ 1003718 w 1493905"/>
              <a:gd name="connsiteY4" fmla="*/ 0 h 1172949"/>
              <a:gd name="connsiteX5" fmla="*/ 1493905 w 1493905"/>
              <a:gd name="connsiteY5" fmla="*/ 490188 h 1172949"/>
              <a:gd name="connsiteX6" fmla="*/ 1493905 w 1493905"/>
              <a:gd name="connsiteY6" fmla="*/ 1172949 h 1172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3905" h="1172949">
                <a:moveTo>
                  <a:pt x="1493176" y="1172949"/>
                </a:moveTo>
                <a:lnTo>
                  <a:pt x="0" y="1172949"/>
                </a:lnTo>
                <a:lnTo>
                  <a:pt x="0" y="490188"/>
                </a:lnTo>
                <a:cubicBezTo>
                  <a:pt x="0" y="219563"/>
                  <a:pt x="219563" y="0"/>
                  <a:pt x="490188" y="0"/>
                </a:cubicBezTo>
                <a:lnTo>
                  <a:pt x="1003718" y="0"/>
                </a:lnTo>
                <a:cubicBezTo>
                  <a:pt x="1274342" y="0"/>
                  <a:pt x="1493905" y="219563"/>
                  <a:pt x="1493905" y="490188"/>
                </a:cubicBezTo>
                <a:lnTo>
                  <a:pt x="1493905" y="1172949"/>
                </a:lnTo>
                <a:close/>
              </a:path>
            </a:pathLst>
          </a:custGeom>
          <a:solidFill>
            <a:schemeClr val="bg1"/>
          </a:solidFill>
          <a:ln w="72895" cap="flat">
            <a:noFill/>
            <a:prstDash val="solid"/>
            <a:miter/>
          </a:ln>
          <a:effectLst>
            <a:outerShdw blurRad="50800" dist="38100" dir="2700000" algn="tl" rotWithShape="0">
              <a:schemeClr val="bg1">
                <a:lumMod val="85000"/>
                <a:alpha val="40000"/>
              </a:schemeClr>
            </a:outerShdw>
          </a:effectLst>
        </p:spPr>
        <p:txBody>
          <a:bodyPr rtlCol="0" anchor="ctr"/>
          <a:lstStyle/>
          <a:p>
            <a:endParaRPr lang="en-US" dirty="0"/>
          </a:p>
        </p:txBody>
      </p:sp>
    </p:spTree>
    <p:extLst>
      <p:ext uri="{BB962C8B-B14F-4D97-AF65-F5344CB8AC3E}">
        <p14:creationId xmlns:p14="http://schemas.microsoft.com/office/powerpoint/2010/main" val="1208142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7972552-5C75-473C-9191-14B29F99F988}"/>
              </a:ext>
            </a:extLst>
          </p:cNvPr>
          <p:cNvSpPr>
            <a:spLocks noGrp="1"/>
          </p:cNvSpPr>
          <p:nvPr>
            <p:ph type="ftr" sz="quarter" idx="11"/>
          </p:nvPr>
        </p:nvSpPr>
        <p:spPr/>
        <p:txBody>
          <a:bodyPr/>
          <a:lstStyle/>
          <a:p>
            <a:r>
              <a:rPr lang="en-US" b="1" dirty="0"/>
              <a:t>Designed by </a:t>
            </a:r>
            <a:r>
              <a:rPr lang="en-US" b="1" dirty="0" err="1"/>
              <a:t>PoweredTemplate</a:t>
            </a:r>
            <a:endParaRPr lang="en-US" b="1" dirty="0"/>
          </a:p>
        </p:txBody>
      </p:sp>
      <p:sp>
        <p:nvSpPr>
          <p:cNvPr id="130" name="Freeform: Shape 129">
            <a:extLst>
              <a:ext uri="{FF2B5EF4-FFF2-40B4-BE49-F238E27FC236}">
                <a16:creationId xmlns:a16="http://schemas.microsoft.com/office/drawing/2014/main" id="{5D5882F9-6EF0-410B-9D17-3F21D5FD7E00}"/>
              </a:ext>
            </a:extLst>
          </p:cNvPr>
          <p:cNvSpPr/>
          <p:nvPr/>
        </p:nvSpPr>
        <p:spPr>
          <a:xfrm>
            <a:off x="2528588" y="2418883"/>
            <a:ext cx="5567439" cy="535444"/>
          </a:xfrm>
          <a:custGeom>
            <a:avLst/>
            <a:gdLst>
              <a:gd name="connsiteX0" fmla="*/ 0 w 5567439"/>
              <a:gd name="connsiteY0" fmla="*/ 0 h 535444"/>
              <a:gd name="connsiteX1" fmla="*/ 5567440 w 5567439"/>
              <a:gd name="connsiteY1" fmla="*/ 0 h 535444"/>
              <a:gd name="connsiteX2" fmla="*/ 5567440 w 5567439"/>
              <a:gd name="connsiteY2" fmla="*/ 535445 h 535444"/>
              <a:gd name="connsiteX3" fmla="*/ 0 w 5567439"/>
              <a:gd name="connsiteY3" fmla="*/ 535445 h 535444"/>
            </a:gdLst>
            <a:ahLst/>
            <a:cxnLst>
              <a:cxn ang="0">
                <a:pos x="connsiteX0" y="connsiteY0"/>
              </a:cxn>
              <a:cxn ang="0">
                <a:pos x="connsiteX1" y="connsiteY1"/>
              </a:cxn>
              <a:cxn ang="0">
                <a:pos x="connsiteX2" y="connsiteY2"/>
              </a:cxn>
              <a:cxn ang="0">
                <a:pos x="connsiteX3" y="connsiteY3"/>
              </a:cxn>
            </a:cxnLst>
            <a:rect l="l" t="t" r="r" b="b"/>
            <a:pathLst>
              <a:path w="5567439" h="535444">
                <a:moveTo>
                  <a:pt x="0" y="0"/>
                </a:moveTo>
                <a:lnTo>
                  <a:pt x="5567440" y="0"/>
                </a:lnTo>
                <a:lnTo>
                  <a:pt x="5567440" y="535445"/>
                </a:lnTo>
                <a:lnTo>
                  <a:pt x="0" y="535445"/>
                </a:lnTo>
                <a:close/>
              </a:path>
            </a:pathLst>
          </a:custGeom>
          <a:solidFill>
            <a:schemeClr val="tx2"/>
          </a:solidFill>
          <a:ln w="65932" cap="flat">
            <a:noFill/>
            <a:prstDash val="solid"/>
            <a:miter/>
          </a:ln>
        </p:spPr>
        <p:txBody>
          <a:bodyPr lIns="822960" rtlCol="0" anchor="ctr"/>
          <a:lstStyle/>
          <a:p>
            <a:pPr>
              <a:lnSpc>
                <a:spcPct val="90000"/>
              </a:lnSpc>
              <a:spcAft>
                <a:spcPts val="600"/>
              </a:spcAft>
            </a:pPr>
            <a:r>
              <a:rPr lang="en-US" sz="2000" b="1" dirty="0" err="1">
                <a:solidFill>
                  <a:schemeClr val="bg1"/>
                </a:solidFill>
              </a:rPr>
              <a:t>Melakukan</a:t>
            </a:r>
            <a:r>
              <a:rPr lang="en-US" sz="2000" b="1" dirty="0">
                <a:solidFill>
                  <a:schemeClr val="bg1"/>
                </a:solidFill>
              </a:rPr>
              <a:t> </a:t>
            </a:r>
            <a:r>
              <a:rPr lang="en-US" sz="2000" b="1" dirty="0" err="1">
                <a:solidFill>
                  <a:schemeClr val="bg1"/>
                </a:solidFill>
              </a:rPr>
              <a:t>Normalisasi</a:t>
            </a:r>
            <a:endParaRPr lang="en-US" sz="2000" b="1" dirty="0">
              <a:solidFill>
                <a:schemeClr val="bg1"/>
              </a:solidFill>
            </a:endParaRPr>
          </a:p>
        </p:txBody>
      </p:sp>
      <p:sp>
        <p:nvSpPr>
          <p:cNvPr id="131" name="Freeform: Shape 130">
            <a:extLst>
              <a:ext uri="{FF2B5EF4-FFF2-40B4-BE49-F238E27FC236}">
                <a16:creationId xmlns:a16="http://schemas.microsoft.com/office/drawing/2014/main" id="{E0736415-A1F5-48B8-AF05-E752D2479D9D}"/>
              </a:ext>
            </a:extLst>
          </p:cNvPr>
          <p:cNvSpPr/>
          <p:nvPr/>
        </p:nvSpPr>
        <p:spPr>
          <a:xfrm>
            <a:off x="3113489" y="3044667"/>
            <a:ext cx="5567439" cy="535444"/>
          </a:xfrm>
          <a:custGeom>
            <a:avLst/>
            <a:gdLst>
              <a:gd name="connsiteX0" fmla="*/ 0 w 5567439"/>
              <a:gd name="connsiteY0" fmla="*/ 0 h 535444"/>
              <a:gd name="connsiteX1" fmla="*/ 5567439 w 5567439"/>
              <a:gd name="connsiteY1" fmla="*/ 0 h 535444"/>
              <a:gd name="connsiteX2" fmla="*/ 5567439 w 5567439"/>
              <a:gd name="connsiteY2" fmla="*/ 535445 h 535444"/>
              <a:gd name="connsiteX3" fmla="*/ 0 w 5567439"/>
              <a:gd name="connsiteY3" fmla="*/ 535445 h 535444"/>
            </a:gdLst>
            <a:ahLst/>
            <a:cxnLst>
              <a:cxn ang="0">
                <a:pos x="connsiteX0" y="connsiteY0"/>
              </a:cxn>
              <a:cxn ang="0">
                <a:pos x="connsiteX1" y="connsiteY1"/>
              </a:cxn>
              <a:cxn ang="0">
                <a:pos x="connsiteX2" y="connsiteY2"/>
              </a:cxn>
              <a:cxn ang="0">
                <a:pos x="connsiteX3" y="connsiteY3"/>
              </a:cxn>
            </a:cxnLst>
            <a:rect l="l" t="t" r="r" b="b"/>
            <a:pathLst>
              <a:path w="5567439" h="535444">
                <a:moveTo>
                  <a:pt x="0" y="0"/>
                </a:moveTo>
                <a:lnTo>
                  <a:pt x="5567439" y="0"/>
                </a:lnTo>
                <a:lnTo>
                  <a:pt x="5567439" y="535445"/>
                </a:lnTo>
                <a:lnTo>
                  <a:pt x="0" y="535445"/>
                </a:lnTo>
                <a:close/>
              </a:path>
            </a:pathLst>
          </a:custGeom>
          <a:solidFill>
            <a:schemeClr val="accent1"/>
          </a:solidFill>
          <a:ln w="65932" cap="flat">
            <a:noFill/>
            <a:prstDash val="solid"/>
            <a:miter/>
          </a:ln>
        </p:spPr>
        <p:txBody>
          <a:bodyPr lIns="822960" rtlCol="0" anchor="ctr"/>
          <a:lstStyle/>
          <a:p>
            <a:pPr>
              <a:lnSpc>
                <a:spcPct val="90000"/>
              </a:lnSpc>
              <a:spcAft>
                <a:spcPts val="600"/>
              </a:spcAft>
            </a:pPr>
            <a:r>
              <a:rPr lang="en-US" sz="2000" b="1" dirty="0" err="1">
                <a:solidFill>
                  <a:schemeClr val="bg1"/>
                </a:solidFill>
              </a:rPr>
              <a:t>Menghitung</a:t>
            </a:r>
            <a:r>
              <a:rPr lang="en-US" sz="2000" b="1" dirty="0">
                <a:solidFill>
                  <a:schemeClr val="bg1"/>
                </a:solidFill>
              </a:rPr>
              <a:t> Nilai S dan R</a:t>
            </a:r>
          </a:p>
        </p:txBody>
      </p:sp>
      <p:sp>
        <p:nvSpPr>
          <p:cNvPr id="132" name="Freeform: Shape 131">
            <a:extLst>
              <a:ext uri="{FF2B5EF4-FFF2-40B4-BE49-F238E27FC236}">
                <a16:creationId xmlns:a16="http://schemas.microsoft.com/office/drawing/2014/main" id="{22227497-30A7-4FFD-AABE-37B638C1F3D6}"/>
              </a:ext>
            </a:extLst>
          </p:cNvPr>
          <p:cNvSpPr/>
          <p:nvPr/>
        </p:nvSpPr>
        <p:spPr>
          <a:xfrm>
            <a:off x="3670035" y="3690234"/>
            <a:ext cx="5567439" cy="535444"/>
          </a:xfrm>
          <a:custGeom>
            <a:avLst/>
            <a:gdLst>
              <a:gd name="connsiteX0" fmla="*/ 0 w 5567439"/>
              <a:gd name="connsiteY0" fmla="*/ 0 h 535444"/>
              <a:gd name="connsiteX1" fmla="*/ 5567440 w 5567439"/>
              <a:gd name="connsiteY1" fmla="*/ 0 h 535444"/>
              <a:gd name="connsiteX2" fmla="*/ 5567440 w 5567439"/>
              <a:gd name="connsiteY2" fmla="*/ 535445 h 535444"/>
              <a:gd name="connsiteX3" fmla="*/ 0 w 5567439"/>
              <a:gd name="connsiteY3" fmla="*/ 535445 h 535444"/>
            </a:gdLst>
            <a:ahLst/>
            <a:cxnLst>
              <a:cxn ang="0">
                <a:pos x="connsiteX0" y="connsiteY0"/>
              </a:cxn>
              <a:cxn ang="0">
                <a:pos x="connsiteX1" y="connsiteY1"/>
              </a:cxn>
              <a:cxn ang="0">
                <a:pos x="connsiteX2" y="connsiteY2"/>
              </a:cxn>
              <a:cxn ang="0">
                <a:pos x="connsiteX3" y="connsiteY3"/>
              </a:cxn>
            </a:cxnLst>
            <a:rect l="l" t="t" r="r" b="b"/>
            <a:pathLst>
              <a:path w="5567439" h="535444">
                <a:moveTo>
                  <a:pt x="0" y="0"/>
                </a:moveTo>
                <a:lnTo>
                  <a:pt x="5567440" y="0"/>
                </a:lnTo>
                <a:lnTo>
                  <a:pt x="5567440" y="535445"/>
                </a:lnTo>
                <a:lnTo>
                  <a:pt x="0" y="535445"/>
                </a:lnTo>
                <a:close/>
              </a:path>
            </a:pathLst>
          </a:custGeom>
          <a:solidFill>
            <a:schemeClr val="accent3"/>
          </a:solidFill>
          <a:ln w="65932" cap="flat">
            <a:noFill/>
            <a:prstDash val="solid"/>
            <a:miter/>
          </a:ln>
        </p:spPr>
        <p:txBody>
          <a:bodyPr lIns="822960" rtlCol="0" anchor="ctr"/>
          <a:lstStyle/>
          <a:p>
            <a:pPr>
              <a:lnSpc>
                <a:spcPct val="90000"/>
              </a:lnSpc>
              <a:spcAft>
                <a:spcPts val="600"/>
              </a:spcAft>
            </a:pPr>
            <a:r>
              <a:rPr lang="en-US" sz="2000" b="1" dirty="0" err="1">
                <a:solidFill>
                  <a:schemeClr val="bg1"/>
                </a:solidFill>
                <a:latin typeface="+mj-lt"/>
              </a:rPr>
              <a:t>Menentukan</a:t>
            </a:r>
            <a:r>
              <a:rPr lang="en-US" sz="2000" b="1" dirty="0">
                <a:solidFill>
                  <a:schemeClr val="bg1"/>
                </a:solidFill>
                <a:latin typeface="+mj-lt"/>
              </a:rPr>
              <a:t> Nilai </a:t>
            </a:r>
            <a:r>
              <a:rPr lang="en-US" sz="2000" b="1" dirty="0" err="1">
                <a:solidFill>
                  <a:schemeClr val="bg1"/>
                </a:solidFill>
                <a:latin typeface="+mj-lt"/>
              </a:rPr>
              <a:t>Indeks</a:t>
            </a:r>
            <a:endParaRPr lang="en-US" sz="2000" b="1" dirty="0">
              <a:solidFill>
                <a:schemeClr val="bg1"/>
              </a:solidFill>
              <a:latin typeface="+mj-lt"/>
            </a:endParaRPr>
          </a:p>
        </p:txBody>
      </p:sp>
      <p:sp>
        <p:nvSpPr>
          <p:cNvPr id="133" name="Freeform: Shape 132">
            <a:extLst>
              <a:ext uri="{FF2B5EF4-FFF2-40B4-BE49-F238E27FC236}">
                <a16:creationId xmlns:a16="http://schemas.microsoft.com/office/drawing/2014/main" id="{DE8832B2-AAEF-4182-8154-B96FABA30583}"/>
              </a:ext>
            </a:extLst>
          </p:cNvPr>
          <p:cNvSpPr/>
          <p:nvPr/>
        </p:nvSpPr>
        <p:spPr>
          <a:xfrm>
            <a:off x="4271421" y="4336461"/>
            <a:ext cx="5567439" cy="535444"/>
          </a:xfrm>
          <a:custGeom>
            <a:avLst/>
            <a:gdLst>
              <a:gd name="connsiteX0" fmla="*/ 0 w 5567439"/>
              <a:gd name="connsiteY0" fmla="*/ 0 h 535444"/>
              <a:gd name="connsiteX1" fmla="*/ 5567440 w 5567439"/>
              <a:gd name="connsiteY1" fmla="*/ 0 h 535444"/>
              <a:gd name="connsiteX2" fmla="*/ 5567440 w 5567439"/>
              <a:gd name="connsiteY2" fmla="*/ 535445 h 535444"/>
              <a:gd name="connsiteX3" fmla="*/ 0 w 5567439"/>
              <a:gd name="connsiteY3" fmla="*/ 535445 h 535444"/>
            </a:gdLst>
            <a:ahLst/>
            <a:cxnLst>
              <a:cxn ang="0">
                <a:pos x="connsiteX0" y="connsiteY0"/>
              </a:cxn>
              <a:cxn ang="0">
                <a:pos x="connsiteX1" y="connsiteY1"/>
              </a:cxn>
              <a:cxn ang="0">
                <a:pos x="connsiteX2" y="connsiteY2"/>
              </a:cxn>
              <a:cxn ang="0">
                <a:pos x="connsiteX3" y="connsiteY3"/>
              </a:cxn>
            </a:cxnLst>
            <a:rect l="l" t="t" r="r" b="b"/>
            <a:pathLst>
              <a:path w="5567439" h="535444">
                <a:moveTo>
                  <a:pt x="0" y="0"/>
                </a:moveTo>
                <a:lnTo>
                  <a:pt x="5567440" y="0"/>
                </a:lnTo>
                <a:lnTo>
                  <a:pt x="5567440" y="535445"/>
                </a:lnTo>
                <a:lnTo>
                  <a:pt x="0" y="535445"/>
                </a:lnTo>
                <a:close/>
              </a:path>
            </a:pathLst>
          </a:custGeom>
          <a:solidFill>
            <a:srgbClr val="002060"/>
          </a:solidFill>
          <a:ln w="65932" cap="flat">
            <a:noFill/>
            <a:prstDash val="solid"/>
            <a:miter/>
          </a:ln>
        </p:spPr>
        <p:txBody>
          <a:bodyPr lIns="822960" rtlCol="0" anchor="ctr"/>
          <a:lstStyle/>
          <a:p>
            <a:pPr>
              <a:lnSpc>
                <a:spcPct val="90000"/>
              </a:lnSpc>
              <a:spcAft>
                <a:spcPts val="600"/>
              </a:spcAft>
            </a:pPr>
            <a:r>
              <a:rPr lang="en-US" sz="2000" b="1" dirty="0">
                <a:solidFill>
                  <a:schemeClr val="bg1"/>
                </a:solidFill>
                <a:latin typeface="+mj-lt"/>
              </a:rPr>
              <a:t>Hasil </a:t>
            </a:r>
            <a:r>
              <a:rPr lang="en-US" sz="2000" b="1" dirty="0" err="1">
                <a:solidFill>
                  <a:schemeClr val="bg1"/>
                </a:solidFill>
                <a:latin typeface="+mj-lt"/>
              </a:rPr>
              <a:t>perankingan</a:t>
            </a:r>
            <a:r>
              <a:rPr lang="en-US" sz="2000" b="1" dirty="0">
                <a:solidFill>
                  <a:schemeClr val="bg1"/>
                </a:solidFill>
                <a:latin typeface="+mj-lt"/>
              </a:rPr>
              <a:t> </a:t>
            </a:r>
            <a:r>
              <a:rPr lang="en-US" sz="2000" b="1" dirty="0" err="1">
                <a:solidFill>
                  <a:schemeClr val="bg1"/>
                </a:solidFill>
                <a:latin typeface="+mj-lt"/>
              </a:rPr>
              <a:t>merupakan</a:t>
            </a:r>
            <a:r>
              <a:rPr lang="en-US" sz="2000" b="1" dirty="0">
                <a:solidFill>
                  <a:schemeClr val="bg1"/>
                </a:solidFill>
                <a:latin typeface="+mj-lt"/>
              </a:rPr>
              <a:t> </a:t>
            </a:r>
            <a:r>
              <a:rPr lang="en-US" sz="2000" b="1" dirty="0" err="1">
                <a:solidFill>
                  <a:schemeClr val="bg1"/>
                </a:solidFill>
                <a:latin typeface="+mj-lt"/>
              </a:rPr>
              <a:t>hasil</a:t>
            </a:r>
            <a:r>
              <a:rPr lang="en-US" sz="2000" b="1" dirty="0">
                <a:solidFill>
                  <a:schemeClr val="bg1"/>
                </a:solidFill>
                <a:latin typeface="+mj-lt"/>
              </a:rPr>
              <a:t> </a:t>
            </a:r>
            <a:r>
              <a:rPr lang="en-US" sz="2000" b="1" dirty="0" err="1">
                <a:solidFill>
                  <a:schemeClr val="bg1"/>
                </a:solidFill>
                <a:latin typeface="+mj-lt"/>
              </a:rPr>
              <a:t>pengurutan</a:t>
            </a:r>
            <a:r>
              <a:rPr lang="en-US" sz="2000" b="1" dirty="0">
                <a:solidFill>
                  <a:schemeClr val="bg1"/>
                </a:solidFill>
                <a:latin typeface="+mj-lt"/>
              </a:rPr>
              <a:t> </a:t>
            </a:r>
            <a:r>
              <a:rPr lang="en-US" sz="2000" b="1" dirty="0" err="1">
                <a:solidFill>
                  <a:schemeClr val="bg1"/>
                </a:solidFill>
                <a:latin typeface="+mj-lt"/>
              </a:rPr>
              <a:t>dari</a:t>
            </a:r>
            <a:r>
              <a:rPr lang="en-US" sz="2000" b="1" dirty="0">
                <a:solidFill>
                  <a:schemeClr val="bg1"/>
                </a:solidFill>
                <a:latin typeface="+mj-lt"/>
              </a:rPr>
              <a:t> S, R, dan Q. </a:t>
            </a:r>
          </a:p>
        </p:txBody>
      </p:sp>
      <p:sp>
        <p:nvSpPr>
          <p:cNvPr id="134" name="Freeform: Shape 133">
            <a:extLst>
              <a:ext uri="{FF2B5EF4-FFF2-40B4-BE49-F238E27FC236}">
                <a16:creationId xmlns:a16="http://schemas.microsoft.com/office/drawing/2014/main" id="{993A7699-3F8C-4FAC-9549-BDF3C5A1E345}"/>
              </a:ext>
            </a:extLst>
          </p:cNvPr>
          <p:cNvSpPr/>
          <p:nvPr/>
        </p:nvSpPr>
        <p:spPr>
          <a:xfrm>
            <a:off x="4831924" y="4935911"/>
            <a:ext cx="5567439" cy="535444"/>
          </a:xfrm>
          <a:custGeom>
            <a:avLst/>
            <a:gdLst>
              <a:gd name="connsiteX0" fmla="*/ 0 w 5567439"/>
              <a:gd name="connsiteY0" fmla="*/ 0 h 535444"/>
              <a:gd name="connsiteX1" fmla="*/ 5567440 w 5567439"/>
              <a:gd name="connsiteY1" fmla="*/ 0 h 535444"/>
              <a:gd name="connsiteX2" fmla="*/ 5567440 w 5567439"/>
              <a:gd name="connsiteY2" fmla="*/ 535445 h 535444"/>
              <a:gd name="connsiteX3" fmla="*/ 0 w 5567439"/>
              <a:gd name="connsiteY3" fmla="*/ 535445 h 535444"/>
            </a:gdLst>
            <a:ahLst/>
            <a:cxnLst>
              <a:cxn ang="0">
                <a:pos x="connsiteX0" y="connsiteY0"/>
              </a:cxn>
              <a:cxn ang="0">
                <a:pos x="connsiteX1" y="connsiteY1"/>
              </a:cxn>
              <a:cxn ang="0">
                <a:pos x="connsiteX2" y="connsiteY2"/>
              </a:cxn>
              <a:cxn ang="0">
                <a:pos x="connsiteX3" y="connsiteY3"/>
              </a:cxn>
            </a:cxnLst>
            <a:rect l="l" t="t" r="r" b="b"/>
            <a:pathLst>
              <a:path w="5567439" h="535444">
                <a:moveTo>
                  <a:pt x="0" y="0"/>
                </a:moveTo>
                <a:lnTo>
                  <a:pt x="5567440" y="0"/>
                </a:lnTo>
                <a:lnTo>
                  <a:pt x="5567440" y="535445"/>
                </a:lnTo>
                <a:lnTo>
                  <a:pt x="0" y="535445"/>
                </a:lnTo>
                <a:close/>
              </a:path>
            </a:pathLst>
          </a:custGeom>
          <a:solidFill>
            <a:schemeClr val="accent1">
              <a:lumMod val="75000"/>
            </a:schemeClr>
          </a:solidFill>
          <a:ln w="65932" cap="flat">
            <a:noFill/>
            <a:prstDash val="solid"/>
            <a:miter/>
          </a:ln>
        </p:spPr>
        <p:txBody>
          <a:bodyPr lIns="822960" rtlCol="0" anchor="ctr"/>
          <a:lstStyle/>
          <a:p>
            <a:pPr>
              <a:lnSpc>
                <a:spcPct val="90000"/>
              </a:lnSpc>
              <a:spcAft>
                <a:spcPts val="600"/>
              </a:spcAft>
            </a:pPr>
            <a:r>
              <a:rPr lang="en-US" sz="2000" b="1" dirty="0">
                <a:solidFill>
                  <a:schemeClr val="bg1"/>
                </a:solidFill>
                <a:latin typeface="+mj-lt"/>
              </a:rPr>
              <a:t>Solusi </a:t>
            </a:r>
            <a:r>
              <a:rPr lang="en-US" sz="2000" b="1" dirty="0" err="1">
                <a:solidFill>
                  <a:schemeClr val="bg1"/>
                </a:solidFill>
                <a:latin typeface="+mj-lt"/>
              </a:rPr>
              <a:t>alternatif</a:t>
            </a:r>
            <a:r>
              <a:rPr lang="en-US" sz="2000" b="1" dirty="0">
                <a:solidFill>
                  <a:schemeClr val="bg1"/>
                </a:solidFill>
                <a:latin typeface="+mj-lt"/>
              </a:rPr>
              <a:t> </a:t>
            </a:r>
            <a:r>
              <a:rPr lang="en-US" sz="2000" b="1" dirty="0" err="1">
                <a:solidFill>
                  <a:schemeClr val="bg1"/>
                </a:solidFill>
                <a:latin typeface="+mj-lt"/>
              </a:rPr>
              <a:t>terbaik</a:t>
            </a:r>
            <a:r>
              <a:rPr lang="en-US" sz="2000" b="1" dirty="0">
                <a:solidFill>
                  <a:schemeClr val="bg1"/>
                </a:solidFill>
                <a:latin typeface="+mj-lt"/>
              </a:rPr>
              <a:t> </a:t>
            </a:r>
            <a:r>
              <a:rPr lang="en-US" sz="2000" b="1" dirty="0" err="1">
                <a:solidFill>
                  <a:schemeClr val="bg1"/>
                </a:solidFill>
                <a:latin typeface="+mj-lt"/>
              </a:rPr>
              <a:t>berdasarkan</a:t>
            </a:r>
            <a:r>
              <a:rPr lang="en-US" sz="2000" b="1" dirty="0">
                <a:solidFill>
                  <a:schemeClr val="bg1"/>
                </a:solidFill>
                <a:latin typeface="+mj-lt"/>
              </a:rPr>
              <a:t> </a:t>
            </a:r>
            <a:r>
              <a:rPr lang="en-US" sz="2000" b="1" dirty="0" err="1">
                <a:solidFill>
                  <a:schemeClr val="bg1"/>
                </a:solidFill>
                <a:latin typeface="+mj-lt"/>
              </a:rPr>
              <a:t>dengan</a:t>
            </a:r>
            <a:r>
              <a:rPr lang="en-US" sz="2000" b="1" dirty="0">
                <a:solidFill>
                  <a:schemeClr val="bg1"/>
                </a:solidFill>
                <a:latin typeface="+mj-lt"/>
              </a:rPr>
              <a:t> </a:t>
            </a:r>
            <a:r>
              <a:rPr lang="en-US" sz="2000" b="1" dirty="0" err="1">
                <a:solidFill>
                  <a:schemeClr val="bg1"/>
                </a:solidFill>
                <a:latin typeface="+mj-lt"/>
              </a:rPr>
              <a:t>nilai</a:t>
            </a:r>
            <a:r>
              <a:rPr lang="en-US" sz="2000" b="1" dirty="0">
                <a:solidFill>
                  <a:schemeClr val="bg1"/>
                </a:solidFill>
                <a:latin typeface="+mj-lt"/>
              </a:rPr>
              <a:t> Q minimum </a:t>
            </a:r>
            <a:r>
              <a:rPr lang="en-US" sz="2000" b="1" dirty="0" err="1">
                <a:solidFill>
                  <a:schemeClr val="bg1"/>
                </a:solidFill>
                <a:latin typeface="+mj-lt"/>
              </a:rPr>
              <a:t>menjadi</a:t>
            </a:r>
            <a:r>
              <a:rPr lang="en-US" sz="2000" b="1" dirty="0">
                <a:solidFill>
                  <a:schemeClr val="bg1"/>
                </a:solidFill>
                <a:latin typeface="+mj-lt"/>
              </a:rPr>
              <a:t> </a:t>
            </a:r>
            <a:r>
              <a:rPr lang="en-US" sz="2000" b="1" dirty="0" err="1">
                <a:solidFill>
                  <a:schemeClr val="bg1"/>
                </a:solidFill>
                <a:latin typeface="+mj-lt"/>
              </a:rPr>
              <a:t>peringkat</a:t>
            </a:r>
            <a:r>
              <a:rPr lang="en-US" sz="2000" b="1" dirty="0">
                <a:solidFill>
                  <a:schemeClr val="bg1"/>
                </a:solidFill>
                <a:latin typeface="+mj-lt"/>
              </a:rPr>
              <a:t> </a:t>
            </a:r>
            <a:r>
              <a:rPr lang="en-US" sz="2000" b="1" dirty="0" err="1">
                <a:solidFill>
                  <a:schemeClr val="bg1"/>
                </a:solidFill>
                <a:latin typeface="+mj-lt"/>
              </a:rPr>
              <a:t>terbaik</a:t>
            </a:r>
            <a:endParaRPr lang="en-US" sz="2000" b="1" dirty="0">
              <a:solidFill>
                <a:schemeClr val="bg1"/>
              </a:solidFill>
              <a:latin typeface="+mj-lt"/>
            </a:endParaRPr>
          </a:p>
        </p:txBody>
      </p:sp>
      <p:sp>
        <p:nvSpPr>
          <p:cNvPr id="137" name="Freeform: Shape 136">
            <a:extLst>
              <a:ext uri="{FF2B5EF4-FFF2-40B4-BE49-F238E27FC236}">
                <a16:creationId xmlns:a16="http://schemas.microsoft.com/office/drawing/2014/main" id="{857F093E-9D47-4D9D-BEDE-B86ADED61A79}"/>
              </a:ext>
            </a:extLst>
          </p:cNvPr>
          <p:cNvSpPr/>
          <p:nvPr/>
        </p:nvSpPr>
        <p:spPr>
          <a:xfrm>
            <a:off x="8073607" y="2736033"/>
            <a:ext cx="303990" cy="294099"/>
          </a:xfrm>
          <a:custGeom>
            <a:avLst/>
            <a:gdLst>
              <a:gd name="connsiteX0" fmla="*/ 303990 w 303990"/>
              <a:gd name="connsiteY0" fmla="*/ 294099 h 294099"/>
              <a:gd name="connsiteX1" fmla="*/ 0 w 303990"/>
              <a:gd name="connsiteY1" fmla="*/ 0 h 294099"/>
            </a:gdLst>
            <a:ahLst/>
            <a:cxnLst>
              <a:cxn ang="0">
                <a:pos x="connsiteX0" y="connsiteY0"/>
              </a:cxn>
              <a:cxn ang="0">
                <a:pos x="connsiteX1" y="connsiteY1"/>
              </a:cxn>
            </a:cxnLst>
            <a:rect l="l" t="t" r="r" b="b"/>
            <a:pathLst>
              <a:path w="303990" h="294099">
                <a:moveTo>
                  <a:pt x="303990" y="294099"/>
                </a:moveTo>
                <a:cubicBezTo>
                  <a:pt x="303990" y="131224"/>
                  <a:pt x="168151" y="0"/>
                  <a:pt x="0" y="0"/>
                </a:cubicBezTo>
              </a:path>
            </a:pathLst>
          </a:custGeom>
          <a:noFill/>
          <a:ln w="131864" cap="flat">
            <a:solidFill>
              <a:schemeClr val="tx2"/>
            </a:solidFill>
            <a:prstDash val="solid"/>
            <a:miter/>
          </a:ln>
        </p:spPr>
        <p:txBody>
          <a:bodyPr rtlCol="0" anchor="ctr"/>
          <a:lstStyle/>
          <a:p>
            <a:endParaRPr lang="en-US" b="1"/>
          </a:p>
        </p:txBody>
      </p:sp>
      <p:sp>
        <p:nvSpPr>
          <p:cNvPr id="138" name="Freeform: Shape 137">
            <a:extLst>
              <a:ext uri="{FF2B5EF4-FFF2-40B4-BE49-F238E27FC236}">
                <a16:creationId xmlns:a16="http://schemas.microsoft.com/office/drawing/2014/main" id="{CC03C5CA-0E72-4E1F-AC73-B6F998D55985}"/>
              </a:ext>
            </a:extLst>
          </p:cNvPr>
          <p:cNvSpPr/>
          <p:nvPr/>
        </p:nvSpPr>
        <p:spPr>
          <a:xfrm>
            <a:off x="8681587" y="3312390"/>
            <a:ext cx="303990" cy="372920"/>
          </a:xfrm>
          <a:custGeom>
            <a:avLst/>
            <a:gdLst>
              <a:gd name="connsiteX0" fmla="*/ 303990 w 303990"/>
              <a:gd name="connsiteY0" fmla="*/ 294099 h 294099"/>
              <a:gd name="connsiteX1" fmla="*/ 0 w 303990"/>
              <a:gd name="connsiteY1" fmla="*/ 0 h 294099"/>
            </a:gdLst>
            <a:ahLst/>
            <a:cxnLst>
              <a:cxn ang="0">
                <a:pos x="connsiteX0" y="connsiteY0"/>
              </a:cxn>
              <a:cxn ang="0">
                <a:pos x="connsiteX1" y="connsiteY1"/>
              </a:cxn>
            </a:cxnLst>
            <a:rect l="l" t="t" r="r" b="b"/>
            <a:pathLst>
              <a:path w="303990" h="294099">
                <a:moveTo>
                  <a:pt x="303990" y="294099"/>
                </a:moveTo>
                <a:cubicBezTo>
                  <a:pt x="303990" y="131224"/>
                  <a:pt x="168151" y="0"/>
                  <a:pt x="0" y="0"/>
                </a:cubicBezTo>
              </a:path>
            </a:pathLst>
          </a:custGeom>
          <a:solidFill>
            <a:srgbClr val="FF4399"/>
          </a:solidFill>
          <a:ln w="131864" cap="flat">
            <a:solidFill>
              <a:schemeClr val="accent1"/>
            </a:solidFill>
            <a:prstDash val="solid"/>
            <a:miter/>
          </a:ln>
        </p:spPr>
        <p:txBody>
          <a:bodyPr rtlCol="0" anchor="ctr"/>
          <a:lstStyle/>
          <a:p>
            <a:endParaRPr lang="en-US" b="1"/>
          </a:p>
        </p:txBody>
      </p:sp>
      <p:sp>
        <p:nvSpPr>
          <p:cNvPr id="139" name="Freeform: Shape 138">
            <a:extLst>
              <a:ext uri="{FF2B5EF4-FFF2-40B4-BE49-F238E27FC236}">
                <a16:creationId xmlns:a16="http://schemas.microsoft.com/office/drawing/2014/main" id="{622AEC19-EC0D-46AC-B706-4680FA493604}"/>
              </a:ext>
            </a:extLst>
          </p:cNvPr>
          <p:cNvSpPr/>
          <p:nvPr/>
        </p:nvSpPr>
        <p:spPr>
          <a:xfrm>
            <a:off x="9238133" y="3958615"/>
            <a:ext cx="303990" cy="377185"/>
          </a:xfrm>
          <a:custGeom>
            <a:avLst/>
            <a:gdLst>
              <a:gd name="connsiteX0" fmla="*/ 303990 w 303990"/>
              <a:gd name="connsiteY0" fmla="*/ 294099 h 294098"/>
              <a:gd name="connsiteX1" fmla="*/ 0 w 303990"/>
              <a:gd name="connsiteY1" fmla="*/ 0 h 294098"/>
            </a:gdLst>
            <a:ahLst/>
            <a:cxnLst>
              <a:cxn ang="0">
                <a:pos x="connsiteX0" y="connsiteY0"/>
              </a:cxn>
              <a:cxn ang="0">
                <a:pos x="connsiteX1" y="connsiteY1"/>
              </a:cxn>
            </a:cxnLst>
            <a:rect l="l" t="t" r="r" b="b"/>
            <a:pathLst>
              <a:path w="303990" h="294098">
                <a:moveTo>
                  <a:pt x="303990" y="294099"/>
                </a:moveTo>
                <a:cubicBezTo>
                  <a:pt x="303990" y="131224"/>
                  <a:pt x="168150" y="0"/>
                  <a:pt x="0" y="0"/>
                </a:cubicBezTo>
              </a:path>
            </a:pathLst>
          </a:custGeom>
          <a:noFill/>
          <a:ln w="131864" cap="flat">
            <a:solidFill>
              <a:schemeClr val="accent3"/>
            </a:solidFill>
            <a:prstDash val="solid"/>
            <a:miter/>
          </a:ln>
        </p:spPr>
        <p:txBody>
          <a:bodyPr rtlCol="0" anchor="ctr"/>
          <a:lstStyle/>
          <a:p>
            <a:endParaRPr lang="en-US" b="1"/>
          </a:p>
        </p:txBody>
      </p:sp>
      <p:sp>
        <p:nvSpPr>
          <p:cNvPr id="140" name="Freeform: Shape 139">
            <a:extLst>
              <a:ext uri="{FF2B5EF4-FFF2-40B4-BE49-F238E27FC236}">
                <a16:creationId xmlns:a16="http://schemas.microsoft.com/office/drawing/2014/main" id="{5A0FB5F9-84D5-4FA1-AF38-F4071A1175FE}"/>
              </a:ext>
            </a:extLst>
          </p:cNvPr>
          <p:cNvSpPr/>
          <p:nvPr/>
        </p:nvSpPr>
        <p:spPr>
          <a:xfrm>
            <a:off x="9838860" y="4557406"/>
            <a:ext cx="303990" cy="378505"/>
          </a:xfrm>
          <a:custGeom>
            <a:avLst/>
            <a:gdLst>
              <a:gd name="connsiteX0" fmla="*/ 303990 w 303990"/>
              <a:gd name="connsiteY0" fmla="*/ 294099 h 294098"/>
              <a:gd name="connsiteX1" fmla="*/ 0 w 303990"/>
              <a:gd name="connsiteY1" fmla="*/ 0 h 294098"/>
            </a:gdLst>
            <a:ahLst/>
            <a:cxnLst>
              <a:cxn ang="0">
                <a:pos x="connsiteX0" y="connsiteY0"/>
              </a:cxn>
              <a:cxn ang="0">
                <a:pos x="connsiteX1" y="connsiteY1"/>
              </a:cxn>
            </a:cxnLst>
            <a:rect l="l" t="t" r="r" b="b"/>
            <a:pathLst>
              <a:path w="303990" h="294098">
                <a:moveTo>
                  <a:pt x="303990" y="294099"/>
                </a:moveTo>
                <a:cubicBezTo>
                  <a:pt x="303990" y="131224"/>
                  <a:pt x="168150" y="0"/>
                  <a:pt x="0" y="0"/>
                </a:cubicBezTo>
              </a:path>
            </a:pathLst>
          </a:custGeom>
          <a:noFill/>
          <a:ln w="131864" cap="flat">
            <a:solidFill>
              <a:schemeClr val="accent4"/>
            </a:solidFill>
            <a:prstDash val="solid"/>
            <a:miter/>
          </a:ln>
        </p:spPr>
        <p:txBody>
          <a:bodyPr rtlCol="0" anchor="ctr"/>
          <a:lstStyle/>
          <a:p>
            <a:endParaRPr lang="en-US" b="1"/>
          </a:p>
        </p:txBody>
      </p:sp>
      <p:sp>
        <p:nvSpPr>
          <p:cNvPr id="143" name="Freeform: Shape 142">
            <a:extLst>
              <a:ext uri="{FF2B5EF4-FFF2-40B4-BE49-F238E27FC236}">
                <a16:creationId xmlns:a16="http://schemas.microsoft.com/office/drawing/2014/main" id="{C14C76CA-FE6C-4278-AF6E-1B8A0B13EC9F}"/>
              </a:ext>
            </a:extLst>
          </p:cNvPr>
          <p:cNvSpPr/>
          <p:nvPr/>
        </p:nvSpPr>
        <p:spPr>
          <a:xfrm>
            <a:off x="2049149" y="2033559"/>
            <a:ext cx="2613593" cy="3170073"/>
          </a:xfrm>
          <a:custGeom>
            <a:avLst/>
            <a:gdLst>
              <a:gd name="connsiteX0" fmla="*/ 3727013 w 3727012"/>
              <a:gd name="connsiteY0" fmla="*/ 3829882 h 3829881"/>
              <a:gd name="connsiteX1" fmla="*/ 0 w 3727012"/>
              <a:gd name="connsiteY1" fmla="*/ 3829882 h 3829881"/>
              <a:gd name="connsiteX2" fmla="*/ 0 w 3727012"/>
              <a:gd name="connsiteY2" fmla="*/ 0 h 3829881"/>
              <a:gd name="connsiteX3" fmla="*/ 210353 w 3727012"/>
              <a:gd name="connsiteY3" fmla="*/ 0 h 3829881"/>
            </a:gdLst>
            <a:ahLst/>
            <a:cxnLst>
              <a:cxn ang="0">
                <a:pos x="connsiteX0" y="connsiteY0"/>
              </a:cxn>
              <a:cxn ang="0">
                <a:pos x="connsiteX1" y="connsiteY1"/>
              </a:cxn>
              <a:cxn ang="0">
                <a:pos x="connsiteX2" y="connsiteY2"/>
              </a:cxn>
              <a:cxn ang="0">
                <a:pos x="connsiteX3" y="connsiteY3"/>
              </a:cxn>
            </a:cxnLst>
            <a:rect l="l" t="t" r="r" b="b"/>
            <a:pathLst>
              <a:path w="3727012" h="3829881">
                <a:moveTo>
                  <a:pt x="3727013" y="3829882"/>
                </a:moveTo>
                <a:lnTo>
                  <a:pt x="0" y="3829882"/>
                </a:lnTo>
                <a:lnTo>
                  <a:pt x="0" y="0"/>
                </a:lnTo>
                <a:lnTo>
                  <a:pt x="210353" y="0"/>
                </a:lnTo>
              </a:path>
            </a:pathLst>
          </a:custGeom>
          <a:noFill/>
          <a:ln w="32966" cap="flat">
            <a:solidFill>
              <a:srgbClr val="231F20"/>
            </a:solidFill>
            <a:prstDash val="solid"/>
            <a:miter/>
          </a:ln>
        </p:spPr>
        <p:txBody>
          <a:bodyPr rtlCol="0" anchor="ctr"/>
          <a:lstStyle/>
          <a:p>
            <a:endParaRPr lang="en-US" b="1"/>
          </a:p>
        </p:txBody>
      </p:sp>
      <p:sp>
        <p:nvSpPr>
          <p:cNvPr id="144" name="Freeform: Shape 143">
            <a:extLst>
              <a:ext uri="{FF2B5EF4-FFF2-40B4-BE49-F238E27FC236}">
                <a16:creationId xmlns:a16="http://schemas.microsoft.com/office/drawing/2014/main" id="{67C701C4-B555-4623-AF38-4AD48B5F6939}"/>
              </a:ext>
            </a:extLst>
          </p:cNvPr>
          <p:cNvSpPr/>
          <p:nvPr/>
        </p:nvSpPr>
        <p:spPr>
          <a:xfrm>
            <a:off x="4751798" y="5150262"/>
            <a:ext cx="74513" cy="77151"/>
          </a:xfrm>
          <a:custGeom>
            <a:avLst/>
            <a:gdLst>
              <a:gd name="connsiteX0" fmla="*/ 0 w 74513"/>
              <a:gd name="connsiteY0" fmla="*/ 0 h 77151"/>
              <a:gd name="connsiteX1" fmla="*/ 74514 w 74513"/>
              <a:gd name="connsiteY1" fmla="*/ 38246 h 77151"/>
              <a:gd name="connsiteX2" fmla="*/ 0 w 74513"/>
              <a:gd name="connsiteY2" fmla="*/ 77152 h 77151"/>
            </a:gdLst>
            <a:ahLst/>
            <a:cxnLst>
              <a:cxn ang="0">
                <a:pos x="connsiteX0" y="connsiteY0"/>
              </a:cxn>
              <a:cxn ang="0">
                <a:pos x="connsiteX1" y="connsiteY1"/>
              </a:cxn>
              <a:cxn ang="0">
                <a:pos x="connsiteX2" y="connsiteY2"/>
              </a:cxn>
            </a:cxnLst>
            <a:rect l="l" t="t" r="r" b="b"/>
            <a:pathLst>
              <a:path w="74513" h="77151">
                <a:moveTo>
                  <a:pt x="0" y="0"/>
                </a:moveTo>
                <a:lnTo>
                  <a:pt x="74514" y="38246"/>
                </a:lnTo>
                <a:lnTo>
                  <a:pt x="0" y="77152"/>
                </a:lnTo>
                <a:close/>
              </a:path>
            </a:pathLst>
          </a:custGeom>
          <a:solidFill>
            <a:srgbClr val="231F20"/>
          </a:solidFill>
          <a:ln w="65932" cap="flat">
            <a:noFill/>
            <a:prstDash val="solid"/>
            <a:miter/>
          </a:ln>
        </p:spPr>
        <p:txBody>
          <a:bodyPr rtlCol="0" anchor="ctr"/>
          <a:lstStyle/>
          <a:p>
            <a:endParaRPr lang="en-US" b="1"/>
          </a:p>
        </p:txBody>
      </p:sp>
      <p:sp>
        <p:nvSpPr>
          <p:cNvPr id="165" name="TextBox 164">
            <a:extLst>
              <a:ext uri="{FF2B5EF4-FFF2-40B4-BE49-F238E27FC236}">
                <a16:creationId xmlns:a16="http://schemas.microsoft.com/office/drawing/2014/main" id="{E573D9FB-41A8-4695-8337-0138545C9915}"/>
              </a:ext>
            </a:extLst>
          </p:cNvPr>
          <p:cNvSpPr txBox="1"/>
          <p:nvPr/>
        </p:nvSpPr>
        <p:spPr>
          <a:xfrm>
            <a:off x="2599378" y="2418477"/>
            <a:ext cx="768307" cy="537099"/>
          </a:xfrm>
          <a:prstGeom prst="rect">
            <a:avLst/>
          </a:prstGeom>
          <a:noFill/>
        </p:spPr>
        <p:txBody>
          <a:bodyPr wrap="square">
            <a:normAutofit/>
          </a:bodyPr>
          <a:lstStyle/>
          <a:p>
            <a:pPr>
              <a:lnSpc>
                <a:spcPct val="90000"/>
              </a:lnSpc>
              <a:spcAft>
                <a:spcPts val="600"/>
              </a:spcAft>
            </a:pPr>
            <a:r>
              <a:rPr lang="en-US" sz="3100" b="1" dirty="0">
                <a:solidFill>
                  <a:schemeClr val="bg1"/>
                </a:solidFill>
                <a:latin typeface="+mj-lt"/>
              </a:rPr>
              <a:t>02</a:t>
            </a:r>
          </a:p>
        </p:txBody>
      </p:sp>
      <p:sp>
        <p:nvSpPr>
          <p:cNvPr id="168" name="TextBox 167">
            <a:extLst>
              <a:ext uri="{FF2B5EF4-FFF2-40B4-BE49-F238E27FC236}">
                <a16:creationId xmlns:a16="http://schemas.microsoft.com/office/drawing/2014/main" id="{54D9C86D-2409-4169-BA64-40DC5472B985}"/>
              </a:ext>
            </a:extLst>
          </p:cNvPr>
          <p:cNvSpPr txBox="1"/>
          <p:nvPr/>
        </p:nvSpPr>
        <p:spPr>
          <a:xfrm>
            <a:off x="3201464" y="3051718"/>
            <a:ext cx="768307" cy="537099"/>
          </a:xfrm>
          <a:prstGeom prst="rect">
            <a:avLst/>
          </a:prstGeom>
          <a:noFill/>
        </p:spPr>
        <p:txBody>
          <a:bodyPr wrap="square">
            <a:normAutofit/>
          </a:bodyPr>
          <a:lstStyle/>
          <a:p>
            <a:pPr>
              <a:lnSpc>
                <a:spcPct val="90000"/>
              </a:lnSpc>
              <a:spcAft>
                <a:spcPts val="600"/>
              </a:spcAft>
            </a:pPr>
            <a:r>
              <a:rPr lang="en-US" sz="3100" b="1" dirty="0">
                <a:solidFill>
                  <a:schemeClr val="bg1"/>
                </a:solidFill>
              </a:rPr>
              <a:t>03</a:t>
            </a:r>
          </a:p>
        </p:txBody>
      </p:sp>
      <p:sp>
        <p:nvSpPr>
          <p:cNvPr id="171" name="TextBox 170">
            <a:extLst>
              <a:ext uri="{FF2B5EF4-FFF2-40B4-BE49-F238E27FC236}">
                <a16:creationId xmlns:a16="http://schemas.microsoft.com/office/drawing/2014/main" id="{03D2E5C2-3726-4769-A844-39AC94336D81}"/>
              </a:ext>
            </a:extLst>
          </p:cNvPr>
          <p:cNvSpPr txBox="1"/>
          <p:nvPr/>
        </p:nvSpPr>
        <p:spPr>
          <a:xfrm>
            <a:off x="3801703" y="3685310"/>
            <a:ext cx="768307" cy="537099"/>
          </a:xfrm>
          <a:prstGeom prst="rect">
            <a:avLst/>
          </a:prstGeom>
          <a:noFill/>
        </p:spPr>
        <p:txBody>
          <a:bodyPr wrap="square">
            <a:normAutofit/>
          </a:bodyPr>
          <a:lstStyle/>
          <a:p>
            <a:pPr>
              <a:lnSpc>
                <a:spcPct val="90000"/>
              </a:lnSpc>
              <a:spcAft>
                <a:spcPts val="600"/>
              </a:spcAft>
            </a:pPr>
            <a:r>
              <a:rPr lang="en-US" sz="3100" b="1" dirty="0">
                <a:solidFill>
                  <a:schemeClr val="bg1"/>
                </a:solidFill>
                <a:latin typeface="+mj-lt"/>
              </a:rPr>
              <a:t>04</a:t>
            </a:r>
          </a:p>
        </p:txBody>
      </p:sp>
      <p:sp>
        <p:nvSpPr>
          <p:cNvPr id="172" name="TextBox 171">
            <a:extLst>
              <a:ext uri="{FF2B5EF4-FFF2-40B4-BE49-F238E27FC236}">
                <a16:creationId xmlns:a16="http://schemas.microsoft.com/office/drawing/2014/main" id="{BDBD8031-2B8A-42BD-8837-B37F07B174CD}"/>
              </a:ext>
            </a:extLst>
          </p:cNvPr>
          <p:cNvSpPr txBox="1"/>
          <p:nvPr/>
        </p:nvSpPr>
        <p:spPr>
          <a:xfrm>
            <a:off x="4336070" y="4315065"/>
            <a:ext cx="768307" cy="537099"/>
          </a:xfrm>
          <a:prstGeom prst="rect">
            <a:avLst/>
          </a:prstGeom>
          <a:noFill/>
        </p:spPr>
        <p:txBody>
          <a:bodyPr wrap="square">
            <a:normAutofit/>
          </a:bodyPr>
          <a:lstStyle/>
          <a:p>
            <a:pPr>
              <a:lnSpc>
                <a:spcPct val="90000"/>
              </a:lnSpc>
              <a:spcAft>
                <a:spcPts val="600"/>
              </a:spcAft>
            </a:pPr>
            <a:r>
              <a:rPr lang="en-US" sz="3100" b="1" dirty="0">
                <a:solidFill>
                  <a:schemeClr val="bg1"/>
                </a:solidFill>
                <a:latin typeface="+mj-lt"/>
              </a:rPr>
              <a:t>05</a:t>
            </a:r>
          </a:p>
        </p:txBody>
      </p:sp>
      <p:sp>
        <p:nvSpPr>
          <p:cNvPr id="173" name="TextBox 172">
            <a:extLst>
              <a:ext uri="{FF2B5EF4-FFF2-40B4-BE49-F238E27FC236}">
                <a16:creationId xmlns:a16="http://schemas.microsoft.com/office/drawing/2014/main" id="{FD4A078F-E8A9-46E6-B09B-5C34DE6AFA0B}"/>
              </a:ext>
            </a:extLst>
          </p:cNvPr>
          <p:cNvSpPr txBox="1"/>
          <p:nvPr/>
        </p:nvSpPr>
        <p:spPr>
          <a:xfrm>
            <a:off x="4944313" y="4945810"/>
            <a:ext cx="768307" cy="537099"/>
          </a:xfrm>
          <a:prstGeom prst="rect">
            <a:avLst/>
          </a:prstGeom>
          <a:noFill/>
        </p:spPr>
        <p:txBody>
          <a:bodyPr wrap="square">
            <a:normAutofit/>
          </a:bodyPr>
          <a:lstStyle/>
          <a:p>
            <a:pPr>
              <a:lnSpc>
                <a:spcPct val="90000"/>
              </a:lnSpc>
              <a:spcAft>
                <a:spcPts val="600"/>
              </a:spcAft>
            </a:pPr>
            <a:r>
              <a:rPr lang="en-US" sz="3100" b="1" dirty="0">
                <a:solidFill>
                  <a:schemeClr val="bg1"/>
                </a:solidFill>
                <a:latin typeface="+mj-lt"/>
              </a:rPr>
              <a:t>06</a:t>
            </a:r>
          </a:p>
        </p:txBody>
      </p:sp>
      <p:sp>
        <p:nvSpPr>
          <p:cNvPr id="174" name="TextBox 173">
            <a:extLst>
              <a:ext uri="{FF2B5EF4-FFF2-40B4-BE49-F238E27FC236}">
                <a16:creationId xmlns:a16="http://schemas.microsoft.com/office/drawing/2014/main" id="{FDEC48F4-0870-4506-9F35-BE1BEF95B756}"/>
              </a:ext>
            </a:extLst>
          </p:cNvPr>
          <p:cNvSpPr txBox="1"/>
          <p:nvPr/>
        </p:nvSpPr>
        <p:spPr>
          <a:xfrm>
            <a:off x="5561174" y="5611925"/>
            <a:ext cx="768307" cy="537099"/>
          </a:xfrm>
          <a:prstGeom prst="rect">
            <a:avLst/>
          </a:prstGeom>
          <a:noFill/>
        </p:spPr>
        <p:txBody>
          <a:bodyPr wrap="square">
            <a:normAutofit/>
          </a:bodyPr>
          <a:lstStyle/>
          <a:p>
            <a:pPr>
              <a:lnSpc>
                <a:spcPct val="90000"/>
              </a:lnSpc>
              <a:spcAft>
                <a:spcPts val="600"/>
              </a:spcAft>
            </a:pPr>
            <a:r>
              <a:rPr lang="en-US" sz="3100" b="1" dirty="0">
                <a:solidFill>
                  <a:schemeClr val="bg1"/>
                </a:solidFill>
              </a:rPr>
              <a:t>06</a:t>
            </a:r>
          </a:p>
        </p:txBody>
      </p:sp>
      <p:sp>
        <p:nvSpPr>
          <p:cNvPr id="175" name="TextBox 174">
            <a:extLst>
              <a:ext uri="{FF2B5EF4-FFF2-40B4-BE49-F238E27FC236}">
                <a16:creationId xmlns:a16="http://schemas.microsoft.com/office/drawing/2014/main" id="{32719DCE-1B5C-4F87-9DD6-858B0A2B0F06}"/>
              </a:ext>
            </a:extLst>
          </p:cNvPr>
          <p:cNvSpPr txBox="1"/>
          <p:nvPr/>
        </p:nvSpPr>
        <p:spPr>
          <a:xfrm>
            <a:off x="5264648" y="5630460"/>
            <a:ext cx="768307" cy="537099"/>
          </a:xfrm>
          <a:prstGeom prst="rect">
            <a:avLst/>
          </a:prstGeom>
          <a:noFill/>
        </p:spPr>
        <p:txBody>
          <a:bodyPr wrap="square">
            <a:normAutofit/>
          </a:bodyPr>
          <a:lstStyle/>
          <a:p>
            <a:pPr>
              <a:lnSpc>
                <a:spcPct val="90000"/>
              </a:lnSpc>
              <a:spcAft>
                <a:spcPts val="600"/>
              </a:spcAft>
            </a:pPr>
            <a:r>
              <a:rPr lang="en-US" sz="3100" b="1" dirty="0">
                <a:solidFill>
                  <a:schemeClr val="bg1"/>
                </a:solidFill>
                <a:latin typeface="+mj-lt"/>
              </a:rPr>
              <a:t>07</a:t>
            </a:r>
          </a:p>
        </p:txBody>
      </p:sp>
      <p:sp>
        <p:nvSpPr>
          <p:cNvPr id="189" name="Title 1">
            <a:extLst>
              <a:ext uri="{FF2B5EF4-FFF2-40B4-BE49-F238E27FC236}">
                <a16:creationId xmlns:a16="http://schemas.microsoft.com/office/drawing/2014/main" id="{B985A461-484D-482A-881E-F3E79EC89F35}"/>
              </a:ext>
            </a:extLst>
          </p:cNvPr>
          <p:cNvSpPr>
            <a:spLocks noGrp="1"/>
          </p:cNvSpPr>
          <p:nvPr>
            <p:ph type="title"/>
          </p:nvPr>
        </p:nvSpPr>
        <p:spPr>
          <a:xfrm>
            <a:off x="838200" y="136526"/>
            <a:ext cx="10515600" cy="768096"/>
          </a:xfrm>
        </p:spPr>
        <p:txBody>
          <a:bodyPr>
            <a:normAutofit/>
          </a:bodyPr>
          <a:lstStyle/>
          <a:p>
            <a:r>
              <a:rPr lang="en-US" b="1" dirty="0" err="1">
                <a:solidFill>
                  <a:schemeClr val="tx1"/>
                </a:solidFill>
              </a:rPr>
              <a:t>Tahapan</a:t>
            </a:r>
            <a:r>
              <a:rPr lang="en-US" b="1" dirty="0">
                <a:solidFill>
                  <a:schemeClr val="tx1"/>
                </a:solidFill>
              </a:rPr>
              <a:t> </a:t>
            </a:r>
            <a:r>
              <a:rPr lang="en-US" b="1" dirty="0" err="1">
                <a:solidFill>
                  <a:schemeClr val="tx1"/>
                </a:solidFill>
              </a:rPr>
              <a:t>Metode</a:t>
            </a:r>
            <a:r>
              <a:rPr lang="en-US" b="1" dirty="0">
                <a:solidFill>
                  <a:schemeClr val="tx1"/>
                </a:solidFill>
              </a:rPr>
              <a:t> </a:t>
            </a:r>
            <a:r>
              <a:rPr lang="en-US" b="1" dirty="0" err="1">
                <a:solidFill>
                  <a:schemeClr val="tx1"/>
                </a:solidFill>
              </a:rPr>
              <a:t>Vikor</a:t>
            </a:r>
            <a:endParaRPr lang="en-US" b="1" dirty="0">
              <a:solidFill>
                <a:schemeClr val="tx1"/>
              </a:solidFill>
            </a:endParaRPr>
          </a:p>
        </p:txBody>
      </p:sp>
      <p:sp>
        <p:nvSpPr>
          <p:cNvPr id="2" name="Freeform: Shape 1">
            <a:extLst>
              <a:ext uri="{FF2B5EF4-FFF2-40B4-BE49-F238E27FC236}">
                <a16:creationId xmlns:a16="http://schemas.microsoft.com/office/drawing/2014/main" id="{7EC73466-5734-92F6-C4F3-0C36E53A6E61}"/>
              </a:ext>
            </a:extLst>
          </p:cNvPr>
          <p:cNvSpPr/>
          <p:nvPr/>
        </p:nvSpPr>
        <p:spPr>
          <a:xfrm>
            <a:off x="2160593" y="1743855"/>
            <a:ext cx="5567439" cy="535444"/>
          </a:xfrm>
          <a:custGeom>
            <a:avLst/>
            <a:gdLst>
              <a:gd name="connsiteX0" fmla="*/ 0 w 5567439"/>
              <a:gd name="connsiteY0" fmla="*/ 0 h 535444"/>
              <a:gd name="connsiteX1" fmla="*/ 5567440 w 5567439"/>
              <a:gd name="connsiteY1" fmla="*/ 0 h 535444"/>
              <a:gd name="connsiteX2" fmla="*/ 5567440 w 5567439"/>
              <a:gd name="connsiteY2" fmla="*/ 535445 h 535444"/>
              <a:gd name="connsiteX3" fmla="*/ 0 w 5567439"/>
              <a:gd name="connsiteY3" fmla="*/ 535445 h 535444"/>
            </a:gdLst>
            <a:ahLst/>
            <a:cxnLst>
              <a:cxn ang="0">
                <a:pos x="connsiteX0" y="connsiteY0"/>
              </a:cxn>
              <a:cxn ang="0">
                <a:pos x="connsiteX1" y="connsiteY1"/>
              </a:cxn>
              <a:cxn ang="0">
                <a:pos x="connsiteX2" y="connsiteY2"/>
              </a:cxn>
              <a:cxn ang="0">
                <a:pos x="connsiteX3" y="connsiteY3"/>
              </a:cxn>
            </a:cxnLst>
            <a:rect l="l" t="t" r="r" b="b"/>
            <a:pathLst>
              <a:path w="5567439" h="535444">
                <a:moveTo>
                  <a:pt x="0" y="0"/>
                </a:moveTo>
                <a:lnTo>
                  <a:pt x="5567440" y="0"/>
                </a:lnTo>
                <a:lnTo>
                  <a:pt x="5567440" y="535445"/>
                </a:lnTo>
                <a:lnTo>
                  <a:pt x="0" y="535445"/>
                </a:lnTo>
                <a:close/>
              </a:path>
            </a:pathLst>
          </a:custGeom>
          <a:solidFill>
            <a:srgbClr val="00B0F0"/>
          </a:solidFill>
          <a:ln w="65932" cap="flat">
            <a:noFill/>
            <a:prstDash val="solid"/>
            <a:miter/>
          </a:ln>
        </p:spPr>
        <p:txBody>
          <a:bodyPr lIns="822960" rtlCol="0" anchor="ctr"/>
          <a:lstStyle/>
          <a:p>
            <a:pPr>
              <a:lnSpc>
                <a:spcPct val="90000"/>
              </a:lnSpc>
              <a:spcAft>
                <a:spcPts val="600"/>
              </a:spcAft>
            </a:pPr>
            <a:r>
              <a:rPr lang="en-US" sz="2000" b="1" dirty="0" err="1">
                <a:solidFill>
                  <a:schemeClr val="bg1"/>
                </a:solidFill>
              </a:rPr>
              <a:t>Mempersiapkan</a:t>
            </a:r>
            <a:r>
              <a:rPr lang="en-US" sz="2000" b="1" dirty="0">
                <a:solidFill>
                  <a:schemeClr val="bg1"/>
                </a:solidFill>
              </a:rPr>
              <a:t> </a:t>
            </a:r>
            <a:r>
              <a:rPr lang="en-US" sz="2000" b="1" dirty="0" err="1">
                <a:solidFill>
                  <a:schemeClr val="bg1"/>
                </a:solidFill>
              </a:rPr>
              <a:t>Matriks</a:t>
            </a:r>
            <a:endParaRPr lang="en-US" sz="2000" b="1" dirty="0">
              <a:solidFill>
                <a:schemeClr val="bg1"/>
              </a:solidFill>
            </a:endParaRPr>
          </a:p>
        </p:txBody>
      </p:sp>
      <p:sp>
        <p:nvSpPr>
          <p:cNvPr id="4" name="TextBox 3">
            <a:extLst>
              <a:ext uri="{FF2B5EF4-FFF2-40B4-BE49-F238E27FC236}">
                <a16:creationId xmlns:a16="http://schemas.microsoft.com/office/drawing/2014/main" id="{00C6FDB7-16B0-6BF2-A923-7372C211D530}"/>
              </a:ext>
            </a:extLst>
          </p:cNvPr>
          <p:cNvSpPr txBox="1"/>
          <p:nvPr/>
        </p:nvSpPr>
        <p:spPr>
          <a:xfrm>
            <a:off x="2276451" y="1760100"/>
            <a:ext cx="768307" cy="537099"/>
          </a:xfrm>
          <a:prstGeom prst="rect">
            <a:avLst/>
          </a:prstGeom>
          <a:noFill/>
        </p:spPr>
        <p:txBody>
          <a:bodyPr wrap="square">
            <a:normAutofit/>
          </a:bodyPr>
          <a:lstStyle/>
          <a:p>
            <a:pPr>
              <a:lnSpc>
                <a:spcPct val="90000"/>
              </a:lnSpc>
              <a:spcAft>
                <a:spcPts val="600"/>
              </a:spcAft>
            </a:pPr>
            <a:r>
              <a:rPr lang="en-US" sz="3100" b="1" dirty="0">
                <a:solidFill>
                  <a:schemeClr val="bg1"/>
                </a:solidFill>
                <a:latin typeface="+mj-lt"/>
              </a:rPr>
              <a:t>01</a:t>
            </a:r>
          </a:p>
        </p:txBody>
      </p:sp>
      <p:sp>
        <p:nvSpPr>
          <p:cNvPr id="5" name="Freeform: Shape 4">
            <a:extLst>
              <a:ext uri="{FF2B5EF4-FFF2-40B4-BE49-F238E27FC236}">
                <a16:creationId xmlns:a16="http://schemas.microsoft.com/office/drawing/2014/main" id="{9D8F24F9-1720-BDA7-7565-C5801EFDCA08}"/>
              </a:ext>
            </a:extLst>
          </p:cNvPr>
          <p:cNvSpPr/>
          <p:nvPr/>
        </p:nvSpPr>
        <p:spPr>
          <a:xfrm>
            <a:off x="7679158" y="2145231"/>
            <a:ext cx="303990" cy="294099"/>
          </a:xfrm>
          <a:custGeom>
            <a:avLst/>
            <a:gdLst>
              <a:gd name="connsiteX0" fmla="*/ 303990 w 303990"/>
              <a:gd name="connsiteY0" fmla="*/ 294099 h 294099"/>
              <a:gd name="connsiteX1" fmla="*/ 0 w 303990"/>
              <a:gd name="connsiteY1" fmla="*/ 0 h 294099"/>
            </a:gdLst>
            <a:ahLst/>
            <a:cxnLst>
              <a:cxn ang="0">
                <a:pos x="connsiteX0" y="connsiteY0"/>
              </a:cxn>
              <a:cxn ang="0">
                <a:pos x="connsiteX1" y="connsiteY1"/>
              </a:cxn>
            </a:cxnLst>
            <a:rect l="l" t="t" r="r" b="b"/>
            <a:pathLst>
              <a:path w="303990" h="294099">
                <a:moveTo>
                  <a:pt x="303990" y="294099"/>
                </a:moveTo>
                <a:cubicBezTo>
                  <a:pt x="303990" y="131224"/>
                  <a:pt x="168151" y="0"/>
                  <a:pt x="0" y="0"/>
                </a:cubicBezTo>
              </a:path>
            </a:pathLst>
          </a:custGeom>
          <a:noFill/>
          <a:ln w="131864" cap="flat">
            <a:solidFill>
              <a:schemeClr val="tx2"/>
            </a:solidFill>
            <a:prstDash val="solid"/>
            <a:miter/>
          </a:ln>
        </p:spPr>
        <p:txBody>
          <a:bodyPr rtlCol="0" anchor="ctr"/>
          <a:lstStyle/>
          <a:p>
            <a:endParaRPr lang="en-US" b="1"/>
          </a:p>
        </p:txBody>
      </p:sp>
    </p:spTree>
    <p:extLst>
      <p:ext uri="{BB962C8B-B14F-4D97-AF65-F5344CB8AC3E}">
        <p14:creationId xmlns:p14="http://schemas.microsoft.com/office/powerpoint/2010/main" val="1495167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Box 173">
            <a:extLst>
              <a:ext uri="{FF2B5EF4-FFF2-40B4-BE49-F238E27FC236}">
                <a16:creationId xmlns:a16="http://schemas.microsoft.com/office/drawing/2014/main" id="{FDEC48F4-0870-4506-9F35-BE1BEF95B756}"/>
              </a:ext>
            </a:extLst>
          </p:cNvPr>
          <p:cNvSpPr txBox="1"/>
          <p:nvPr/>
        </p:nvSpPr>
        <p:spPr>
          <a:xfrm>
            <a:off x="4757984" y="5022248"/>
            <a:ext cx="768307" cy="537099"/>
          </a:xfrm>
          <a:prstGeom prst="rect">
            <a:avLst/>
          </a:prstGeom>
          <a:noFill/>
        </p:spPr>
        <p:txBody>
          <a:bodyPr wrap="square">
            <a:normAutofit/>
          </a:bodyPr>
          <a:lstStyle/>
          <a:p>
            <a:pPr>
              <a:lnSpc>
                <a:spcPct val="90000"/>
              </a:lnSpc>
              <a:spcAft>
                <a:spcPts val="600"/>
              </a:spcAft>
            </a:pPr>
            <a:r>
              <a:rPr lang="en-US" sz="3100" dirty="0">
                <a:solidFill>
                  <a:schemeClr val="bg1"/>
                </a:solidFill>
              </a:rPr>
              <a:t>06</a:t>
            </a:r>
          </a:p>
        </p:txBody>
      </p:sp>
      <p:sp>
        <p:nvSpPr>
          <p:cNvPr id="175" name="TextBox 174">
            <a:extLst>
              <a:ext uri="{FF2B5EF4-FFF2-40B4-BE49-F238E27FC236}">
                <a16:creationId xmlns:a16="http://schemas.microsoft.com/office/drawing/2014/main" id="{32719DCE-1B5C-4F87-9DD6-858B0A2B0F06}"/>
              </a:ext>
            </a:extLst>
          </p:cNvPr>
          <p:cNvSpPr txBox="1"/>
          <p:nvPr/>
        </p:nvSpPr>
        <p:spPr>
          <a:xfrm>
            <a:off x="5264648" y="5630460"/>
            <a:ext cx="768307" cy="537099"/>
          </a:xfrm>
          <a:prstGeom prst="rect">
            <a:avLst/>
          </a:prstGeom>
          <a:noFill/>
        </p:spPr>
        <p:txBody>
          <a:bodyPr wrap="square">
            <a:normAutofit/>
          </a:bodyPr>
          <a:lstStyle/>
          <a:p>
            <a:pPr>
              <a:lnSpc>
                <a:spcPct val="90000"/>
              </a:lnSpc>
              <a:spcAft>
                <a:spcPts val="600"/>
              </a:spcAft>
            </a:pPr>
            <a:r>
              <a:rPr lang="en-US" sz="3100" dirty="0">
                <a:solidFill>
                  <a:schemeClr val="bg1"/>
                </a:solidFill>
                <a:latin typeface="+mj-lt"/>
              </a:rPr>
              <a:t>07</a:t>
            </a:r>
          </a:p>
        </p:txBody>
      </p:sp>
      <p:sp>
        <p:nvSpPr>
          <p:cNvPr id="24" name="Freeform: Shape 23">
            <a:extLst>
              <a:ext uri="{FF2B5EF4-FFF2-40B4-BE49-F238E27FC236}">
                <a16:creationId xmlns:a16="http://schemas.microsoft.com/office/drawing/2014/main" id="{27D802E1-C857-4BE6-8560-54F52714243E}"/>
              </a:ext>
            </a:extLst>
          </p:cNvPr>
          <p:cNvSpPr/>
          <p:nvPr/>
        </p:nvSpPr>
        <p:spPr>
          <a:xfrm>
            <a:off x="3446577" y="411204"/>
            <a:ext cx="5298846" cy="949867"/>
          </a:xfrm>
          <a:custGeom>
            <a:avLst/>
            <a:gdLst>
              <a:gd name="connsiteX0" fmla="*/ 0 w 1507764"/>
              <a:gd name="connsiteY0" fmla="*/ 0 h 636077"/>
              <a:gd name="connsiteX1" fmla="*/ 207163 w 1507764"/>
              <a:gd name="connsiteY1" fmla="*/ 309285 h 636077"/>
              <a:gd name="connsiteX2" fmla="*/ 2188 w 1507764"/>
              <a:gd name="connsiteY2" fmla="*/ 636077 h 636077"/>
              <a:gd name="connsiteX3" fmla="*/ 1507765 w 1507764"/>
              <a:gd name="connsiteY3" fmla="*/ 636077 h 636077"/>
              <a:gd name="connsiteX4" fmla="*/ 1507765 w 1507764"/>
              <a:gd name="connsiteY4" fmla="*/ 0 h 63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7764" h="636077">
                <a:moveTo>
                  <a:pt x="0" y="0"/>
                </a:moveTo>
                <a:lnTo>
                  <a:pt x="207163" y="309285"/>
                </a:lnTo>
                <a:lnTo>
                  <a:pt x="2188" y="636077"/>
                </a:lnTo>
                <a:lnTo>
                  <a:pt x="1507765" y="636077"/>
                </a:lnTo>
                <a:lnTo>
                  <a:pt x="1507765" y="0"/>
                </a:lnTo>
                <a:close/>
              </a:path>
            </a:pathLst>
          </a:custGeom>
          <a:solidFill>
            <a:schemeClr val="tx2"/>
          </a:solidFill>
          <a:ln w="72895" cap="flat">
            <a:solidFill>
              <a:schemeClr val="tx2"/>
            </a:solidFill>
            <a:prstDash val="solid"/>
            <a:miter/>
          </a:ln>
          <a:effectLst>
            <a:outerShdw blurRad="50800" dist="38100" dir="2700000" algn="tl" rotWithShape="0">
              <a:schemeClr val="bg1">
                <a:lumMod val="85000"/>
                <a:alpha val="40000"/>
              </a:schemeClr>
            </a:outerShdw>
          </a:effectLst>
        </p:spPr>
        <p:txBody>
          <a:bodyPr rtlCol="0" anchor="ctr"/>
          <a:lstStyle/>
          <a:p>
            <a:pPr algn="ctr"/>
            <a:r>
              <a:rPr lang="en-US" sz="3600" dirty="0">
                <a:solidFill>
                  <a:schemeClr val="bg1"/>
                </a:solidFill>
                <a:latin typeface="+mj-lt"/>
              </a:rPr>
              <a:t>    </a:t>
            </a:r>
            <a:r>
              <a:rPr lang="en-US" sz="3600" b="1" dirty="0" err="1">
                <a:solidFill>
                  <a:schemeClr val="bg1"/>
                </a:solidFill>
                <a:latin typeface="+mj-lt"/>
              </a:rPr>
              <a:t>Matriks</a:t>
            </a:r>
            <a:r>
              <a:rPr lang="en-US" sz="3600" b="1" dirty="0">
                <a:solidFill>
                  <a:schemeClr val="bg1"/>
                </a:solidFill>
                <a:latin typeface="+mj-lt"/>
              </a:rPr>
              <a:t> X</a:t>
            </a:r>
          </a:p>
        </p:txBody>
      </p:sp>
      <p:sp>
        <p:nvSpPr>
          <p:cNvPr id="25" name="Freeform: Shape 24">
            <a:extLst>
              <a:ext uri="{FF2B5EF4-FFF2-40B4-BE49-F238E27FC236}">
                <a16:creationId xmlns:a16="http://schemas.microsoft.com/office/drawing/2014/main" id="{F3CE5C5B-8094-4FF6-821B-799F02E0170D}"/>
              </a:ext>
            </a:extLst>
          </p:cNvPr>
          <p:cNvSpPr/>
          <p:nvPr/>
        </p:nvSpPr>
        <p:spPr>
          <a:xfrm rot="5400000">
            <a:off x="3495749" y="199791"/>
            <a:ext cx="510242" cy="847130"/>
          </a:xfrm>
          <a:custGeom>
            <a:avLst/>
            <a:gdLst>
              <a:gd name="connsiteX0" fmla="*/ 445497 w 445496"/>
              <a:gd name="connsiteY0" fmla="*/ 0 h 1039493"/>
              <a:gd name="connsiteX1" fmla="*/ 445497 w 445496"/>
              <a:gd name="connsiteY1" fmla="*/ 1039494 h 1039493"/>
              <a:gd name="connsiteX2" fmla="*/ 0 w 445496"/>
              <a:gd name="connsiteY2" fmla="*/ 1039494 h 1039493"/>
            </a:gdLst>
            <a:ahLst/>
            <a:cxnLst>
              <a:cxn ang="0">
                <a:pos x="connsiteX0" y="connsiteY0"/>
              </a:cxn>
              <a:cxn ang="0">
                <a:pos x="connsiteX1" y="connsiteY1"/>
              </a:cxn>
              <a:cxn ang="0">
                <a:pos x="connsiteX2" y="connsiteY2"/>
              </a:cxn>
            </a:cxnLst>
            <a:rect l="l" t="t" r="r" b="b"/>
            <a:pathLst>
              <a:path w="445496" h="1039493">
                <a:moveTo>
                  <a:pt x="445497" y="0"/>
                </a:moveTo>
                <a:lnTo>
                  <a:pt x="445497" y="1039494"/>
                </a:lnTo>
                <a:lnTo>
                  <a:pt x="0" y="1039494"/>
                </a:lnTo>
                <a:close/>
              </a:path>
            </a:pathLst>
          </a:custGeom>
          <a:solidFill>
            <a:schemeClr val="tx2">
              <a:lumMod val="60000"/>
              <a:lumOff val="40000"/>
            </a:schemeClr>
          </a:solidFill>
          <a:ln w="5752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69F587-CA11-4D8F-BEB7-E4BB5A0CA7D8}"/>
              </a:ext>
            </a:extLst>
          </p:cNvPr>
          <p:cNvSpPr/>
          <p:nvPr/>
        </p:nvSpPr>
        <p:spPr>
          <a:xfrm rot="5400000" flipH="1">
            <a:off x="3488087" y="717694"/>
            <a:ext cx="525563" cy="847129"/>
          </a:xfrm>
          <a:custGeom>
            <a:avLst/>
            <a:gdLst>
              <a:gd name="connsiteX0" fmla="*/ 445497 w 445496"/>
              <a:gd name="connsiteY0" fmla="*/ 0 h 1039493"/>
              <a:gd name="connsiteX1" fmla="*/ 445497 w 445496"/>
              <a:gd name="connsiteY1" fmla="*/ 1039494 h 1039493"/>
              <a:gd name="connsiteX2" fmla="*/ 0 w 445496"/>
              <a:gd name="connsiteY2" fmla="*/ 1039494 h 1039493"/>
            </a:gdLst>
            <a:ahLst/>
            <a:cxnLst>
              <a:cxn ang="0">
                <a:pos x="connsiteX0" y="connsiteY0"/>
              </a:cxn>
              <a:cxn ang="0">
                <a:pos x="connsiteX1" y="connsiteY1"/>
              </a:cxn>
              <a:cxn ang="0">
                <a:pos x="connsiteX2" y="connsiteY2"/>
              </a:cxn>
            </a:cxnLst>
            <a:rect l="l" t="t" r="r" b="b"/>
            <a:pathLst>
              <a:path w="445496" h="1039493">
                <a:moveTo>
                  <a:pt x="445497" y="0"/>
                </a:moveTo>
                <a:lnTo>
                  <a:pt x="445497" y="1039494"/>
                </a:lnTo>
                <a:lnTo>
                  <a:pt x="0" y="1039494"/>
                </a:lnTo>
                <a:close/>
              </a:path>
            </a:pathLst>
          </a:custGeom>
          <a:solidFill>
            <a:schemeClr val="bg2">
              <a:lumMod val="50000"/>
            </a:schemeClr>
          </a:solidFill>
          <a:ln w="5752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16C48E73-8F92-4048-9B05-4FD903E46D59}"/>
              </a:ext>
            </a:extLst>
          </p:cNvPr>
          <p:cNvSpPr/>
          <p:nvPr/>
        </p:nvSpPr>
        <p:spPr>
          <a:xfrm>
            <a:off x="1" y="1573223"/>
            <a:ext cx="12191999" cy="5227983"/>
          </a:xfrm>
          <a:custGeom>
            <a:avLst/>
            <a:gdLst>
              <a:gd name="connsiteX0" fmla="*/ 0 w 10714101"/>
              <a:gd name="connsiteY0" fmla="*/ 0 h 2474280"/>
              <a:gd name="connsiteX1" fmla="*/ 10714102 w 10714101"/>
              <a:gd name="connsiteY1" fmla="*/ 0 h 2474280"/>
              <a:gd name="connsiteX2" fmla="*/ 10714102 w 10714101"/>
              <a:gd name="connsiteY2" fmla="*/ 2474281 h 2474280"/>
              <a:gd name="connsiteX3" fmla="*/ 1 w 10714101"/>
              <a:gd name="connsiteY3" fmla="*/ 2474281 h 2474280"/>
            </a:gdLst>
            <a:ahLst/>
            <a:cxnLst>
              <a:cxn ang="0">
                <a:pos x="connsiteX0" y="connsiteY0"/>
              </a:cxn>
              <a:cxn ang="0">
                <a:pos x="connsiteX1" y="connsiteY1"/>
              </a:cxn>
              <a:cxn ang="0">
                <a:pos x="connsiteX2" y="connsiteY2"/>
              </a:cxn>
              <a:cxn ang="0">
                <a:pos x="connsiteX3" y="connsiteY3"/>
              </a:cxn>
            </a:cxnLst>
            <a:rect l="l" t="t" r="r" b="b"/>
            <a:pathLst>
              <a:path w="10714101" h="2474280">
                <a:moveTo>
                  <a:pt x="0" y="0"/>
                </a:moveTo>
                <a:lnTo>
                  <a:pt x="10714102" y="0"/>
                </a:lnTo>
                <a:lnTo>
                  <a:pt x="10714102" y="2474281"/>
                </a:lnTo>
                <a:lnTo>
                  <a:pt x="1" y="2474281"/>
                </a:lnTo>
                <a:close/>
              </a:path>
            </a:pathLst>
          </a:custGeom>
          <a:solidFill>
            <a:schemeClr val="tx2"/>
          </a:solidFill>
          <a:ln w="72895" cap="flat">
            <a:noFill/>
            <a:prstDash val="solid"/>
            <a:miter/>
          </a:ln>
        </p:spPr>
        <p:txBody>
          <a:bodyPr rtlCol="0" anchor="ctr"/>
          <a:lstStyle/>
          <a:p>
            <a:endParaRPr lang="en-US" sz="1800" b="1" dirty="0">
              <a:solidFill>
                <a:schemeClr val="bg1"/>
              </a:solidFill>
              <a:latin typeface="+mj-lt"/>
            </a:endParaRPr>
          </a:p>
        </p:txBody>
      </p:sp>
      <p:sp>
        <p:nvSpPr>
          <p:cNvPr id="8" name="TextBox 7">
            <a:extLst>
              <a:ext uri="{FF2B5EF4-FFF2-40B4-BE49-F238E27FC236}">
                <a16:creationId xmlns:a16="http://schemas.microsoft.com/office/drawing/2014/main" id="{647D8A11-DE4C-4797-A132-0506723C2B88}"/>
              </a:ext>
            </a:extLst>
          </p:cNvPr>
          <p:cNvSpPr txBox="1"/>
          <p:nvPr/>
        </p:nvSpPr>
        <p:spPr>
          <a:xfrm>
            <a:off x="3327302" y="623356"/>
            <a:ext cx="768307" cy="537099"/>
          </a:xfrm>
          <a:prstGeom prst="rect">
            <a:avLst/>
          </a:prstGeom>
          <a:noFill/>
        </p:spPr>
        <p:txBody>
          <a:bodyPr wrap="square">
            <a:normAutofit/>
          </a:bodyPr>
          <a:lstStyle/>
          <a:p>
            <a:pPr>
              <a:lnSpc>
                <a:spcPct val="90000"/>
              </a:lnSpc>
              <a:spcAft>
                <a:spcPts val="600"/>
              </a:spcAft>
            </a:pPr>
            <a:r>
              <a:rPr lang="en-US" sz="3100" dirty="0">
                <a:solidFill>
                  <a:schemeClr val="bg1"/>
                </a:solidFill>
                <a:latin typeface="+mj-lt"/>
              </a:rPr>
              <a:t>01</a:t>
            </a:r>
          </a:p>
        </p:txBody>
      </p:sp>
      <p:pic>
        <p:nvPicPr>
          <p:cNvPr id="3" name="Picture 2">
            <a:extLst>
              <a:ext uri="{FF2B5EF4-FFF2-40B4-BE49-F238E27FC236}">
                <a16:creationId xmlns:a16="http://schemas.microsoft.com/office/drawing/2014/main" id="{E4690F65-29A4-1964-7A9F-9269D6CD6855}"/>
              </a:ext>
            </a:extLst>
          </p:cNvPr>
          <p:cNvPicPr>
            <a:picLocks noChangeAspect="1"/>
          </p:cNvPicPr>
          <p:nvPr/>
        </p:nvPicPr>
        <p:blipFill>
          <a:blip r:embed="rId2"/>
          <a:stretch>
            <a:fillRect/>
          </a:stretch>
        </p:blipFill>
        <p:spPr>
          <a:xfrm>
            <a:off x="3276600" y="2143125"/>
            <a:ext cx="5638800" cy="2571750"/>
          </a:xfrm>
          <a:prstGeom prst="rect">
            <a:avLst/>
          </a:prstGeom>
        </p:spPr>
      </p:pic>
    </p:spTree>
    <p:extLst>
      <p:ext uri="{BB962C8B-B14F-4D97-AF65-F5344CB8AC3E}">
        <p14:creationId xmlns:p14="http://schemas.microsoft.com/office/powerpoint/2010/main" val="36701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Box 173">
            <a:extLst>
              <a:ext uri="{FF2B5EF4-FFF2-40B4-BE49-F238E27FC236}">
                <a16:creationId xmlns:a16="http://schemas.microsoft.com/office/drawing/2014/main" id="{FDEC48F4-0870-4506-9F35-BE1BEF95B756}"/>
              </a:ext>
            </a:extLst>
          </p:cNvPr>
          <p:cNvSpPr txBox="1"/>
          <p:nvPr/>
        </p:nvSpPr>
        <p:spPr>
          <a:xfrm>
            <a:off x="4757984" y="5022248"/>
            <a:ext cx="768307" cy="537099"/>
          </a:xfrm>
          <a:prstGeom prst="rect">
            <a:avLst/>
          </a:prstGeom>
          <a:noFill/>
        </p:spPr>
        <p:txBody>
          <a:bodyPr wrap="square">
            <a:normAutofit/>
          </a:bodyPr>
          <a:lstStyle/>
          <a:p>
            <a:pPr>
              <a:lnSpc>
                <a:spcPct val="90000"/>
              </a:lnSpc>
              <a:spcAft>
                <a:spcPts val="600"/>
              </a:spcAft>
            </a:pPr>
            <a:r>
              <a:rPr lang="en-US" sz="3100" dirty="0">
                <a:solidFill>
                  <a:schemeClr val="bg1"/>
                </a:solidFill>
              </a:rPr>
              <a:t>06</a:t>
            </a:r>
          </a:p>
        </p:txBody>
      </p:sp>
      <p:sp>
        <p:nvSpPr>
          <p:cNvPr id="175" name="TextBox 174">
            <a:extLst>
              <a:ext uri="{FF2B5EF4-FFF2-40B4-BE49-F238E27FC236}">
                <a16:creationId xmlns:a16="http://schemas.microsoft.com/office/drawing/2014/main" id="{32719DCE-1B5C-4F87-9DD6-858B0A2B0F06}"/>
              </a:ext>
            </a:extLst>
          </p:cNvPr>
          <p:cNvSpPr txBox="1"/>
          <p:nvPr/>
        </p:nvSpPr>
        <p:spPr>
          <a:xfrm>
            <a:off x="5264648" y="5630460"/>
            <a:ext cx="768307" cy="537099"/>
          </a:xfrm>
          <a:prstGeom prst="rect">
            <a:avLst/>
          </a:prstGeom>
          <a:noFill/>
        </p:spPr>
        <p:txBody>
          <a:bodyPr wrap="square">
            <a:normAutofit/>
          </a:bodyPr>
          <a:lstStyle/>
          <a:p>
            <a:pPr>
              <a:lnSpc>
                <a:spcPct val="90000"/>
              </a:lnSpc>
              <a:spcAft>
                <a:spcPts val="600"/>
              </a:spcAft>
            </a:pPr>
            <a:r>
              <a:rPr lang="en-US" sz="3100" dirty="0">
                <a:solidFill>
                  <a:schemeClr val="bg1"/>
                </a:solidFill>
                <a:latin typeface="+mj-lt"/>
              </a:rPr>
              <a:t>07</a:t>
            </a:r>
          </a:p>
        </p:txBody>
      </p:sp>
      <p:sp>
        <p:nvSpPr>
          <p:cNvPr id="24" name="Freeform: Shape 23">
            <a:extLst>
              <a:ext uri="{FF2B5EF4-FFF2-40B4-BE49-F238E27FC236}">
                <a16:creationId xmlns:a16="http://schemas.microsoft.com/office/drawing/2014/main" id="{27D802E1-C857-4BE6-8560-54F52714243E}"/>
              </a:ext>
            </a:extLst>
          </p:cNvPr>
          <p:cNvSpPr/>
          <p:nvPr/>
        </p:nvSpPr>
        <p:spPr>
          <a:xfrm>
            <a:off x="3446577" y="411204"/>
            <a:ext cx="5298846" cy="949867"/>
          </a:xfrm>
          <a:custGeom>
            <a:avLst/>
            <a:gdLst>
              <a:gd name="connsiteX0" fmla="*/ 0 w 1507764"/>
              <a:gd name="connsiteY0" fmla="*/ 0 h 636077"/>
              <a:gd name="connsiteX1" fmla="*/ 207163 w 1507764"/>
              <a:gd name="connsiteY1" fmla="*/ 309285 h 636077"/>
              <a:gd name="connsiteX2" fmla="*/ 2188 w 1507764"/>
              <a:gd name="connsiteY2" fmla="*/ 636077 h 636077"/>
              <a:gd name="connsiteX3" fmla="*/ 1507765 w 1507764"/>
              <a:gd name="connsiteY3" fmla="*/ 636077 h 636077"/>
              <a:gd name="connsiteX4" fmla="*/ 1507765 w 1507764"/>
              <a:gd name="connsiteY4" fmla="*/ 0 h 63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7764" h="636077">
                <a:moveTo>
                  <a:pt x="0" y="0"/>
                </a:moveTo>
                <a:lnTo>
                  <a:pt x="207163" y="309285"/>
                </a:lnTo>
                <a:lnTo>
                  <a:pt x="2188" y="636077"/>
                </a:lnTo>
                <a:lnTo>
                  <a:pt x="1507765" y="636077"/>
                </a:lnTo>
                <a:lnTo>
                  <a:pt x="1507765" y="0"/>
                </a:lnTo>
                <a:close/>
              </a:path>
            </a:pathLst>
          </a:custGeom>
          <a:solidFill>
            <a:schemeClr val="tx2"/>
          </a:solidFill>
          <a:ln w="72895" cap="flat">
            <a:solidFill>
              <a:schemeClr val="tx2"/>
            </a:solidFill>
            <a:prstDash val="solid"/>
            <a:miter/>
          </a:ln>
          <a:effectLst>
            <a:outerShdw blurRad="50800" dist="38100" dir="2700000" algn="tl" rotWithShape="0">
              <a:schemeClr val="bg1">
                <a:lumMod val="85000"/>
                <a:alpha val="40000"/>
              </a:schemeClr>
            </a:outerShdw>
          </a:effectLst>
        </p:spPr>
        <p:txBody>
          <a:bodyPr rtlCol="0" anchor="ctr"/>
          <a:lstStyle/>
          <a:p>
            <a:pPr algn="ctr"/>
            <a:r>
              <a:rPr lang="en-US" sz="3600" dirty="0">
                <a:solidFill>
                  <a:schemeClr val="bg1"/>
                </a:solidFill>
                <a:latin typeface="+mj-lt"/>
              </a:rPr>
              <a:t>    </a:t>
            </a:r>
            <a:r>
              <a:rPr lang="en-US" sz="3600" b="1" dirty="0" err="1">
                <a:solidFill>
                  <a:schemeClr val="bg1"/>
                </a:solidFill>
                <a:latin typeface="+mj-lt"/>
              </a:rPr>
              <a:t>Normalisasi</a:t>
            </a:r>
            <a:r>
              <a:rPr lang="en-US" sz="3600" b="1" dirty="0">
                <a:solidFill>
                  <a:schemeClr val="bg1"/>
                </a:solidFill>
                <a:latin typeface="+mj-lt"/>
              </a:rPr>
              <a:t> </a:t>
            </a:r>
            <a:r>
              <a:rPr lang="en-US" sz="3600" b="1" dirty="0" err="1">
                <a:solidFill>
                  <a:schemeClr val="bg1"/>
                </a:solidFill>
                <a:latin typeface="+mj-lt"/>
              </a:rPr>
              <a:t>Matriks</a:t>
            </a:r>
            <a:endParaRPr lang="en-US" sz="3600" b="1" dirty="0">
              <a:solidFill>
                <a:schemeClr val="bg1"/>
              </a:solidFill>
              <a:latin typeface="+mj-lt"/>
            </a:endParaRPr>
          </a:p>
        </p:txBody>
      </p:sp>
      <p:sp>
        <p:nvSpPr>
          <p:cNvPr id="25" name="Freeform: Shape 24">
            <a:extLst>
              <a:ext uri="{FF2B5EF4-FFF2-40B4-BE49-F238E27FC236}">
                <a16:creationId xmlns:a16="http://schemas.microsoft.com/office/drawing/2014/main" id="{F3CE5C5B-8094-4FF6-821B-799F02E0170D}"/>
              </a:ext>
            </a:extLst>
          </p:cNvPr>
          <p:cNvSpPr/>
          <p:nvPr/>
        </p:nvSpPr>
        <p:spPr>
          <a:xfrm rot="5400000">
            <a:off x="3495749" y="199791"/>
            <a:ext cx="510242" cy="847130"/>
          </a:xfrm>
          <a:custGeom>
            <a:avLst/>
            <a:gdLst>
              <a:gd name="connsiteX0" fmla="*/ 445497 w 445496"/>
              <a:gd name="connsiteY0" fmla="*/ 0 h 1039493"/>
              <a:gd name="connsiteX1" fmla="*/ 445497 w 445496"/>
              <a:gd name="connsiteY1" fmla="*/ 1039494 h 1039493"/>
              <a:gd name="connsiteX2" fmla="*/ 0 w 445496"/>
              <a:gd name="connsiteY2" fmla="*/ 1039494 h 1039493"/>
            </a:gdLst>
            <a:ahLst/>
            <a:cxnLst>
              <a:cxn ang="0">
                <a:pos x="connsiteX0" y="connsiteY0"/>
              </a:cxn>
              <a:cxn ang="0">
                <a:pos x="connsiteX1" y="connsiteY1"/>
              </a:cxn>
              <a:cxn ang="0">
                <a:pos x="connsiteX2" y="connsiteY2"/>
              </a:cxn>
            </a:cxnLst>
            <a:rect l="l" t="t" r="r" b="b"/>
            <a:pathLst>
              <a:path w="445496" h="1039493">
                <a:moveTo>
                  <a:pt x="445497" y="0"/>
                </a:moveTo>
                <a:lnTo>
                  <a:pt x="445497" y="1039494"/>
                </a:lnTo>
                <a:lnTo>
                  <a:pt x="0" y="1039494"/>
                </a:lnTo>
                <a:close/>
              </a:path>
            </a:pathLst>
          </a:custGeom>
          <a:solidFill>
            <a:schemeClr val="tx2">
              <a:lumMod val="60000"/>
              <a:lumOff val="40000"/>
            </a:schemeClr>
          </a:solidFill>
          <a:ln w="5752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69F587-CA11-4D8F-BEB7-E4BB5A0CA7D8}"/>
              </a:ext>
            </a:extLst>
          </p:cNvPr>
          <p:cNvSpPr/>
          <p:nvPr/>
        </p:nvSpPr>
        <p:spPr>
          <a:xfrm rot="5400000" flipH="1">
            <a:off x="3488087" y="717694"/>
            <a:ext cx="525563" cy="847129"/>
          </a:xfrm>
          <a:custGeom>
            <a:avLst/>
            <a:gdLst>
              <a:gd name="connsiteX0" fmla="*/ 445497 w 445496"/>
              <a:gd name="connsiteY0" fmla="*/ 0 h 1039493"/>
              <a:gd name="connsiteX1" fmla="*/ 445497 w 445496"/>
              <a:gd name="connsiteY1" fmla="*/ 1039494 h 1039493"/>
              <a:gd name="connsiteX2" fmla="*/ 0 w 445496"/>
              <a:gd name="connsiteY2" fmla="*/ 1039494 h 1039493"/>
            </a:gdLst>
            <a:ahLst/>
            <a:cxnLst>
              <a:cxn ang="0">
                <a:pos x="connsiteX0" y="connsiteY0"/>
              </a:cxn>
              <a:cxn ang="0">
                <a:pos x="connsiteX1" y="connsiteY1"/>
              </a:cxn>
              <a:cxn ang="0">
                <a:pos x="connsiteX2" y="connsiteY2"/>
              </a:cxn>
            </a:cxnLst>
            <a:rect l="l" t="t" r="r" b="b"/>
            <a:pathLst>
              <a:path w="445496" h="1039493">
                <a:moveTo>
                  <a:pt x="445497" y="0"/>
                </a:moveTo>
                <a:lnTo>
                  <a:pt x="445497" y="1039494"/>
                </a:lnTo>
                <a:lnTo>
                  <a:pt x="0" y="1039494"/>
                </a:lnTo>
                <a:close/>
              </a:path>
            </a:pathLst>
          </a:custGeom>
          <a:solidFill>
            <a:schemeClr val="bg2">
              <a:lumMod val="50000"/>
            </a:schemeClr>
          </a:solidFill>
          <a:ln w="57528" cap="flat">
            <a:noFill/>
            <a:prstDash val="solid"/>
            <a:miter/>
          </a:ln>
        </p:spPr>
        <p:txBody>
          <a:bodyPr rtlCol="0" anchor="ctr"/>
          <a:lstStyle/>
          <a:p>
            <a:endParaRPr lang="en-US"/>
          </a:p>
        </p:txBody>
      </p:sp>
      <mc:AlternateContent xmlns:mc="http://schemas.openxmlformats.org/markup-compatibility/2006" xmlns:a14="http://schemas.microsoft.com/office/drawing/2010/main">
        <mc:Choice Requires="a14">
          <p:sp>
            <p:nvSpPr>
              <p:cNvPr id="27" name="Freeform: Shape 26">
                <a:extLst>
                  <a:ext uri="{FF2B5EF4-FFF2-40B4-BE49-F238E27FC236}">
                    <a16:creationId xmlns:a16="http://schemas.microsoft.com/office/drawing/2014/main" id="{16C48E73-8F92-4048-9B05-4FD903E46D59}"/>
                  </a:ext>
                </a:extLst>
              </p:cNvPr>
              <p:cNvSpPr/>
              <p:nvPr/>
            </p:nvSpPr>
            <p:spPr>
              <a:xfrm>
                <a:off x="1" y="1630016"/>
                <a:ext cx="12191999" cy="5227983"/>
              </a:xfrm>
              <a:custGeom>
                <a:avLst/>
                <a:gdLst>
                  <a:gd name="connsiteX0" fmla="*/ 0 w 10714101"/>
                  <a:gd name="connsiteY0" fmla="*/ 0 h 2474280"/>
                  <a:gd name="connsiteX1" fmla="*/ 10714102 w 10714101"/>
                  <a:gd name="connsiteY1" fmla="*/ 0 h 2474280"/>
                  <a:gd name="connsiteX2" fmla="*/ 10714102 w 10714101"/>
                  <a:gd name="connsiteY2" fmla="*/ 2474281 h 2474280"/>
                  <a:gd name="connsiteX3" fmla="*/ 1 w 10714101"/>
                  <a:gd name="connsiteY3" fmla="*/ 2474281 h 2474280"/>
                </a:gdLst>
                <a:ahLst/>
                <a:cxnLst>
                  <a:cxn ang="0">
                    <a:pos x="connsiteX0" y="connsiteY0"/>
                  </a:cxn>
                  <a:cxn ang="0">
                    <a:pos x="connsiteX1" y="connsiteY1"/>
                  </a:cxn>
                  <a:cxn ang="0">
                    <a:pos x="connsiteX2" y="connsiteY2"/>
                  </a:cxn>
                  <a:cxn ang="0">
                    <a:pos x="connsiteX3" y="connsiteY3"/>
                  </a:cxn>
                </a:cxnLst>
                <a:rect l="l" t="t" r="r" b="b"/>
                <a:pathLst>
                  <a:path w="10714101" h="2474280">
                    <a:moveTo>
                      <a:pt x="0" y="0"/>
                    </a:moveTo>
                    <a:lnTo>
                      <a:pt x="10714102" y="0"/>
                    </a:lnTo>
                    <a:lnTo>
                      <a:pt x="10714102" y="2474281"/>
                    </a:lnTo>
                    <a:lnTo>
                      <a:pt x="1" y="2474281"/>
                    </a:lnTo>
                    <a:close/>
                  </a:path>
                </a:pathLst>
              </a:custGeom>
              <a:solidFill>
                <a:schemeClr val="tx2"/>
              </a:solidFill>
              <a:ln w="72895" cap="flat">
                <a:noFill/>
                <a:prstDash val="solid"/>
                <a:miter/>
              </a:ln>
            </p:spPr>
            <p:txBody>
              <a:bodyPr rtlCol="0" anchor="ctr"/>
              <a:lstStyle/>
              <a:p>
                <a:r>
                  <a:rPr lang="en-US" sz="2200" b="1" dirty="0">
                    <a:solidFill>
                      <a:schemeClr val="bg1"/>
                    </a:solidFill>
                    <a:effectLst/>
                    <a:latin typeface="Cambria" panose="02040503050406030204" pitchFamily="18" charset="0"/>
                    <a:ea typeface="Cambria" panose="02040503050406030204" pitchFamily="18" charset="0"/>
                    <a:cs typeface="Arial" panose="020B0604020202020204" pitchFamily="34" charset="0"/>
                  </a:rPr>
                  <a:t>Formula </a:t>
                </a:r>
                <a:r>
                  <a:rPr lang="en-US" sz="2200" b="1" dirty="0" err="1">
                    <a:solidFill>
                      <a:schemeClr val="bg1"/>
                    </a:solidFill>
                    <a:effectLst/>
                    <a:latin typeface="Cambria" panose="02040503050406030204" pitchFamily="18" charset="0"/>
                    <a:ea typeface="Cambria" panose="02040503050406030204" pitchFamily="18" charset="0"/>
                    <a:cs typeface="Arial" panose="020B0604020202020204" pitchFamily="34" charset="0"/>
                  </a:rPr>
                  <a:t>untuk</a:t>
                </a:r>
                <a:r>
                  <a:rPr lang="en-US" sz="2200" b="1" dirty="0">
                    <a:solidFill>
                      <a:schemeClr val="bg1"/>
                    </a:solidFill>
                    <a:effectLst/>
                    <a:latin typeface="Cambria" panose="02040503050406030204" pitchFamily="18" charset="0"/>
                    <a:ea typeface="Cambria" panose="02040503050406030204" pitchFamily="18" charset="0"/>
                    <a:cs typeface="Arial" panose="020B0604020202020204" pitchFamily="34" charset="0"/>
                  </a:rPr>
                  <a:t> </a:t>
                </a:r>
                <a:r>
                  <a:rPr lang="en-US" sz="2200" b="1" dirty="0" err="1">
                    <a:solidFill>
                      <a:schemeClr val="bg1"/>
                    </a:solidFill>
                    <a:effectLst/>
                    <a:latin typeface="Cambria" panose="02040503050406030204" pitchFamily="18" charset="0"/>
                    <a:ea typeface="Cambria" panose="02040503050406030204" pitchFamily="18" charset="0"/>
                    <a:cs typeface="Arial" panose="020B0604020202020204" pitchFamily="34" charset="0"/>
                  </a:rPr>
                  <a:t>melakukan</a:t>
                </a:r>
                <a:r>
                  <a:rPr lang="en-US" sz="2200" b="1" dirty="0">
                    <a:solidFill>
                      <a:schemeClr val="bg1"/>
                    </a:solidFill>
                    <a:effectLst/>
                    <a:latin typeface="Cambria" panose="02040503050406030204" pitchFamily="18" charset="0"/>
                    <a:ea typeface="Cambria" panose="02040503050406030204" pitchFamily="18" charset="0"/>
                    <a:cs typeface="Arial" panose="020B0604020202020204" pitchFamily="34" charset="0"/>
                  </a:rPr>
                  <a:t> </a:t>
                </a:r>
                <a:r>
                  <a:rPr lang="en-US" sz="2200" b="1" dirty="0" err="1">
                    <a:solidFill>
                      <a:schemeClr val="bg1"/>
                    </a:solidFill>
                    <a:effectLst/>
                    <a:latin typeface="Cambria" panose="02040503050406030204" pitchFamily="18" charset="0"/>
                    <a:ea typeface="Cambria" panose="02040503050406030204" pitchFamily="18" charset="0"/>
                    <a:cs typeface="Arial" panose="020B0604020202020204" pitchFamily="34" charset="0"/>
                  </a:rPr>
                  <a:t>normalisasi</a:t>
                </a:r>
                <a:r>
                  <a:rPr lang="en-US" sz="2200" b="1" dirty="0">
                    <a:solidFill>
                      <a:schemeClr val="bg1"/>
                    </a:solidFill>
                    <a:effectLst/>
                    <a:latin typeface="Cambria" panose="02040503050406030204" pitchFamily="18" charset="0"/>
                    <a:ea typeface="Cambria" panose="02040503050406030204" pitchFamily="18" charset="0"/>
                    <a:cs typeface="Arial" panose="020B0604020202020204" pitchFamily="34" charset="0"/>
                  </a:rPr>
                  <a:t> </a:t>
                </a:r>
                <a:r>
                  <a:rPr lang="en-US" sz="2200" b="1" dirty="0" err="1">
                    <a:solidFill>
                      <a:schemeClr val="bg1"/>
                    </a:solidFill>
                    <a:effectLst/>
                    <a:latin typeface="Cambria" panose="02040503050406030204" pitchFamily="18" charset="0"/>
                    <a:ea typeface="Cambria" panose="02040503050406030204" pitchFamily="18" charset="0"/>
                    <a:cs typeface="Arial" panose="020B0604020202020204" pitchFamily="34" charset="0"/>
                  </a:rPr>
                  <a:t>matrik</a:t>
                </a:r>
                <a:r>
                  <a:rPr lang="en-US" sz="2200" b="1" dirty="0" err="1">
                    <a:solidFill>
                      <a:schemeClr val="bg1"/>
                    </a:solidFill>
                    <a:latin typeface="Cambria" panose="02040503050406030204" pitchFamily="18" charset="0"/>
                    <a:ea typeface="Cambria" panose="02040503050406030204" pitchFamily="18" charset="0"/>
                    <a:cs typeface="Arial" panose="020B0604020202020204" pitchFamily="34" charset="0"/>
                  </a:rPr>
                  <a:t>s</a:t>
                </a:r>
                <a:r>
                  <a:rPr lang="en-US" sz="2200" b="1" dirty="0">
                    <a:solidFill>
                      <a:schemeClr val="bg1"/>
                    </a:solidFill>
                    <a:latin typeface="Cambria" panose="02040503050406030204" pitchFamily="18" charset="0"/>
                    <a:ea typeface="Cambria" panose="02040503050406030204" pitchFamily="18" charset="0"/>
                    <a:cs typeface="Arial" panose="020B0604020202020204" pitchFamily="34" charset="0"/>
                  </a:rPr>
                  <a:t> </a:t>
                </a:r>
                <a:r>
                  <a:rPr lang="en-US" sz="2200" b="1" dirty="0" err="1">
                    <a:solidFill>
                      <a:schemeClr val="bg1"/>
                    </a:solidFill>
                    <a:latin typeface="Cambria" panose="02040503050406030204" pitchFamily="18" charset="0"/>
                    <a:ea typeface="Cambria" panose="02040503050406030204" pitchFamily="18" charset="0"/>
                    <a:cs typeface="Arial" panose="020B0604020202020204" pitchFamily="34" charset="0"/>
                  </a:rPr>
                  <a:t>keputusan</a:t>
                </a:r>
                <a:r>
                  <a:rPr lang="en-US" sz="2200" b="1" dirty="0">
                    <a:solidFill>
                      <a:schemeClr val="bg1"/>
                    </a:solidFill>
                    <a:latin typeface="Cambria" panose="02040503050406030204" pitchFamily="18" charset="0"/>
                    <a:ea typeface="Cambria" panose="02040503050406030204" pitchFamily="18" charset="0"/>
                    <a:cs typeface="Arial" panose="020B0604020202020204" pitchFamily="34" charset="0"/>
                  </a:rPr>
                  <a:t> </a:t>
                </a:r>
                <a:r>
                  <a:rPr lang="en-US" sz="2200" b="1" dirty="0" err="1">
                    <a:solidFill>
                      <a:schemeClr val="bg1"/>
                    </a:solidFill>
                    <a:latin typeface="Cambria" panose="02040503050406030204" pitchFamily="18" charset="0"/>
                    <a:ea typeface="Cambria" panose="02040503050406030204" pitchFamily="18" charset="0"/>
                    <a:cs typeface="Arial" panose="020B0604020202020204" pitchFamily="34" charset="0"/>
                  </a:rPr>
                  <a:t>adalah</a:t>
                </a:r>
                <a:r>
                  <a:rPr lang="en-US" sz="2200" b="1" dirty="0">
                    <a:solidFill>
                      <a:schemeClr val="bg1"/>
                    </a:solidFill>
                    <a:latin typeface="Cambria" panose="02040503050406030204" pitchFamily="18" charset="0"/>
                    <a:ea typeface="Cambria" panose="02040503050406030204" pitchFamily="18" charset="0"/>
                    <a:cs typeface="Arial" panose="020B0604020202020204" pitchFamily="34" charset="0"/>
                  </a:rPr>
                  <a:t> </a:t>
                </a:r>
                <a:r>
                  <a:rPr lang="en-US" sz="2200" b="1" dirty="0" err="1">
                    <a:solidFill>
                      <a:schemeClr val="bg1"/>
                    </a:solidFill>
                    <a:latin typeface="Cambria" panose="02040503050406030204" pitchFamily="18" charset="0"/>
                    <a:ea typeface="Cambria" panose="02040503050406030204" pitchFamily="18" charset="0"/>
                    <a:cs typeface="Arial" panose="020B0604020202020204" pitchFamily="34" charset="0"/>
                  </a:rPr>
                  <a:t>sebagai</a:t>
                </a:r>
                <a:r>
                  <a:rPr lang="en-US" sz="2200" b="1" dirty="0">
                    <a:solidFill>
                      <a:schemeClr val="bg1"/>
                    </a:solidFill>
                    <a:latin typeface="Cambria" panose="02040503050406030204" pitchFamily="18" charset="0"/>
                    <a:ea typeface="Cambria" panose="02040503050406030204" pitchFamily="18" charset="0"/>
                    <a:cs typeface="Arial" panose="020B0604020202020204" pitchFamily="34" charset="0"/>
                  </a:rPr>
                  <a:t> </a:t>
                </a:r>
                <a:r>
                  <a:rPr lang="en-US" sz="2200" b="1" dirty="0" err="1">
                    <a:solidFill>
                      <a:schemeClr val="bg1"/>
                    </a:solidFill>
                    <a:latin typeface="Cambria" panose="02040503050406030204" pitchFamily="18" charset="0"/>
                    <a:ea typeface="Cambria" panose="02040503050406030204" pitchFamily="18" charset="0"/>
                    <a:cs typeface="Arial" panose="020B0604020202020204" pitchFamily="34" charset="0"/>
                  </a:rPr>
                  <a:t>berikut</a:t>
                </a:r>
                <a:r>
                  <a:rPr lang="en-US" sz="2200" b="1" dirty="0">
                    <a:solidFill>
                      <a:schemeClr val="bg1"/>
                    </a:solidFill>
                    <a:latin typeface="Cambria" panose="02040503050406030204" pitchFamily="18" charset="0"/>
                    <a:ea typeface="Cambria" panose="02040503050406030204" pitchFamily="18" charset="0"/>
                    <a:cs typeface="Arial" panose="020B0604020202020204" pitchFamily="34" charset="0"/>
                  </a:rPr>
                  <a:t>:</a:t>
                </a:r>
              </a:p>
              <a:p>
                <a:endParaRPr lang="en-US" sz="2200" b="1" dirty="0">
                  <a:solidFill>
                    <a:schemeClr val="bg1"/>
                  </a:solidFill>
                  <a:effectLst/>
                  <a:latin typeface="Cambria" panose="02040503050406030204" pitchFamily="18" charset="0"/>
                  <a:ea typeface="Cambria" panose="02040503050406030204" pitchFamily="18" charset="0"/>
                  <a:cs typeface="Arial" panose="020B0604020202020204" pitchFamily="34" charset="0"/>
                </a:endParaRPr>
              </a:p>
              <a:p>
                <a:pPr algn="ctr"/>
                <a:r>
                  <a:rPr lang="en-US" sz="2200" b="1" dirty="0" err="1">
                    <a:solidFill>
                      <a:schemeClr val="bg1"/>
                    </a:solidFill>
                    <a:effectLst/>
                    <a:latin typeface="Cambria" panose="02040503050406030204" pitchFamily="18" charset="0"/>
                    <a:ea typeface="Cambria" panose="02040503050406030204" pitchFamily="18" charset="0"/>
                    <a:cs typeface="Arial" panose="020B0604020202020204" pitchFamily="34" charset="0"/>
                  </a:rPr>
                  <a:t>R</a:t>
                </a:r>
                <a:r>
                  <a:rPr lang="en-US" sz="2200" b="1" baseline="-25000" dirty="0" err="1">
                    <a:solidFill>
                      <a:schemeClr val="bg1"/>
                    </a:solidFill>
                    <a:effectLst/>
                    <a:latin typeface="Cambria" panose="02040503050406030204" pitchFamily="18" charset="0"/>
                    <a:ea typeface="Cambria" panose="02040503050406030204" pitchFamily="18" charset="0"/>
                    <a:cs typeface="Arial" panose="020B0604020202020204" pitchFamily="34" charset="0"/>
                  </a:rPr>
                  <a:t>ij</a:t>
                </a:r>
                <a:r>
                  <a:rPr lang="en-US" sz="2200" b="1" baseline="-25000" dirty="0">
                    <a:solidFill>
                      <a:schemeClr val="bg1"/>
                    </a:solidFill>
                    <a:effectLst/>
                    <a:latin typeface="Cambria" panose="02040503050406030204" pitchFamily="18" charset="0"/>
                    <a:ea typeface="Cambria" panose="02040503050406030204" pitchFamily="18" charset="0"/>
                    <a:cs typeface="Arial" panose="020B0604020202020204" pitchFamily="34" charset="0"/>
                  </a:rPr>
                  <a:t> </a:t>
                </a:r>
                <a:r>
                  <a:rPr lang="en-US" sz="2200" b="1" dirty="0">
                    <a:solidFill>
                      <a:schemeClr val="bg1"/>
                    </a:solidFill>
                    <a:effectLst/>
                    <a:latin typeface="Cambria" panose="02040503050406030204" pitchFamily="18" charset="0"/>
                    <a:ea typeface="Cambria" panose="02040503050406030204" pitchFamily="18" charset="0"/>
                    <a:cs typeface="Arial" panose="020B0604020202020204" pitchFamily="34" charset="0"/>
                  </a:rPr>
                  <a:t>    =</a:t>
                </a:r>
                <a:r>
                  <a:rPr lang="en-ID" sz="2200" dirty="0">
                    <a:solidFill>
                      <a:srgbClr val="000000"/>
                    </a:solidFill>
                    <a:effectLst/>
                    <a:ea typeface="Calibri" panose="020F0502020204030204" pitchFamily="34" charset="0"/>
                    <a:cs typeface="Arial" panose="020B0604020202020204" pitchFamily="34" charset="0"/>
                  </a:rPr>
                  <a:t> </a:t>
                </a:r>
                <a14:m>
                  <m:oMath xmlns:m="http://schemas.openxmlformats.org/officeDocument/2006/math">
                    <m:d>
                      <m:dPr>
                        <m:ctrlPr>
                          <a:rPr lang="en-ID" sz="220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dPr>
                      <m:e>
                        <m:f>
                          <m:fPr>
                            <m:ctrlPr>
                              <a:rPr lang="en-ID" sz="22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fPr>
                          <m:num>
                            <m:sSup>
                              <m:sSupPr>
                                <m:ctrlPr>
                                  <a:rPr lang="en-ID" sz="22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22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𝑋</m:t>
                                </m:r>
                              </m:e>
                              <m:sup>
                                <m:r>
                                  <a:rPr lang="en-US" sz="22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m:t>
                                </m:r>
                              </m:sup>
                            </m:sSup>
                            <m:r>
                              <a:rPr lang="en-US" sz="22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𝑗</m:t>
                            </m:r>
                            <m:r>
                              <a:rPr lang="en-US" sz="2200" b="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t> </m:t>
                            </m:r>
                            <m:r>
                              <a:rPr lang="en-US" sz="22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 </m:t>
                            </m:r>
                            <m:r>
                              <a:rPr lang="en-US" sz="22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𝑋𝑖𝑗</m:t>
                            </m:r>
                          </m:num>
                          <m:den>
                            <m:sSup>
                              <m:sSupPr>
                                <m:ctrlPr>
                                  <a:rPr lang="en-ID" sz="22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22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𝑋</m:t>
                                </m:r>
                              </m:e>
                              <m:sup>
                                <m:r>
                                  <a:rPr lang="en-US" sz="22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m:t>
                                </m:r>
                              </m:sup>
                            </m:sSup>
                            <m:r>
                              <a:rPr lang="en-US" sz="22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𝑗</m:t>
                            </m:r>
                            <m:r>
                              <a:rPr lang="en-US" sz="2200" b="0" i="1" smtClean="0">
                                <a:solidFill>
                                  <a:schemeClr val="bg1"/>
                                </a:solidFill>
                                <a:effectLst/>
                                <a:latin typeface="Cambria Math" panose="02040503050406030204" pitchFamily="18" charset="0"/>
                                <a:ea typeface="Calibri" panose="020F0502020204030204" pitchFamily="34" charset="0"/>
                                <a:cs typeface="Arial" panose="020B0604020202020204" pitchFamily="34" charset="0"/>
                              </a:rPr>
                              <m:t> − </m:t>
                            </m:r>
                            <m:sSup>
                              <m:sSupPr>
                                <m:ctrlPr>
                                  <a:rPr lang="en-ID" sz="22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22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𝑋</m:t>
                                </m:r>
                              </m:e>
                              <m:sup>
                                <m:r>
                                  <a:rPr lang="en-US" sz="22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m:t>
                                </m:r>
                              </m:sup>
                            </m:sSup>
                            <m:r>
                              <a:rPr lang="en-US" sz="22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𝑗</m:t>
                            </m:r>
                            <m:r>
                              <a:rPr lang="en-US" sz="22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 </m:t>
                            </m:r>
                          </m:den>
                        </m:f>
                      </m:e>
                    </m:d>
                  </m:oMath>
                </a14:m>
                <a:endParaRPr lang="en-ID" sz="2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a:p>
                <a:pPr algn="ctr"/>
                <a:endParaRPr lang="en-ID" sz="2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a:p>
                <a:r>
                  <a:rPr lang="en-ID" sz="2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Dimana </a:t>
                </a:r>
                <a:r>
                  <a:rPr lang="en-US" sz="2200" b="1" dirty="0" err="1">
                    <a:solidFill>
                      <a:schemeClr val="bg1"/>
                    </a:solidFill>
                    <a:effectLst/>
                    <a:latin typeface="Cambria" panose="02040503050406030204" pitchFamily="18" charset="0"/>
                    <a:ea typeface="Cambria" panose="02040503050406030204" pitchFamily="18" charset="0"/>
                    <a:cs typeface="Arial" panose="020B0604020202020204" pitchFamily="34" charset="0"/>
                  </a:rPr>
                  <a:t>R</a:t>
                </a:r>
                <a:r>
                  <a:rPr lang="en-US" sz="2200" b="1" baseline="-25000" dirty="0" err="1">
                    <a:solidFill>
                      <a:schemeClr val="bg1"/>
                    </a:solidFill>
                    <a:effectLst/>
                    <a:latin typeface="Cambria" panose="02040503050406030204" pitchFamily="18" charset="0"/>
                    <a:ea typeface="Cambria" panose="02040503050406030204" pitchFamily="18" charset="0"/>
                    <a:cs typeface="Arial" panose="020B0604020202020204" pitchFamily="34" charset="0"/>
                  </a:rPr>
                  <a:t>ij</a:t>
                </a:r>
                <a:r>
                  <a:rPr lang="en-ID" sz="2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dan </a:t>
                </a:r>
                <a:r>
                  <a:rPr lang="en-ID" sz="2200" b="1" dirty="0" err="1">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Xij</a:t>
                </a:r>
                <a:r>
                  <a:rPr lang="en-ID" sz="2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a:t>
                </a:r>
                <a:r>
                  <a:rPr lang="en-ID" sz="2200" b="1" dirty="0" err="1">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i</a:t>
                </a:r>
                <a:r>
                  <a:rPr lang="en-ID" sz="2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=1,2,3,...,m dan j=1,2,3,...,n) </a:t>
                </a:r>
                <a:r>
                  <a:rPr lang="en-ID" sz="2200" b="1" dirty="0" err="1">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adalah</a:t>
                </a:r>
                <a:r>
                  <a:rPr lang="en-ID" sz="2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a:t>
                </a:r>
                <a:r>
                  <a:rPr lang="en-ID" sz="2200" b="1" dirty="0" err="1">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elemen</a:t>
                </a:r>
                <a:r>
                  <a:rPr lang="en-ID" sz="2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a:t>
                </a:r>
                <a:r>
                  <a:rPr lang="en-ID" sz="2200" b="1" dirty="0" err="1">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dari</a:t>
                </a:r>
                <a:r>
                  <a:rPr lang="en-ID" sz="2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a:t>
                </a:r>
                <a:r>
                  <a:rPr lang="en-ID" sz="2200" b="1" dirty="0" err="1">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matriks</a:t>
                </a:r>
                <a:r>
                  <a:rPr lang="en-ID" sz="2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a:t>
                </a:r>
                <a:r>
                  <a:rPr lang="en-ID" sz="2200" b="1" dirty="0" err="1">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pengambilan</a:t>
                </a:r>
                <a:r>
                  <a:rPr lang="en-ID" sz="2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a:t>
                </a:r>
                <a:r>
                  <a:rPr lang="en-ID" sz="2200" b="1" dirty="0" err="1">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keputusan</a:t>
                </a:r>
                <a:r>
                  <a:rPr lang="en-ID" sz="2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a:t>
                </a:r>
                <a:r>
                  <a:rPr lang="en-ID" sz="2200" b="1" dirty="0" err="1">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alternatif</a:t>
                </a:r>
                <a:r>
                  <a:rPr lang="en-ID" sz="2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a:t>
                </a:r>
                <a:r>
                  <a:rPr lang="en-ID" sz="2200" b="1" dirty="0" err="1">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iterhadap</a:t>
                </a:r>
                <a:r>
                  <a:rPr lang="en-ID" sz="2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a:t>
                </a:r>
                <a:r>
                  <a:rPr lang="en-ID" sz="2200" b="1" dirty="0" err="1">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kriteria</a:t>
                </a:r>
                <a:r>
                  <a:rPr lang="en-ID" sz="2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j) dan </a:t>
                </a:r>
                <a:r>
                  <a:rPr lang="en-ID" sz="2200" b="1" dirty="0" err="1">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X+j</a:t>
                </a:r>
                <a:r>
                  <a:rPr lang="en-ID" sz="2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a:t>
                </a:r>
                <a:r>
                  <a:rPr lang="en-ID" sz="2200" b="1" dirty="0" err="1">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adalah</a:t>
                </a:r>
                <a:r>
                  <a:rPr lang="en-ID" sz="2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a:t>
                </a:r>
                <a:r>
                  <a:rPr lang="en-ID" sz="2200" b="1" dirty="0" err="1">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elemen</a:t>
                </a:r>
                <a:r>
                  <a:rPr lang="en-ID" sz="2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a:t>
                </a:r>
                <a:r>
                  <a:rPr lang="en-ID" sz="2200" b="1" dirty="0" err="1">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terbaik</a:t>
                </a:r>
                <a:r>
                  <a:rPr lang="en-ID" sz="2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a:t>
                </a:r>
                <a:r>
                  <a:rPr lang="en-ID" sz="2200" b="1" dirty="0" err="1">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dari</a:t>
                </a:r>
                <a:r>
                  <a:rPr lang="en-ID" sz="2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a:t>
                </a:r>
                <a:r>
                  <a:rPr lang="en-ID" sz="2200" b="1" dirty="0" err="1">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kriteria</a:t>
                </a:r>
                <a:r>
                  <a:rPr lang="en-ID" sz="2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j , X-j </a:t>
                </a:r>
                <a:r>
                  <a:rPr lang="en-ID" sz="2200" b="1" dirty="0" err="1">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adalah</a:t>
                </a:r>
                <a:r>
                  <a:rPr lang="en-ID" sz="2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a:t>
                </a:r>
                <a:r>
                  <a:rPr lang="en-ID" sz="2200" b="1" dirty="0" err="1">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elemen</a:t>
                </a:r>
                <a:r>
                  <a:rPr lang="en-ID" sz="2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a:t>
                </a:r>
                <a:r>
                  <a:rPr lang="en-ID" sz="2200" b="1" dirty="0" err="1">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terbaik</a:t>
                </a:r>
                <a:r>
                  <a:rPr lang="en-ID" sz="2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a:t>
                </a:r>
                <a:r>
                  <a:rPr lang="en-ID" sz="2200" b="1" dirty="0" err="1">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dari</a:t>
                </a:r>
                <a:r>
                  <a:rPr lang="en-ID" sz="2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a:t>
                </a:r>
                <a:r>
                  <a:rPr lang="en-ID" sz="2200" b="1" dirty="0" err="1">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kriteria</a:t>
                </a:r>
                <a:r>
                  <a:rPr lang="en-ID" sz="2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 j.</a:t>
                </a:r>
              </a:p>
              <a:p>
                <a:pPr algn="ctr"/>
                <a:endParaRPr lang="en-US" b="1" dirty="0">
                  <a:solidFill>
                    <a:schemeClr val="bg1"/>
                  </a:solidFill>
                  <a:latin typeface="+mj-lt"/>
                </a:endParaRPr>
              </a:p>
              <a:p>
                <a:pPr algn="ctr"/>
                <a:endParaRPr lang="en-US" sz="1800" b="1" dirty="0">
                  <a:solidFill>
                    <a:schemeClr val="bg1"/>
                  </a:solidFill>
                  <a:latin typeface="+mj-lt"/>
                </a:endParaRPr>
              </a:p>
              <a:p>
                <a:pPr algn="ctr"/>
                <a:endParaRPr lang="en-US" b="1" dirty="0">
                  <a:solidFill>
                    <a:schemeClr val="bg1"/>
                  </a:solidFill>
                  <a:latin typeface="+mj-lt"/>
                </a:endParaRPr>
              </a:p>
              <a:p>
                <a:pPr algn="ctr"/>
                <a:endParaRPr lang="en-US" sz="1800" b="1" dirty="0">
                  <a:solidFill>
                    <a:schemeClr val="bg1"/>
                  </a:solidFill>
                  <a:latin typeface="+mj-lt"/>
                </a:endParaRPr>
              </a:p>
              <a:p>
                <a:pPr algn="ctr"/>
                <a:endParaRPr lang="en-US" b="1" dirty="0">
                  <a:solidFill>
                    <a:schemeClr val="bg1"/>
                  </a:solidFill>
                  <a:latin typeface="+mj-lt"/>
                </a:endParaRPr>
              </a:p>
              <a:p>
                <a:pPr algn="ctr"/>
                <a:endParaRPr lang="en-US" sz="1800" b="1" dirty="0">
                  <a:solidFill>
                    <a:schemeClr val="bg1"/>
                  </a:solidFill>
                  <a:latin typeface="+mj-lt"/>
                </a:endParaRPr>
              </a:p>
              <a:p>
                <a:pPr algn="ctr"/>
                <a:endParaRPr lang="en-US" sz="1800" b="1" dirty="0">
                  <a:solidFill>
                    <a:schemeClr val="bg1"/>
                  </a:solidFill>
                  <a:latin typeface="+mj-lt"/>
                </a:endParaRPr>
              </a:p>
            </p:txBody>
          </p:sp>
        </mc:Choice>
        <mc:Fallback xmlns="">
          <p:sp>
            <p:nvSpPr>
              <p:cNvPr id="27" name="Freeform: Shape 26">
                <a:extLst>
                  <a:ext uri="{FF2B5EF4-FFF2-40B4-BE49-F238E27FC236}">
                    <a16:creationId xmlns:a16="http://schemas.microsoft.com/office/drawing/2014/main" id="{16C48E73-8F92-4048-9B05-4FD903E46D59}"/>
                  </a:ext>
                </a:extLst>
              </p:cNvPr>
              <p:cNvSpPr>
                <a:spLocks noRot="1" noChangeAspect="1" noMove="1" noResize="1" noEditPoints="1" noAdjustHandles="1" noChangeArrowheads="1" noChangeShapeType="1" noTextEdit="1"/>
              </p:cNvSpPr>
              <p:nvPr/>
            </p:nvSpPr>
            <p:spPr>
              <a:xfrm>
                <a:off x="1" y="1630016"/>
                <a:ext cx="12191999" cy="5227983"/>
              </a:xfrm>
              <a:custGeom>
                <a:avLst/>
                <a:gdLst>
                  <a:gd name="connsiteX0" fmla="*/ 0 w 10714101"/>
                  <a:gd name="connsiteY0" fmla="*/ 0 h 2474280"/>
                  <a:gd name="connsiteX1" fmla="*/ 10714102 w 10714101"/>
                  <a:gd name="connsiteY1" fmla="*/ 0 h 2474280"/>
                  <a:gd name="connsiteX2" fmla="*/ 10714102 w 10714101"/>
                  <a:gd name="connsiteY2" fmla="*/ 2474281 h 2474280"/>
                  <a:gd name="connsiteX3" fmla="*/ 1 w 10714101"/>
                  <a:gd name="connsiteY3" fmla="*/ 2474281 h 2474280"/>
                </a:gdLst>
                <a:ahLst/>
                <a:cxnLst>
                  <a:cxn ang="0">
                    <a:pos x="connsiteX0" y="connsiteY0"/>
                  </a:cxn>
                  <a:cxn ang="0">
                    <a:pos x="connsiteX1" y="connsiteY1"/>
                  </a:cxn>
                  <a:cxn ang="0">
                    <a:pos x="connsiteX2" y="connsiteY2"/>
                  </a:cxn>
                  <a:cxn ang="0">
                    <a:pos x="connsiteX3" y="connsiteY3"/>
                  </a:cxn>
                </a:cxnLst>
                <a:rect l="l" t="t" r="r" b="b"/>
                <a:pathLst>
                  <a:path w="10714101" h="2474280">
                    <a:moveTo>
                      <a:pt x="0" y="0"/>
                    </a:moveTo>
                    <a:lnTo>
                      <a:pt x="10714102" y="0"/>
                    </a:lnTo>
                    <a:lnTo>
                      <a:pt x="10714102" y="2474281"/>
                    </a:lnTo>
                    <a:lnTo>
                      <a:pt x="1" y="2474281"/>
                    </a:lnTo>
                    <a:close/>
                  </a:path>
                </a:pathLst>
              </a:custGeom>
              <a:blipFill>
                <a:blip r:embed="rId2"/>
                <a:stretch>
                  <a:fillRect l="-650"/>
                </a:stretch>
              </a:blipFill>
              <a:ln w="72895" cap="flat">
                <a:noFill/>
                <a:prstDash val="solid"/>
                <a:miter/>
              </a:ln>
            </p:spPr>
            <p:txBody>
              <a:bodyPr/>
              <a:lstStyle/>
              <a:p>
                <a:r>
                  <a:rPr lang="en-ID">
                    <a:noFill/>
                  </a:rPr>
                  <a:t> </a:t>
                </a:r>
              </a:p>
            </p:txBody>
          </p:sp>
        </mc:Fallback>
      </mc:AlternateContent>
      <p:sp>
        <p:nvSpPr>
          <p:cNvPr id="8" name="TextBox 7">
            <a:extLst>
              <a:ext uri="{FF2B5EF4-FFF2-40B4-BE49-F238E27FC236}">
                <a16:creationId xmlns:a16="http://schemas.microsoft.com/office/drawing/2014/main" id="{647D8A11-DE4C-4797-A132-0506723C2B88}"/>
              </a:ext>
            </a:extLst>
          </p:cNvPr>
          <p:cNvSpPr txBox="1"/>
          <p:nvPr/>
        </p:nvSpPr>
        <p:spPr>
          <a:xfrm>
            <a:off x="3327302" y="623356"/>
            <a:ext cx="768307" cy="537099"/>
          </a:xfrm>
          <a:prstGeom prst="rect">
            <a:avLst/>
          </a:prstGeom>
          <a:noFill/>
        </p:spPr>
        <p:txBody>
          <a:bodyPr wrap="square">
            <a:normAutofit/>
          </a:bodyPr>
          <a:lstStyle/>
          <a:p>
            <a:pPr>
              <a:lnSpc>
                <a:spcPct val="90000"/>
              </a:lnSpc>
              <a:spcAft>
                <a:spcPts val="600"/>
              </a:spcAft>
            </a:pPr>
            <a:r>
              <a:rPr lang="en-US" sz="3100" dirty="0">
                <a:solidFill>
                  <a:schemeClr val="bg1"/>
                </a:solidFill>
                <a:latin typeface="+mj-lt"/>
              </a:rPr>
              <a:t>02</a:t>
            </a:r>
          </a:p>
        </p:txBody>
      </p:sp>
    </p:spTree>
    <p:extLst>
      <p:ext uri="{BB962C8B-B14F-4D97-AF65-F5344CB8AC3E}">
        <p14:creationId xmlns:p14="http://schemas.microsoft.com/office/powerpoint/2010/main" val="3543052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Box 173">
            <a:extLst>
              <a:ext uri="{FF2B5EF4-FFF2-40B4-BE49-F238E27FC236}">
                <a16:creationId xmlns:a16="http://schemas.microsoft.com/office/drawing/2014/main" id="{FDEC48F4-0870-4506-9F35-BE1BEF95B756}"/>
              </a:ext>
            </a:extLst>
          </p:cNvPr>
          <p:cNvSpPr txBox="1"/>
          <p:nvPr/>
        </p:nvSpPr>
        <p:spPr>
          <a:xfrm>
            <a:off x="4757984" y="5022248"/>
            <a:ext cx="768307" cy="537099"/>
          </a:xfrm>
          <a:prstGeom prst="rect">
            <a:avLst/>
          </a:prstGeom>
          <a:noFill/>
        </p:spPr>
        <p:txBody>
          <a:bodyPr wrap="square">
            <a:normAutofit/>
          </a:bodyPr>
          <a:lstStyle/>
          <a:p>
            <a:pPr>
              <a:lnSpc>
                <a:spcPct val="90000"/>
              </a:lnSpc>
              <a:spcAft>
                <a:spcPts val="600"/>
              </a:spcAft>
            </a:pPr>
            <a:r>
              <a:rPr lang="en-US" sz="3100" dirty="0">
                <a:solidFill>
                  <a:schemeClr val="bg1"/>
                </a:solidFill>
              </a:rPr>
              <a:t>06</a:t>
            </a:r>
          </a:p>
        </p:txBody>
      </p:sp>
      <p:sp>
        <p:nvSpPr>
          <p:cNvPr id="175" name="TextBox 174">
            <a:extLst>
              <a:ext uri="{FF2B5EF4-FFF2-40B4-BE49-F238E27FC236}">
                <a16:creationId xmlns:a16="http://schemas.microsoft.com/office/drawing/2014/main" id="{32719DCE-1B5C-4F87-9DD6-858B0A2B0F06}"/>
              </a:ext>
            </a:extLst>
          </p:cNvPr>
          <p:cNvSpPr txBox="1"/>
          <p:nvPr/>
        </p:nvSpPr>
        <p:spPr>
          <a:xfrm>
            <a:off x="5264648" y="5630460"/>
            <a:ext cx="768307" cy="537099"/>
          </a:xfrm>
          <a:prstGeom prst="rect">
            <a:avLst/>
          </a:prstGeom>
          <a:noFill/>
        </p:spPr>
        <p:txBody>
          <a:bodyPr wrap="square">
            <a:normAutofit/>
          </a:bodyPr>
          <a:lstStyle/>
          <a:p>
            <a:pPr>
              <a:lnSpc>
                <a:spcPct val="90000"/>
              </a:lnSpc>
              <a:spcAft>
                <a:spcPts val="600"/>
              </a:spcAft>
            </a:pPr>
            <a:r>
              <a:rPr lang="en-US" sz="3100" dirty="0">
                <a:solidFill>
                  <a:schemeClr val="bg1"/>
                </a:solidFill>
                <a:latin typeface="+mj-lt"/>
              </a:rPr>
              <a:t>07</a:t>
            </a:r>
          </a:p>
        </p:txBody>
      </p:sp>
      <p:sp>
        <p:nvSpPr>
          <p:cNvPr id="24" name="Freeform: Shape 23">
            <a:extLst>
              <a:ext uri="{FF2B5EF4-FFF2-40B4-BE49-F238E27FC236}">
                <a16:creationId xmlns:a16="http://schemas.microsoft.com/office/drawing/2014/main" id="{27D802E1-C857-4BE6-8560-54F52714243E}"/>
              </a:ext>
            </a:extLst>
          </p:cNvPr>
          <p:cNvSpPr/>
          <p:nvPr/>
        </p:nvSpPr>
        <p:spPr>
          <a:xfrm>
            <a:off x="3446576" y="411204"/>
            <a:ext cx="5538397" cy="949867"/>
          </a:xfrm>
          <a:custGeom>
            <a:avLst/>
            <a:gdLst>
              <a:gd name="connsiteX0" fmla="*/ 0 w 1507764"/>
              <a:gd name="connsiteY0" fmla="*/ 0 h 636077"/>
              <a:gd name="connsiteX1" fmla="*/ 207163 w 1507764"/>
              <a:gd name="connsiteY1" fmla="*/ 309285 h 636077"/>
              <a:gd name="connsiteX2" fmla="*/ 2188 w 1507764"/>
              <a:gd name="connsiteY2" fmla="*/ 636077 h 636077"/>
              <a:gd name="connsiteX3" fmla="*/ 1507765 w 1507764"/>
              <a:gd name="connsiteY3" fmla="*/ 636077 h 636077"/>
              <a:gd name="connsiteX4" fmla="*/ 1507765 w 1507764"/>
              <a:gd name="connsiteY4" fmla="*/ 0 h 63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7764" h="636077">
                <a:moveTo>
                  <a:pt x="0" y="0"/>
                </a:moveTo>
                <a:lnTo>
                  <a:pt x="207163" y="309285"/>
                </a:lnTo>
                <a:lnTo>
                  <a:pt x="2188" y="636077"/>
                </a:lnTo>
                <a:lnTo>
                  <a:pt x="1507765" y="636077"/>
                </a:lnTo>
                <a:lnTo>
                  <a:pt x="1507765" y="0"/>
                </a:lnTo>
                <a:close/>
              </a:path>
            </a:pathLst>
          </a:custGeom>
          <a:solidFill>
            <a:schemeClr val="tx2"/>
          </a:solidFill>
          <a:ln w="72895" cap="flat">
            <a:solidFill>
              <a:schemeClr val="tx2"/>
            </a:solidFill>
            <a:prstDash val="solid"/>
            <a:miter/>
          </a:ln>
          <a:effectLst>
            <a:outerShdw blurRad="50800" dist="38100" dir="2700000" algn="tl" rotWithShape="0">
              <a:schemeClr val="bg1">
                <a:lumMod val="85000"/>
                <a:alpha val="40000"/>
              </a:schemeClr>
            </a:outerShdw>
          </a:effectLst>
        </p:spPr>
        <p:txBody>
          <a:bodyPr rtlCol="0" anchor="ctr"/>
          <a:lstStyle/>
          <a:p>
            <a:pPr algn="ctr"/>
            <a:r>
              <a:rPr lang="en-US" sz="3600" dirty="0">
                <a:solidFill>
                  <a:schemeClr val="bg1"/>
                </a:solidFill>
                <a:latin typeface="+mj-lt"/>
              </a:rPr>
              <a:t>     </a:t>
            </a:r>
            <a:r>
              <a:rPr lang="en-US" sz="3600" b="1" dirty="0" err="1">
                <a:solidFill>
                  <a:schemeClr val="bg1"/>
                </a:solidFill>
                <a:latin typeface="+mj-lt"/>
              </a:rPr>
              <a:t>Menghitung</a:t>
            </a:r>
            <a:r>
              <a:rPr lang="en-US" sz="3600" b="1" dirty="0">
                <a:solidFill>
                  <a:schemeClr val="bg1"/>
                </a:solidFill>
                <a:latin typeface="+mj-lt"/>
              </a:rPr>
              <a:t> Nilai S dan R</a:t>
            </a:r>
          </a:p>
        </p:txBody>
      </p:sp>
      <p:sp>
        <p:nvSpPr>
          <p:cNvPr id="25" name="Freeform: Shape 24">
            <a:extLst>
              <a:ext uri="{FF2B5EF4-FFF2-40B4-BE49-F238E27FC236}">
                <a16:creationId xmlns:a16="http://schemas.microsoft.com/office/drawing/2014/main" id="{F3CE5C5B-8094-4FF6-821B-799F02E0170D}"/>
              </a:ext>
            </a:extLst>
          </p:cNvPr>
          <p:cNvSpPr/>
          <p:nvPr/>
        </p:nvSpPr>
        <p:spPr>
          <a:xfrm rot="5400000">
            <a:off x="3495748" y="199791"/>
            <a:ext cx="510243" cy="847130"/>
          </a:xfrm>
          <a:custGeom>
            <a:avLst/>
            <a:gdLst>
              <a:gd name="connsiteX0" fmla="*/ 445497 w 445496"/>
              <a:gd name="connsiteY0" fmla="*/ 0 h 1039493"/>
              <a:gd name="connsiteX1" fmla="*/ 445497 w 445496"/>
              <a:gd name="connsiteY1" fmla="*/ 1039494 h 1039493"/>
              <a:gd name="connsiteX2" fmla="*/ 0 w 445496"/>
              <a:gd name="connsiteY2" fmla="*/ 1039494 h 1039493"/>
            </a:gdLst>
            <a:ahLst/>
            <a:cxnLst>
              <a:cxn ang="0">
                <a:pos x="connsiteX0" y="connsiteY0"/>
              </a:cxn>
              <a:cxn ang="0">
                <a:pos x="connsiteX1" y="connsiteY1"/>
              </a:cxn>
              <a:cxn ang="0">
                <a:pos x="connsiteX2" y="connsiteY2"/>
              </a:cxn>
            </a:cxnLst>
            <a:rect l="l" t="t" r="r" b="b"/>
            <a:pathLst>
              <a:path w="445496" h="1039493">
                <a:moveTo>
                  <a:pt x="445497" y="0"/>
                </a:moveTo>
                <a:lnTo>
                  <a:pt x="445497" y="1039494"/>
                </a:lnTo>
                <a:lnTo>
                  <a:pt x="0" y="1039494"/>
                </a:lnTo>
                <a:close/>
              </a:path>
            </a:pathLst>
          </a:custGeom>
          <a:solidFill>
            <a:schemeClr val="tx2">
              <a:lumMod val="60000"/>
              <a:lumOff val="40000"/>
            </a:schemeClr>
          </a:solidFill>
          <a:ln w="5752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69F587-CA11-4D8F-BEB7-E4BB5A0CA7D8}"/>
              </a:ext>
            </a:extLst>
          </p:cNvPr>
          <p:cNvSpPr/>
          <p:nvPr/>
        </p:nvSpPr>
        <p:spPr>
          <a:xfrm rot="5400000" flipH="1">
            <a:off x="3488087" y="717694"/>
            <a:ext cx="525563" cy="847130"/>
          </a:xfrm>
          <a:custGeom>
            <a:avLst/>
            <a:gdLst>
              <a:gd name="connsiteX0" fmla="*/ 445497 w 445496"/>
              <a:gd name="connsiteY0" fmla="*/ 0 h 1039493"/>
              <a:gd name="connsiteX1" fmla="*/ 445497 w 445496"/>
              <a:gd name="connsiteY1" fmla="*/ 1039494 h 1039493"/>
              <a:gd name="connsiteX2" fmla="*/ 0 w 445496"/>
              <a:gd name="connsiteY2" fmla="*/ 1039494 h 1039493"/>
            </a:gdLst>
            <a:ahLst/>
            <a:cxnLst>
              <a:cxn ang="0">
                <a:pos x="connsiteX0" y="connsiteY0"/>
              </a:cxn>
              <a:cxn ang="0">
                <a:pos x="connsiteX1" y="connsiteY1"/>
              </a:cxn>
              <a:cxn ang="0">
                <a:pos x="connsiteX2" y="connsiteY2"/>
              </a:cxn>
            </a:cxnLst>
            <a:rect l="l" t="t" r="r" b="b"/>
            <a:pathLst>
              <a:path w="445496" h="1039493">
                <a:moveTo>
                  <a:pt x="445497" y="0"/>
                </a:moveTo>
                <a:lnTo>
                  <a:pt x="445497" y="1039494"/>
                </a:lnTo>
                <a:lnTo>
                  <a:pt x="0" y="1039494"/>
                </a:lnTo>
                <a:close/>
              </a:path>
            </a:pathLst>
          </a:custGeom>
          <a:solidFill>
            <a:schemeClr val="bg2">
              <a:lumMod val="50000"/>
            </a:schemeClr>
          </a:solidFill>
          <a:ln w="57528" cap="flat">
            <a:noFill/>
            <a:prstDash val="solid"/>
            <a:miter/>
          </a:ln>
        </p:spPr>
        <p:txBody>
          <a:bodyPr rtlCol="0" anchor="ctr"/>
          <a:lstStyle/>
          <a:p>
            <a:endParaRPr lang="en-US"/>
          </a:p>
        </p:txBody>
      </p:sp>
      <mc:AlternateContent xmlns:mc="http://schemas.openxmlformats.org/markup-compatibility/2006" xmlns:a14="http://schemas.microsoft.com/office/drawing/2010/main">
        <mc:Choice Requires="a14">
          <p:sp>
            <p:nvSpPr>
              <p:cNvPr id="27" name="Freeform: Shape 26">
                <a:extLst>
                  <a:ext uri="{FF2B5EF4-FFF2-40B4-BE49-F238E27FC236}">
                    <a16:creationId xmlns:a16="http://schemas.microsoft.com/office/drawing/2014/main" id="{16C48E73-8F92-4048-9B05-4FD903E46D59}"/>
                  </a:ext>
                </a:extLst>
              </p:cNvPr>
              <p:cNvSpPr/>
              <p:nvPr/>
            </p:nvSpPr>
            <p:spPr>
              <a:xfrm>
                <a:off x="1" y="1630016"/>
                <a:ext cx="12191999" cy="5227983"/>
              </a:xfrm>
              <a:custGeom>
                <a:avLst/>
                <a:gdLst>
                  <a:gd name="connsiteX0" fmla="*/ 0 w 10714101"/>
                  <a:gd name="connsiteY0" fmla="*/ 0 h 2474280"/>
                  <a:gd name="connsiteX1" fmla="*/ 10714102 w 10714101"/>
                  <a:gd name="connsiteY1" fmla="*/ 0 h 2474280"/>
                  <a:gd name="connsiteX2" fmla="*/ 10714102 w 10714101"/>
                  <a:gd name="connsiteY2" fmla="*/ 2474281 h 2474280"/>
                  <a:gd name="connsiteX3" fmla="*/ 1 w 10714101"/>
                  <a:gd name="connsiteY3" fmla="*/ 2474281 h 2474280"/>
                </a:gdLst>
                <a:ahLst/>
                <a:cxnLst>
                  <a:cxn ang="0">
                    <a:pos x="connsiteX0" y="connsiteY0"/>
                  </a:cxn>
                  <a:cxn ang="0">
                    <a:pos x="connsiteX1" y="connsiteY1"/>
                  </a:cxn>
                  <a:cxn ang="0">
                    <a:pos x="connsiteX2" y="connsiteY2"/>
                  </a:cxn>
                  <a:cxn ang="0">
                    <a:pos x="connsiteX3" y="connsiteY3"/>
                  </a:cxn>
                </a:cxnLst>
                <a:rect l="l" t="t" r="r" b="b"/>
                <a:pathLst>
                  <a:path w="10714101" h="2474280">
                    <a:moveTo>
                      <a:pt x="0" y="0"/>
                    </a:moveTo>
                    <a:lnTo>
                      <a:pt x="10714102" y="0"/>
                    </a:lnTo>
                    <a:lnTo>
                      <a:pt x="10714102" y="2474281"/>
                    </a:lnTo>
                    <a:lnTo>
                      <a:pt x="1" y="2474281"/>
                    </a:lnTo>
                    <a:close/>
                  </a:path>
                </a:pathLst>
              </a:custGeom>
              <a:solidFill>
                <a:schemeClr val="tx2"/>
              </a:solidFill>
              <a:ln w="72895" cap="flat">
                <a:noFill/>
                <a:prstDash val="solid"/>
                <a:miter/>
              </a:ln>
            </p:spPr>
            <p:txBody>
              <a:bodyPr rtlCol="0" anchor="ctr"/>
              <a:lstStyle/>
              <a:p>
                <a:r>
                  <a:rPr lang="en-US" sz="2200" b="1" dirty="0">
                    <a:solidFill>
                      <a:schemeClr val="bg1"/>
                    </a:solidFill>
                    <a:effectLst/>
                    <a:latin typeface="Cambria" panose="02040503050406030204" pitchFamily="18" charset="0"/>
                    <a:ea typeface="Cambria" panose="02040503050406030204" pitchFamily="18" charset="0"/>
                    <a:cs typeface="Arial" panose="020B0604020202020204" pitchFamily="34" charset="0"/>
                  </a:rPr>
                  <a:t>Setelah </a:t>
                </a:r>
                <a:r>
                  <a:rPr lang="en-US" sz="2200" b="1" dirty="0" err="1">
                    <a:solidFill>
                      <a:schemeClr val="bg1"/>
                    </a:solidFill>
                    <a:effectLst/>
                    <a:latin typeface="Cambria" panose="02040503050406030204" pitchFamily="18" charset="0"/>
                    <a:ea typeface="Cambria" panose="02040503050406030204" pitchFamily="18" charset="0"/>
                    <a:cs typeface="Arial" panose="020B0604020202020204" pitchFamily="34" charset="0"/>
                  </a:rPr>
                  <a:t>dinormalisasi</a:t>
                </a:r>
                <a:r>
                  <a:rPr lang="en-US" sz="2200" b="1" dirty="0">
                    <a:solidFill>
                      <a:schemeClr val="bg1"/>
                    </a:solidFill>
                    <a:effectLst/>
                    <a:latin typeface="Cambria" panose="02040503050406030204" pitchFamily="18" charset="0"/>
                    <a:ea typeface="Cambria" panose="02040503050406030204" pitchFamily="18" charset="0"/>
                    <a:cs typeface="Arial" panose="020B0604020202020204" pitchFamily="34" charset="0"/>
                  </a:rPr>
                  <a:t>, </a:t>
                </a:r>
                <a:r>
                  <a:rPr lang="en-US" sz="2200" b="1" dirty="0" err="1">
                    <a:solidFill>
                      <a:schemeClr val="bg1"/>
                    </a:solidFill>
                    <a:effectLst/>
                    <a:latin typeface="Cambria" panose="02040503050406030204" pitchFamily="18" charset="0"/>
                    <a:ea typeface="Cambria" panose="02040503050406030204" pitchFamily="18" charset="0"/>
                    <a:cs typeface="Arial" panose="020B0604020202020204" pitchFamily="34" charset="0"/>
                  </a:rPr>
                  <a:t>Selanjutnya</a:t>
                </a:r>
                <a:r>
                  <a:rPr lang="en-US" sz="2200" b="1" dirty="0">
                    <a:solidFill>
                      <a:schemeClr val="bg1"/>
                    </a:solidFill>
                    <a:effectLst/>
                    <a:latin typeface="Cambria" panose="02040503050406030204" pitchFamily="18" charset="0"/>
                    <a:ea typeface="Cambria" panose="02040503050406030204" pitchFamily="18" charset="0"/>
                    <a:cs typeface="Arial" panose="020B0604020202020204" pitchFamily="34" charset="0"/>
                  </a:rPr>
                  <a:t> </a:t>
                </a:r>
                <a:r>
                  <a:rPr lang="en-US" sz="2200" b="1" dirty="0" err="1">
                    <a:solidFill>
                      <a:schemeClr val="bg1"/>
                    </a:solidFill>
                    <a:effectLst/>
                    <a:latin typeface="Cambria" panose="02040503050406030204" pitchFamily="18" charset="0"/>
                    <a:ea typeface="Cambria" panose="02040503050406030204" pitchFamily="18" charset="0"/>
                    <a:cs typeface="Arial" panose="020B0604020202020204" pitchFamily="34" charset="0"/>
                  </a:rPr>
                  <a:t>mencari</a:t>
                </a:r>
                <a:r>
                  <a:rPr lang="en-US" sz="2200" b="1" dirty="0">
                    <a:solidFill>
                      <a:schemeClr val="bg1"/>
                    </a:solidFill>
                    <a:effectLst/>
                    <a:latin typeface="Cambria" panose="02040503050406030204" pitchFamily="18" charset="0"/>
                    <a:ea typeface="Cambria" panose="02040503050406030204" pitchFamily="18" charset="0"/>
                    <a:cs typeface="Arial" panose="020B0604020202020204" pitchFamily="34" charset="0"/>
                  </a:rPr>
                  <a:t> </a:t>
                </a:r>
                <a:r>
                  <a:rPr lang="en-US" sz="2200" b="1" dirty="0" err="1">
                    <a:solidFill>
                      <a:schemeClr val="bg1"/>
                    </a:solidFill>
                    <a:effectLst/>
                    <a:latin typeface="Cambria" panose="02040503050406030204" pitchFamily="18" charset="0"/>
                    <a:ea typeface="Cambria" panose="02040503050406030204" pitchFamily="18" charset="0"/>
                    <a:cs typeface="Arial" panose="020B0604020202020204" pitchFamily="34" charset="0"/>
                  </a:rPr>
                  <a:t>nilai</a:t>
                </a:r>
                <a:r>
                  <a:rPr lang="en-US" sz="2200" b="1" dirty="0">
                    <a:solidFill>
                      <a:schemeClr val="bg1"/>
                    </a:solidFill>
                    <a:effectLst/>
                    <a:latin typeface="Cambria" panose="02040503050406030204" pitchFamily="18" charset="0"/>
                    <a:ea typeface="Cambria" panose="02040503050406030204" pitchFamily="18" charset="0"/>
                    <a:cs typeface="Arial" panose="020B0604020202020204" pitchFamily="34" charset="0"/>
                  </a:rPr>
                  <a:t> S dan R </a:t>
                </a:r>
                <a:r>
                  <a:rPr lang="en-US" sz="2200" b="1" dirty="0" err="1">
                    <a:solidFill>
                      <a:schemeClr val="bg1"/>
                    </a:solidFill>
                    <a:effectLst/>
                    <a:latin typeface="Cambria" panose="02040503050406030204" pitchFamily="18" charset="0"/>
                    <a:ea typeface="Cambria" panose="02040503050406030204" pitchFamily="18" charset="0"/>
                    <a:cs typeface="Arial" panose="020B0604020202020204" pitchFamily="34" charset="0"/>
                  </a:rPr>
                  <a:t>dengan</a:t>
                </a:r>
                <a:r>
                  <a:rPr lang="en-US" sz="2200" b="1" dirty="0">
                    <a:solidFill>
                      <a:schemeClr val="bg1"/>
                    </a:solidFill>
                    <a:effectLst/>
                    <a:latin typeface="Cambria" panose="02040503050406030204" pitchFamily="18" charset="0"/>
                    <a:ea typeface="Cambria" panose="02040503050406030204" pitchFamily="18" charset="0"/>
                    <a:cs typeface="Arial" panose="020B0604020202020204" pitchFamily="34" charset="0"/>
                  </a:rPr>
                  <a:t> </a:t>
                </a:r>
                <a:r>
                  <a:rPr lang="en-US" sz="2200" b="1" dirty="0" err="1">
                    <a:solidFill>
                      <a:schemeClr val="bg1"/>
                    </a:solidFill>
                    <a:effectLst/>
                    <a:latin typeface="Cambria" panose="02040503050406030204" pitchFamily="18" charset="0"/>
                    <a:ea typeface="Cambria" panose="02040503050406030204" pitchFamily="18" charset="0"/>
                    <a:cs typeface="Arial" panose="020B0604020202020204" pitchFamily="34" charset="0"/>
                  </a:rPr>
                  <a:t>Rumus</a:t>
                </a:r>
                <a:r>
                  <a:rPr lang="en-US" sz="2200" b="1" dirty="0">
                    <a:solidFill>
                      <a:schemeClr val="bg1"/>
                    </a:solidFill>
                    <a:effectLst/>
                    <a:latin typeface="Cambria" panose="02040503050406030204" pitchFamily="18" charset="0"/>
                    <a:ea typeface="Cambria" panose="02040503050406030204" pitchFamily="18" charset="0"/>
                    <a:cs typeface="Arial" panose="020B0604020202020204" pitchFamily="34" charset="0"/>
                  </a:rPr>
                  <a:t> </a:t>
                </a:r>
                <a:r>
                  <a:rPr lang="en-US" sz="2200" b="1" dirty="0" err="1">
                    <a:solidFill>
                      <a:schemeClr val="bg1"/>
                    </a:solidFill>
                    <a:effectLst/>
                    <a:latin typeface="Cambria" panose="02040503050406030204" pitchFamily="18" charset="0"/>
                    <a:ea typeface="Cambria" panose="02040503050406030204" pitchFamily="18" charset="0"/>
                    <a:cs typeface="Arial" panose="020B0604020202020204" pitchFamily="34" charset="0"/>
                  </a:rPr>
                  <a:t>sebagai</a:t>
                </a:r>
                <a:r>
                  <a:rPr lang="en-US" sz="2200" b="1" dirty="0">
                    <a:solidFill>
                      <a:schemeClr val="bg1"/>
                    </a:solidFill>
                    <a:effectLst/>
                    <a:latin typeface="Cambria" panose="02040503050406030204" pitchFamily="18" charset="0"/>
                    <a:ea typeface="Cambria" panose="02040503050406030204" pitchFamily="18" charset="0"/>
                    <a:cs typeface="Arial" panose="020B0604020202020204" pitchFamily="34" charset="0"/>
                  </a:rPr>
                  <a:t> </a:t>
                </a:r>
                <a:r>
                  <a:rPr lang="en-US" sz="2200" b="1" dirty="0" err="1">
                    <a:solidFill>
                      <a:schemeClr val="bg1"/>
                    </a:solidFill>
                    <a:effectLst/>
                    <a:latin typeface="Cambria" panose="02040503050406030204" pitchFamily="18" charset="0"/>
                    <a:ea typeface="Cambria" panose="02040503050406030204" pitchFamily="18" charset="0"/>
                    <a:cs typeface="Arial" panose="020B0604020202020204" pitchFamily="34" charset="0"/>
                  </a:rPr>
                  <a:t>berikut</a:t>
                </a:r>
                <a:r>
                  <a:rPr lang="en-US" sz="2200" b="1" dirty="0">
                    <a:solidFill>
                      <a:schemeClr val="bg1"/>
                    </a:solidFill>
                    <a:effectLst/>
                    <a:latin typeface="Cambria" panose="02040503050406030204" pitchFamily="18" charset="0"/>
                    <a:ea typeface="Cambria" panose="02040503050406030204" pitchFamily="18" charset="0"/>
                    <a:cs typeface="Arial" panose="020B0604020202020204" pitchFamily="34" charset="0"/>
                  </a:rPr>
                  <a:t>:</a:t>
                </a:r>
              </a:p>
              <a:p>
                <a:endParaRPr lang="en-US" sz="2200" b="1" dirty="0">
                  <a:solidFill>
                    <a:schemeClr val="bg1"/>
                  </a:solidFill>
                  <a:effectLst/>
                  <a:latin typeface="Cambria" panose="02040503050406030204" pitchFamily="18" charset="0"/>
                  <a:ea typeface="Cambria" panose="02040503050406030204" pitchFamily="18" charset="0"/>
                  <a:cs typeface="Arial" panose="020B0604020202020204" pitchFamily="34" charset="0"/>
                </a:endParaRPr>
              </a:p>
              <a:p>
                <a:pPr algn="ctr"/>
                <a:r>
                  <a:rPr lang="en-US" sz="2000" dirty="0">
                    <a:solidFill>
                      <a:schemeClr val="bg1"/>
                    </a:solidFill>
                    <a:effectLst/>
                    <a:latin typeface="Cambria" panose="02040503050406030204" pitchFamily="18" charset="0"/>
                    <a:ea typeface="Calibri" panose="020F0502020204030204" pitchFamily="34" charset="0"/>
                    <a:cs typeface="Arial" panose="020B0604020202020204" pitchFamily="34" charset="0"/>
                  </a:rPr>
                  <a:t>S</a:t>
                </a:r>
                <a:r>
                  <a:rPr lang="en-US" sz="2000" baseline="-25000" dirty="0">
                    <a:solidFill>
                      <a:schemeClr val="bg1"/>
                    </a:solidFill>
                    <a:effectLst/>
                    <a:latin typeface="Cambria" panose="02040503050406030204" pitchFamily="18" charset="0"/>
                    <a:ea typeface="Calibri" panose="020F0502020204030204" pitchFamily="34" charset="0"/>
                    <a:cs typeface="Arial" panose="020B0604020202020204" pitchFamily="34" charset="0"/>
                  </a:rPr>
                  <a:t>i </a:t>
                </a:r>
                <a:r>
                  <a:rPr lang="en-US" sz="2000" dirty="0">
                    <a:solidFill>
                      <a:schemeClr val="bg1"/>
                    </a:solidFill>
                    <a:effectLst/>
                    <a:latin typeface="Cambria" panose="02040503050406030204" pitchFamily="18" charset="0"/>
                    <a:ea typeface="Calibri" panose="020F0502020204030204" pitchFamily="34" charset="0"/>
                    <a:cs typeface="Arial" panose="020B0604020202020204" pitchFamily="34" charset="0"/>
                  </a:rPr>
                  <a:t>= </a:t>
                </a:r>
                <a14:m>
                  <m:oMath xmlns:m="http://schemas.openxmlformats.org/officeDocument/2006/math">
                    <m:nary>
                      <m:naryPr>
                        <m:chr m:val="∑"/>
                        <m:limLoc m:val="undOvr"/>
                        <m:ctrlPr>
                          <a:rPr lang="en-ID"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naryPr>
                      <m:sub>
                        <m:r>
                          <a:rPr lang="en-US"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𝑗</m:t>
                        </m:r>
                        <m:r>
                          <a:rPr lang="en-US"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=1</m:t>
                        </m:r>
                      </m:sub>
                      <m:sup>
                        <m:r>
                          <a:rPr lang="en-US"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𝑛</m:t>
                        </m:r>
                      </m:sup>
                      <m:e>
                        <m:r>
                          <a:rPr lang="en-US" sz="20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𝑊𝑗</m:t>
                        </m:r>
                      </m:e>
                    </m:nary>
                    <m:d>
                      <m:dPr>
                        <m:ctrlPr>
                          <a:rPr lang="en-ID" sz="2000" i="1" smtClean="0">
                            <a:solidFill>
                              <a:schemeClr val="bg1"/>
                            </a:solidFill>
                            <a:latin typeface="Cambria Math" panose="02040503050406030204" pitchFamily="18" charset="0"/>
                            <a:ea typeface="Calibri" panose="020F0502020204030204" pitchFamily="34" charset="0"/>
                            <a:cs typeface="Arial" panose="020B0604020202020204" pitchFamily="34" charset="0"/>
                          </a:rPr>
                        </m:ctrlPr>
                      </m:dPr>
                      <m:e>
                        <m:f>
                          <m:fPr>
                            <m:ctrlPr>
                              <a:rPr lang="en-ID" sz="2000" i="1">
                                <a:solidFill>
                                  <a:schemeClr val="bg1"/>
                                </a:solidFill>
                                <a:latin typeface="Cambria Math" panose="02040503050406030204" pitchFamily="18" charset="0"/>
                                <a:ea typeface="Calibri" panose="020F0502020204030204" pitchFamily="34" charset="0"/>
                                <a:cs typeface="Arial" panose="020B0604020202020204" pitchFamily="34" charset="0"/>
                              </a:rPr>
                            </m:ctrlPr>
                          </m:fPr>
                          <m:num>
                            <m:sSup>
                              <m:sSupPr>
                                <m:ctrlPr>
                                  <a:rPr lang="en-ID" sz="2000" i="1">
                                    <a:solidFill>
                                      <a:schemeClr val="bg1"/>
                                    </a:solidFill>
                                    <a:latin typeface="Cambria Math" panose="02040503050406030204" pitchFamily="18" charset="0"/>
                                    <a:ea typeface="Calibri" panose="020F0502020204030204" pitchFamily="34" charset="0"/>
                                    <a:cs typeface="Arial" panose="020B0604020202020204" pitchFamily="34" charset="0"/>
                                  </a:rPr>
                                </m:ctrlPr>
                              </m:sSupPr>
                              <m:e>
                                <m:r>
                                  <a:rPr lang="en-US" sz="2000" i="1">
                                    <a:solidFill>
                                      <a:schemeClr val="bg1"/>
                                    </a:solidFill>
                                    <a:latin typeface="Cambria Math" panose="02040503050406030204" pitchFamily="18" charset="0"/>
                                    <a:ea typeface="Calibri" panose="020F0502020204030204" pitchFamily="34" charset="0"/>
                                    <a:cs typeface="Arial" panose="020B0604020202020204" pitchFamily="34" charset="0"/>
                                  </a:rPr>
                                  <m:t>𝑋</m:t>
                                </m:r>
                              </m:e>
                              <m:sup>
                                <m:r>
                                  <a:rPr lang="en-US" sz="2000" i="1">
                                    <a:solidFill>
                                      <a:schemeClr val="bg1"/>
                                    </a:solidFill>
                                    <a:latin typeface="Cambria Math" panose="02040503050406030204" pitchFamily="18" charset="0"/>
                                    <a:ea typeface="Calibri" panose="020F0502020204030204" pitchFamily="34" charset="0"/>
                                    <a:cs typeface="Arial" panose="020B0604020202020204" pitchFamily="34" charset="0"/>
                                  </a:rPr>
                                  <m:t>+</m:t>
                                </m:r>
                              </m:sup>
                            </m:sSup>
                            <m:r>
                              <a:rPr lang="en-US" sz="2000" i="1">
                                <a:solidFill>
                                  <a:schemeClr val="bg1"/>
                                </a:solidFill>
                                <a:latin typeface="Cambria Math" panose="02040503050406030204" pitchFamily="18" charset="0"/>
                                <a:ea typeface="Calibri" panose="020F0502020204030204" pitchFamily="34" charset="0"/>
                                <a:cs typeface="Arial" panose="020B0604020202020204" pitchFamily="34" charset="0"/>
                              </a:rPr>
                              <m:t>𝑗</m:t>
                            </m:r>
                            <m:r>
                              <a:rPr lang="en-US" sz="2000" i="1">
                                <a:solidFill>
                                  <a:schemeClr val="bg1"/>
                                </a:solidFill>
                                <a:latin typeface="Cambria Math" panose="02040503050406030204" pitchFamily="18" charset="0"/>
                                <a:ea typeface="Calibri" panose="020F0502020204030204" pitchFamily="34" charset="0"/>
                                <a:cs typeface="Arial" panose="020B0604020202020204" pitchFamily="34" charset="0"/>
                              </a:rPr>
                              <m:t>− </m:t>
                            </m:r>
                            <m:r>
                              <a:rPr lang="en-US" sz="2000" i="1">
                                <a:solidFill>
                                  <a:schemeClr val="bg1"/>
                                </a:solidFill>
                                <a:latin typeface="Cambria Math" panose="02040503050406030204" pitchFamily="18" charset="0"/>
                                <a:ea typeface="Calibri" panose="020F0502020204030204" pitchFamily="34" charset="0"/>
                                <a:cs typeface="Arial" panose="020B0604020202020204" pitchFamily="34" charset="0"/>
                              </a:rPr>
                              <m:t>𝑋𝑖𝑗</m:t>
                            </m:r>
                          </m:num>
                          <m:den>
                            <m:sSup>
                              <m:sSupPr>
                                <m:ctrlPr>
                                  <a:rPr lang="en-ID" sz="2000" i="1">
                                    <a:solidFill>
                                      <a:schemeClr val="bg1"/>
                                    </a:solidFill>
                                    <a:latin typeface="Cambria Math" panose="02040503050406030204" pitchFamily="18" charset="0"/>
                                    <a:ea typeface="Calibri" panose="020F0502020204030204" pitchFamily="34" charset="0"/>
                                    <a:cs typeface="Arial" panose="020B0604020202020204" pitchFamily="34" charset="0"/>
                                  </a:rPr>
                                </m:ctrlPr>
                              </m:sSupPr>
                              <m:e>
                                <m:r>
                                  <a:rPr lang="en-US" sz="2000" i="1">
                                    <a:solidFill>
                                      <a:schemeClr val="bg1"/>
                                    </a:solidFill>
                                    <a:latin typeface="Cambria Math" panose="02040503050406030204" pitchFamily="18" charset="0"/>
                                    <a:ea typeface="Calibri" panose="020F0502020204030204" pitchFamily="34" charset="0"/>
                                    <a:cs typeface="Arial" panose="020B0604020202020204" pitchFamily="34" charset="0"/>
                                  </a:rPr>
                                  <m:t>𝑋</m:t>
                                </m:r>
                              </m:e>
                              <m:sup>
                                <m:r>
                                  <a:rPr lang="en-US" sz="2000" i="1">
                                    <a:solidFill>
                                      <a:schemeClr val="bg1"/>
                                    </a:solidFill>
                                    <a:latin typeface="Cambria Math" panose="02040503050406030204" pitchFamily="18" charset="0"/>
                                    <a:ea typeface="Calibri" panose="020F0502020204030204" pitchFamily="34" charset="0"/>
                                    <a:cs typeface="Arial" panose="020B0604020202020204" pitchFamily="34" charset="0"/>
                                  </a:rPr>
                                  <m:t>+</m:t>
                                </m:r>
                              </m:sup>
                            </m:sSup>
                            <m:r>
                              <a:rPr lang="en-US" sz="2000" i="1">
                                <a:solidFill>
                                  <a:schemeClr val="bg1"/>
                                </a:solidFill>
                                <a:latin typeface="Cambria Math" panose="02040503050406030204" pitchFamily="18" charset="0"/>
                                <a:ea typeface="Calibri" panose="020F0502020204030204" pitchFamily="34" charset="0"/>
                                <a:cs typeface="Arial" panose="020B0604020202020204" pitchFamily="34" charset="0"/>
                              </a:rPr>
                              <m:t>𝑗</m:t>
                            </m:r>
                            <m:r>
                              <a:rPr lang="en-US" sz="2000" i="1">
                                <a:solidFill>
                                  <a:schemeClr val="bg1"/>
                                </a:solidFill>
                                <a:latin typeface="Cambria Math" panose="02040503050406030204" pitchFamily="18" charset="0"/>
                                <a:ea typeface="Calibri" panose="020F0502020204030204" pitchFamily="34" charset="0"/>
                                <a:cs typeface="Arial" panose="020B0604020202020204" pitchFamily="34" charset="0"/>
                              </a:rPr>
                              <m:t>−</m:t>
                            </m:r>
                            <m:sSup>
                              <m:sSupPr>
                                <m:ctrlPr>
                                  <a:rPr lang="en-ID" sz="2000" i="1">
                                    <a:solidFill>
                                      <a:schemeClr val="bg1"/>
                                    </a:solidFill>
                                    <a:latin typeface="Cambria Math" panose="02040503050406030204" pitchFamily="18" charset="0"/>
                                    <a:ea typeface="Calibri" panose="020F0502020204030204" pitchFamily="34" charset="0"/>
                                    <a:cs typeface="Arial" panose="020B0604020202020204" pitchFamily="34" charset="0"/>
                                  </a:rPr>
                                </m:ctrlPr>
                              </m:sSupPr>
                              <m:e>
                                <m:r>
                                  <a:rPr lang="en-US" sz="2000" i="1">
                                    <a:solidFill>
                                      <a:schemeClr val="bg1"/>
                                    </a:solidFill>
                                    <a:latin typeface="Cambria Math" panose="02040503050406030204" pitchFamily="18" charset="0"/>
                                    <a:ea typeface="Calibri" panose="020F0502020204030204" pitchFamily="34" charset="0"/>
                                    <a:cs typeface="Arial" panose="020B0604020202020204" pitchFamily="34" charset="0"/>
                                  </a:rPr>
                                  <m:t>𝑋</m:t>
                                </m:r>
                              </m:e>
                              <m:sup>
                                <m:r>
                                  <a:rPr lang="en-US" sz="2000" i="1">
                                    <a:solidFill>
                                      <a:schemeClr val="bg1"/>
                                    </a:solidFill>
                                    <a:latin typeface="Cambria Math" panose="02040503050406030204" pitchFamily="18" charset="0"/>
                                    <a:ea typeface="Calibri" panose="020F0502020204030204" pitchFamily="34" charset="0"/>
                                    <a:cs typeface="Arial" panose="020B0604020202020204" pitchFamily="34" charset="0"/>
                                  </a:rPr>
                                  <m:t>−</m:t>
                                </m:r>
                              </m:sup>
                            </m:sSup>
                            <m:r>
                              <a:rPr lang="en-US" sz="2000" i="1">
                                <a:solidFill>
                                  <a:schemeClr val="bg1"/>
                                </a:solidFill>
                                <a:latin typeface="Cambria Math" panose="02040503050406030204" pitchFamily="18" charset="0"/>
                                <a:ea typeface="Calibri" panose="020F0502020204030204" pitchFamily="34" charset="0"/>
                                <a:cs typeface="Arial" panose="020B0604020202020204" pitchFamily="34" charset="0"/>
                              </a:rPr>
                              <m:t>𝑗</m:t>
                            </m:r>
                            <m:r>
                              <a:rPr lang="en-US" sz="2000" i="1">
                                <a:solidFill>
                                  <a:schemeClr val="bg1"/>
                                </a:solidFill>
                                <a:latin typeface="Cambria Math" panose="02040503050406030204" pitchFamily="18" charset="0"/>
                                <a:ea typeface="Calibri" panose="020F0502020204030204" pitchFamily="34" charset="0"/>
                                <a:cs typeface="Arial" panose="020B0604020202020204" pitchFamily="34" charset="0"/>
                              </a:rPr>
                              <m:t> </m:t>
                            </m:r>
                          </m:den>
                        </m:f>
                      </m:e>
                    </m:d>
                  </m:oMath>
                </a14:m>
                <a:endParaRPr lang="en-ID"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D"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ctr"/>
                <a:r>
                  <a:rPr lang="en-ID" sz="20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rPr>
                  <a:t>D</a:t>
                </a:r>
                <a:r>
                  <a:rPr lang="en-ID" sz="20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an</a:t>
                </a:r>
              </a:p>
              <a:p>
                <a:pPr algn="ctr"/>
                <a:endParaRPr lang="en-ID"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2000" dirty="0">
                    <a:solidFill>
                      <a:schemeClr val="bg1"/>
                    </a:solidFill>
                    <a:effectLst/>
                    <a:latin typeface="Cambria" panose="02040503050406030204" pitchFamily="18" charset="0"/>
                    <a:ea typeface="Calibri" panose="020F0502020204030204" pitchFamily="34" charset="0"/>
                    <a:cs typeface="Arial" panose="020B0604020202020204" pitchFamily="34" charset="0"/>
                  </a:rPr>
                  <a:t>R</a:t>
                </a:r>
                <a:r>
                  <a:rPr lang="en-US" sz="2000" baseline="-25000" dirty="0">
                    <a:solidFill>
                      <a:schemeClr val="bg1"/>
                    </a:solidFill>
                    <a:effectLst/>
                    <a:latin typeface="Cambria" panose="02040503050406030204" pitchFamily="18" charset="0"/>
                    <a:ea typeface="Calibri" panose="020F0502020204030204" pitchFamily="34" charset="0"/>
                    <a:cs typeface="Arial" panose="020B0604020202020204" pitchFamily="34" charset="0"/>
                  </a:rPr>
                  <a:t>i  =</a:t>
                </a:r>
                <a14:m>
                  <m:oMath xmlns:m="http://schemas.openxmlformats.org/officeDocument/2006/math">
                    <m:r>
                      <a:rPr lang="en-US" sz="2000" i="1" baseline="-25000">
                        <a:solidFill>
                          <a:schemeClr val="bg1"/>
                        </a:solidFill>
                        <a:effectLst/>
                        <a:latin typeface="Cambria Math" panose="02040503050406030204" pitchFamily="18" charset="0"/>
                        <a:ea typeface="Calibri" panose="020F0502020204030204" pitchFamily="34" charset="0"/>
                        <a:cs typeface="Arial" panose="020B0604020202020204" pitchFamily="34" charset="0"/>
                      </a:rPr>
                      <m:t> </m:t>
                    </m:r>
                    <m:r>
                      <a:rPr lang="en-US" sz="2000" i="1" baseline="-25000">
                        <a:solidFill>
                          <a:schemeClr val="bg1"/>
                        </a:solidFill>
                        <a:effectLst/>
                        <a:latin typeface="Cambria Math" panose="02040503050406030204" pitchFamily="18" charset="0"/>
                        <a:ea typeface="Calibri" panose="020F0502020204030204" pitchFamily="34" charset="0"/>
                        <a:cs typeface="Arial" panose="020B0604020202020204" pitchFamily="34" charset="0"/>
                      </a:rPr>
                      <m:t>𝑀𝑎𝑥</m:t>
                    </m:r>
                    <m:r>
                      <a:rPr lang="en-US" sz="2000" i="1" baseline="-25000">
                        <a:solidFill>
                          <a:schemeClr val="bg1"/>
                        </a:solidFill>
                        <a:effectLst/>
                        <a:latin typeface="Cambria Math" panose="02040503050406030204" pitchFamily="18" charset="0"/>
                        <a:ea typeface="Calibri" panose="020F0502020204030204" pitchFamily="34" charset="0"/>
                        <a:cs typeface="Arial" panose="020B0604020202020204" pitchFamily="34" charset="0"/>
                      </a:rPr>
                      <m:t> </m:t>
                    </m:r>
                    <m:r>
                      <a:rPr lang="en-US" sz="2000" i="1" baseline="-25000">
                        <a:solidFill>
                          <a:schemeClr val="bg1"/>
                        </a:solidFill>
                        <a:effectLst/>
                        <a:latin typeface="Cambria Math" panose="02040503050406030204" pitchFamily="18" charset="0"/>
                        <a:ea typeface="Calibri" panose="020F0502020204030204" pitchFamily="34" charset="0"/>
                        <a:cs typeface="Arial" panose="020B0604020202020204" pitchFamily="34" charset="0"/>
                      </a:rPr>
                      <m:t>𝑗</m:t>
                    </m:r>
                    <m:d>
                      <m:dPr>
                        <m:begChr m:val="["/>
                        <m:endChr m:val="]"/>
                        <m:ctrlPr>
                          <a:rPr lang="en-ID" sz="2000" i="1" baseline="-25000">
                            <a:solidFill>
                              <a:schemeClr val="bg1"/>
                            </a:solidFill>
                            <a:effectLst/>
                            <a:latin typeface="Cambria Math" panose="02040503050406030204" pitchFamily="18" charset="0"/>
                            <a:ea typeface="Calibri" panose="020F0502020204030204" pitchFamily="34" charset="0"/>
                            <a:cs typeface="Arial" panose="020B0604020202020204" pitchFamily="34" charset="0"/>
                          </a:rPr>
                        </m:ctrlPr>
                      </m:dPr>
                      <m:e>
                        <m:r>
                          <a:rPr lang="en-US" sz="2000" i="1" baseline="-25000">
                            <a:solidFill>
                              <a:schemeClr val="bg1"/>
                            </a:solidFill>
                            <a:effectLst/>
                            <a:latin typeface="Cambria Math" panose="02040503050406030204" pitchFamily="18" charset="0"/>
                            <a:ea typeface="Calibri" panose="020F0502020204030204" pitchFamily="34" charset="0"/>
                            <a:cs typeface="Arial" panose="020B0604020202020204" pitchFamily="34" charset="0"/>
                          </a:rPr>
                          <m:t>𝑊𝑗</m:t>
                        </m:r>
                        <m:d>
                          <m:dPr>
                            <m:ctrlPr>
                              <a:rPr lang="en-ID" sz="2000" i="1" smtClean="0">
                                <a:solidFill>
                                  <a:schemeClr val="bg1"/>
                                </a:solidFill>
                                <a:latin typeface="Cambria Math" panose="02040503050406030204" pitchFamily="18" charset="0"/>
                                <a:ea typeface="Calibri" panose="020F0502020204030204" pitchFamily="34" charset="0"/>
                                <a:cs typeface="Arial" panose="020B0604020202020204" pitchFamily="34" charset="0"/>
                              </a:rPr>
                            </m:ctrlPr>
                          </m:dPr>
                          <m:e>
                            <m:f>
                              <m:fPr>
                                <m:ctrlPr>
                                  <a:rPr lang="en-ID" sz="2000" i="1">
                                    <a:solidFill>
                                      <a:schemeClr val="bg1"/>
                                    </a:solidFill>
                                    <a:latin typeface="Cambria Math" panose="02040503050406030204" pitchFamily="18" charset="0"/>
                                    <a:ea typeface="Calibri" panose="020F0502020204030204" pitchFamily="34" charset="0"/>
                                    <a:cs typeface="Arial" panose="020B0604020202020204" pitchFamily="34" charset="0"/>
                                  </a:rPr>
                                </m:ctrlPr>
                              </m:fPr>
                              <m:num>
                                <m:sSup>
                                  <m:sSupPr>
                                    <m:ctrlPr>
                                      <a:rPr lang="en-ID" sz="2000" i="1">
                                        <a:solidFill>
                                          <a:schemeClr val="bg1"/>
                                        </a:solidFill>
                                        <a:latin typeface="Cambria Math" panose="02040503050406030204" pitchFamily="18" charset="0"/>
                                        <a:ea typeface="Calibri" panose="020F0502020204030204" pitchFamily="34" charset="0"/>
                                        <a:cs typeface="Arial" panose="020B0604020202020204" pitchFamily="34" charset="0"/>
                                      </a:rPr>
                                    </m:ctrlPr>
                                  </m:sSupPr>
                                  <m:e>
                                    <m:r>
                                      <a:rPr lang="en-US" sz="2000" i="1">
                                        <a:solidFill>
                                          <a:schemeClr val="bg1"/>
                                        </a:solidFill>
                                        <a:latin typeface="Cambria Math" panose="02040503050406030204" pitchFamily="18" charset="0"/>
                                        <a:ea typeface="Calibri" panose="020F0502020204030204" pitchFamily="34" charset="0"/>
                                        <a:cs typeface="Arial" panose="020B0604020202020204" pitchFamily="34" charset="0"/>
                                      </a:rPr>
                                      <m:t>𝑋</m:t>
                                    </m:r>
                                  </m:e>
                                  <m:sup>
                                    <m:r>
                                      <a:rPr lang="en-US" sz="2000" i="1">
                                        <a:solidFill>
                                          <a:schemeClr val="bg1"/>
                                        </a:solidFill>
                                        <a:latin typeface="Cambria Math" panose="02040503050406030204" pitchFamily="18" charset="0"/>
                                        <a:ea typeface="Calibri" panose="020F0502020204030204" pitchFamily="34" charset="0"/>
                                        <a:cs typeface="Arial" panose="020B0604020202020204" pitchFamily="34" charset="0"/>
                                      </a:rPr>
                                      <m:t>+</m:t>
                                    </m:r>
                                  </m:sup>
                                </m:sSup>
                                <m:r>
                                  <a:rPr lang="en-US" sz="2000" i="1">
                                    <a:solidFill>
                                      <a:schemeClr val="bg1"/>
                                    </a:solidFill>
                                    <a:latin typeface="Cambria Math" panose="02040503050406030204" pitchFamily="18" charset="0"/>
                                    <a:ea typeface="Calibri" panose="020F0502020204030204" pitchFamily="34" charset="0"/>
                                    <a:cs typeface="Arial" panose="020B0604020202020204" pitchFamily="34" charset="0"/>
                                  </a:rPr>
                                  <m:t>𝑗</m:t>
                                </m:r>
                                <m:r>
                                  <a:rPr lang="en-US" sz="2000" i="1">
                                    <a:solidFill>
                                      <a:schemeClr val="bg1"/>
                                    </a:solidFill>
                                    <a:latin typeface="Cambria Math" panose="02040503050406030204" pitchFamily="18" charset="0"/>
                                    <a:ea typeface="Calibri" panose="020F0502020204030204" pitchFamily="34" charset="0"/>
                                    <a:cs typeface="Arial" panose="020B0604020202020204" pitchFamily="34" charset="0"/>
                                  </a:rPr>
                                  <m:t>− </m:t>
                                </m:r>
                                <m:r>
                                  <a:rPr lang="en-US" sz="2000" i="1">
                                    <a:solidFill>
                                      <a:schemeClr val="bg1"/>
                                    </a:solidFill>
                                    <a:latin typeface="Cambria Math" panose="02040503050406030204" pitchFamily="18" charset="0"/>
                                    <a:ea typeface="Calibri" panose="020F0502020204030204" pitchFamily="34" charset="0"/>
                                    <a:cs typeface="Arial" panose="020B0604020202020204" pitchFamily="34" charset="0"/>
                                  </a:rPr>
                                  <m:t>𝑋𝑖𝑗</m:t>
                                </m:r>
                              </m:num>
                              <m:den>
                                <m:sSup>
                                  <m:sSupPr>
                                    <m:ctrlPr>
                                      <a:rPr lang="en-ID" sz="2000" i="1">
                                        <a:solidFill>
                                          <a:schemeClr val="bg1"/>
                                        </a:solidFill>
                                        <a:latin typeface="Cambria Math" panose="02040503050406030204" pitchFamily="18" charset="0"/>
                                        <a:ea typeface="Calibri" panose="020F0502020204030204" pitchFamily="34" charset="0"/>
                                        <a:cs typeface="Arial" panose="020B0604020202020204" pitchFamily="34" charset="0"/>
                                      </a:rPr>
                                    </m:ctrlPr>
                                  </m:sSupPr>
                                  <m:e>
                                    <m:r>
                                      <a:rPr lang="en-US" sz="2000" i="1">
                                        <a:solidFill>
                                          <a:schemeClr val="bg1"/>
                                        </a:solidFill>
                                        <a:latin typeface="Cambria Math" panose="02040503050406030204" pitchFamily="18" charset="0"/>
                                        <a:ea typeface="Calibri" panose="020F0502020204030204" pitchFamily="34" charset="0"/>
                                        <a:cs typeface="Arial" panose="020B0604020202020204" pitchFamily="34" charset="0"/>
                                      </a:rPr>
                                      <m:t>𝑋</m:t>
                                    </m:r>
                                  </m:e>
                                  <m:sup>
                                    <m:r>
                                      <a:rPr lang="en-US" sz="2000" i="1">
                                        <a:solidFill>
                                          <a:schemeClr val="bg1"/>
                                        </a:solidFill>
                                        <a:latin typeface="Cambria Math" panose="02040503050406030204" pitchFamily="18" charset="0"/>
                                        <a:ea typeface="Calibri" panose="020F0502020204030204" pitchFamily="34" charset="0"/>
                                        <a:cs typeface="Arial" panose="020B0604020202020204" pitchFamily="34" charset="0"/>
                                      </a:rPr>
                                      <m:t>+</m:t>
                                    </m:r>
                                  </m:sup>
                                </m:sSup>
                                <m:r>
                                  <a:rPr lang="en-US" sz="2000" i="1">
                                    <a:solidFill>
                                      <a:schemeClr val="bg1"/>
                                    </a:solidFill>
                                    <a:latin typeface="Cambria Math" panose="02040503050406030204" pitchFamily="18" charset="0"/>
                                    <a:ea typeface="Calibri" panose="020F0502020204030204" pitchFamily="34" charset="0"/>
                                    <a:cs typeface="Arial" panose="020B0604020202020204" pitchFamily="34" charset="0"/>
                                  </a:rPr>
                                  <m:t>𝑗</m:t>
                                </m:r>
                                <m:r>
                                  <a:rPr lang="en-US" sz="2000" i="1">
                                    <a:solidFill>
                                      <a:schemeClr val="bg1"/>
                                    </a:solidFill>
                                    <a:latin typeface="Cambria Math" panose="02040503050406030204" pitchFamily="18" charset="0"/>
                                    <a:ea typeface="Calibri" panose="020F0502020204030204" pitchFamily="34" charset="0"/>
                                    <a:cs typeface="Arial" panose="020B0604020202020204" pitchFamily="34" charset="0"/>
                                  </a:rPr>
                                  <m:t>−</m:t>
                                </m:r>
                                <m:sSup>
                                  <m:sSupPr>
                                    <m:ctrlPr>
                                      <a:rPr lang="en-ID" sz="2000" i="1">
                                        <a:solidFill>
                                          <a:schemeClr val="bg1"/>
                                        </a:solidFill>
                                        <a:latin typeface="Cambria Math" panose="02040503050406030204" pitchFamily="18" charset="0"/>
                                        <a:ea typeface="Calibri" panose="020F0502020204030204" pitchFamily="34" charset="0"/>
                                        <a:cs typeface="Arial" panose="020B0604020202020204" pitchFamily="34" charset="0"/>
                                      </a:rPr>
                                    </m:ctrlPr>
                                  </m:sSupPr>
                                  <m:e>
                                    <m:r>
                                      <a:rPr lang="en-US" sz="2000" i="1">
                                        <a:solidFill>
                                          <a:schemeClr val="bg1"/>
                                        </a:solidFill>
                                        <a:latin typeface="Cambria Math" panose="02040503050406030204" pitchFamily="18" charset="0"/>
                                        <a:ea typeface="Calibri" panose="020F0502020204030204" pitchFamily="34" charset="0"/>
                                        <a:cs typeface="Arial" panose="020B0604020202020204" pitchFamily="34" charset="0"/>
                                      </a:rPr>
                                      <m:t>𝑋</m:t>
                                    </m:r>
                                  </m:e>
                                  <m:sup>
                                    <m:r>
                                      <a:rPr lang="en-US" sz="2000" i="1">
                                        <a:solidFill>
                                          <a:schemeClr val="bg1"/>
                                        </a:solidFill>
                                        <a:latin typeface="Cambria Math" panose="02040503050406030204" pitchFamily="18" charset="0"/>
                                        <a:ea typeface="Calibri" panose="020F0502020204030204" pitchFamily="34" charset="0"/>
                                        <a:cs typeface="Arial" panose="020B0604020202020204" pitchFamily="34" charset="0"/>
                                      </a:rPr>
                                      <m:t>−</m:t>
                                    </m:r>
                                  </m:sup>
                                </m:sSup>
                                <m:r>
                                  <a:rPr lang="en-US" sz="2000" i="1">
                                    <a:solidFill>
                                      <a:schemeClr val="bg1"/>
                                    </a:solidFill>
                                    <a:latin typeface="Cambria Math" panose="02040503050406030204" pitchFamily="18" charset="0"/>
                                    <a:ea typeface="Calibri" panose="020F0502020204030204" pitchFamily="34" charset="0"/>
                                    <a:cs typeface="Arial" panose="020B0604020202020204" pitchFamily="34" charset="0"/>
                                  </a:rPr>
                                  <m:t>𝑗</m:t>
                                </m:r>
                                <m:r>
                                  <a:rPr lang="en-US" sz="2000" i="1">
                                    <a:solidFill>
                                      <a:schemeClr val="bg1"/>
                                    </a:solidFill>
                                    <a:latin typeface="Cambria Math" panose="02040503050406030204" pitchFamily="18" charset="0"/>
                                    <a:ea typeface="Calibri" panose="020F0502020204030204" pitchFamily="34" charset="0"/>
                                    <a:cs typeface="Arial" panose="020B0604020202020204" pitchFamily="34" charset="0"/>
                                  </a:rPr>
                                  <m:t> </m:t>
                                </m:r>
                              </m:den>
                            </m:f>
                          </m:e>
                        </m:d>
                      </m:e>
                    </m:d>
                  </m:oMath>
                </a14:m>
                <a:endParaRPr lang="en-ID" sz="2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a:p>
                <a:pPr algn="ctr"/>
                <a:endParaRPr lang="en-ID" sz="2200" b="1" dirty="0">
                  <a:solidFill>
                    <a:schemeClr val="bg1"/>
                  </a:solidFill>
                  <a:effectLst/>
                  <a:latin typeface="Cambria" panose="02040503050406030204" pitchFamily="18" charset="0"/>
                  <a:ea typeface="Cambria" panose="02040503050406030204" pitchFamily="18" charset="0"/>
                  <a:cs typeface="Times New Roman" panose="02020603050405020304" pitchFamily="18" charset="0"/>
                </a:endParaRPr>
              </a:p>
              <a:p>
                <a:r>
                  <a:rPr lang="sv-SE" sz="2200" b="1" dirty="0">
                    <a:solidFill>
                      <a:schemeClr val="bg1"/>
                    </a:solidFill>
                    <a:latin typeface="Cambria" panose="02040503050406030204" pitchFamily="18" charset="0"/>
                    <a:ea typeface="Cambria" panose="02040503050406030204" pitchFamily="18" charset="0"/>
                  </a:rPr>
                  <a:t>Dimana Wj adalah bobot dari tiap kriteria j.</a:t>
                </a:r>
                <a:endParaRPr lang="en-US" sz="2200" b="1" dirty="0">
                  <a:solidFill>
                    <a:schemeClr val="bg1"/>
                  </a:solidFill>
                  <a:latin typeface="Cambria" panose="02040503050406030204" pitchFamily="18" charset="0"/>
                  <a:ea typeface="Cambria" panose="02040503050406030204" pitchFamily="18" charset="0"/>
                </a:endParaRPr>
              </a:p>
              <a:p>
                <a:pPr algn="ctr"/>
                <a:endParaRPr lang="en-US" sz="1800" b="1" dirty="0">
                  <a:solidFill>
                    <a:schemeClr val="bg1"/>
                  </a:solidFill>
                  <a:latin typeface="+mj-lt"/>
                </a:endParaRPr>
              </a:p>
              <a:p>
                <a:pPr algn="ctr"/>
                <a:endParaRPr lang="en-US" sz="1800" b="1" dirty="0">
                  <a:solidFill>
                    <a:schemeClr val="bg1"/>
                  </a:solidFill>
                  <a:latin typeface="+mj-lt"/>
                </a:endParaRPr>
              </a:p>
            </p:txBody>
          </p:sp>
        </mc:Choice>
        <mc:Fallback xmlns="">
          <p:sp>
            <p:nvSpPr>
              <p:cNvPr id="27" name="Freeform: Shape 26">
                <a:extLst>
                  <a:ext uri="{FF2B5EF4-FFF2-40B4-BE49-F238E27FC236}">
                    <a16:creationId xmlns:a16="http://schemas.microsoft.com/office/drawing/2014/main" id="{16C48E73-8F92-4048-9B05-4FD903E46D59}"/>
                  </a:ext>
                </a:extLst>
              </p:cNvPr>
              <p:cNvSpPr>
                <a:spLocks noRot="1" noChangeAspect="1" noMove="1" noResize="1" noEditPoints="1" noAdjustHandles="1" noChangeArrowheads="1" noChangeShapeType="1" noTextEdit="1"/>
              </p:cNvSpPr>
              <p:nvPr/>
            </p:nvSpPr>
            <p:spPr>
              <a:xfrm>
                <a:off x="1" y="1630016"/>
                <a:ext cx="12191999" cy="5227983"/>
              </a:xfrm>
              <a:custGeom>
                <a:avLst/>
                <a:gdLst>
                  <a:gd name="connsiteX0" fmla="*/ 0 w 10714101"/>
                  <a:gd name="connsiteY0" fmla="*/ 0 h 2474280"/>
                  <a:gd name="connsiteX1" fmla="*/ 10714102 w 10714101"/>
                  <a:gd name="connsiteY1" fmla="*/ 0 h 2474280"/>
                  <a:gd name="connsiteX2" fmla="*/ 10714102 w 10714101"/>
                  <a:gd name="connsiteY2" fmla="*/ 2474281 h 2474280"/>
                  <a:gd name="connsiteX3" fmla="*/ 1 w 10714101"/>
                  <a:gd name="connsiteY3" fmla="*/ 2474281 h 2474280"/>
                </a:gdLst>
                <a:ahLst/>
                <a:cxnLst>
                  <a:cxn ang="0">
                    <a:pos x="connsiteX0" y="connsiteY0"/>
                  </a:cxn>
                  <a:cxn ang="0">
                    <a:pos x="connsiteX1" y="connsiteY1"/>
                  </a:cxn>
                  <a:cxn ang="0">
                    <a:pos x="connsiteX2" y="connsiteY2"/>
                  </a:cxn>
                  <a:cxn ang="0">
                    <a:pos x="connsiteX3" y="connsiteY3"/>
                  </a:cxn>
                </a:cxnLst>
                <a:rect l="l" t="t" r="r" b="b"/>
                <a:pathLst>
                  <a:path w="10714101" h="2474280">
                    <a:moveTo>
                      <a:pt x="0" y="0"/>
                    </a:moveTo>
                    <a:lnTo>
                      <a:pt x="10714102" y="0"/>
                    </a:lnTo>
                    <a:lnTo>
                      <a:pt x="10714102" y="2474281"/>
                    </a:lnTo>
                    <a:lnTo>
                      <a:pt x="1" y="2474281"/>
                    </a:lnTo>
                    <a:close/>
                  </a:path>
                </a:pathLst>
              </a:custGeom>
              <a:blipFill>
                <a:blip r:embed="rId2"/>
                <a:stretch>
                  <a:fillRect l="-650"/>
                </a:stretch>
              </a:blipFill>
              <a:ln w="72895" cap="flat">
                <a:noFill/>
                <a:prstDash val="solid"/>
                <a:miter/>
              </a:ln>
            </p:spPr>
            <p:txBody>
              <a:bodyPr/>
              <a:lstStyle/>
              <a:p>
                <a:r>
                  <a:rPr lang="en-ID">
                    <a:noFill/>
                  </a:rPr>
                  <a:t> </a:t>
                </a:r>
              </a:p>
            </p:txBody>
          </p:sp>
        </mc:Fallback>
      </mc:AlternateContent>
      <p:sp>
        <p:nvSpPr>
          <p:cNvPr id="8" name="TextBox 7">
            <a:extLst>
              <a:ext uri="{FF2B5EF4-FFF2-40B4-BE49-F238E27FC236}">
                <a16:creationId xmlns:a16="http://schemas.microsoft.com/office/drawing/2014/main" id="{370FB02A-35CB-4EFA-9FB9-3D28C3900EAA}"/>
              </a:ext>
            </a:extLst>
          </p:cNvPr>
          <p:cNvSpPr txBox="1"/>
          <p:nvPr/>
        </p:nvSpPr>
        <p:spPr>
          <a:xfrm>
            <a:off x="3327302" y="631414"/>
            <a:ext cx="768307" cy="537099"/>
          </a:xfrm>
          <a:prstGeom prst="rect">
            <a:avLst/>
          </a:prstGeom>
          <a:noFill/>
        </p:spPr>
        <p:txBody>
          <a:bodyPr wrap="square">
            <a:normAutofit/>
          </a:bodyPr>
          <a:lstStyle/>
          <a:p>
            <a:pPr>
              <a:lnSpc>
                <a:spcPct val="90000"/>
              </a:lnSpc>
              <a:spcAft>
                <a:spcPts val="600"/>
              </a:spcAft>
            </a:pPr>
            <a:r>
              <a:rPr lang="en-US" sz="3100" dirty="0">
                <a:solidFill>
                  <a:schemeClr val="bg1"/>
                </a:solidFill>
                <a:latin typeface="+mj-lt"/>
              </a:rPr>
              <a:t>03</a:t>
            </a:r>
          </a:p>
        </p:txBody>
      </p:sp>
    </p:spTree>
    <p:extLst>
      <p:ext uri="{BB962C8B-B14F-4D97-AF65-F5344CB8AC3E}">
        <p14:creationId xmlns:p14="http://schemas.microsoft.com/office/powerpoint/2010/main" val="410064725"/>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1371</TotalTime>
  <Words>2025</Words>
  <Application>Microsoft Office PowerPoint</Application>
  <PresentationFormat>Widescreen</PresentationFormat>
  <Paragraphs>603</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Calibri Light (Headings)</vt:lpstr>
      <vt:lpstr>Cambria</vt:lpstr>
      <vt:lpstr>Cambria Math</vt:lpstr>
      <vt:lpstr>Office Theme</vt:lpstr>
      <vt:lpstr>SISTEM PENDUKUNG KEPUTUSAN</vt:lpstr>
      <vt:lpstr>KELOMPOK 2</vt:lpstr>
      <vt:lpstr>Masalah</vt:lpstr>
      <vt:lpstr>Jenis Kulit Manusia</vt:lpstr>
      <vt:lpstr>Metode Vikor (Visekriterijumsko Kompromisno Rangiranje)</vt:lpstr>
      <vt:lpstr>Tahapan Metode Vikor</vt:lpstr>
      <vt:lpstr>PowerPoint Presentation</vt:lpstr>
      <vt:lpstr>PowerPoint Presentation</vt:lpstr>
      <vt:lpstr>PowerPoint Presentation</vt:lpstr>
      <vt:lpstr>PowerPoint Presentation</vt:lpstr>
      <vt:lpstr>PowerPoint Presentation</vt:lpstr>
      <vt:lpstr>PowerPoint Presentation</vt:lpstr>
      <vt:lpstr>STUDI KASUS</vt:lpstr>
      <vt:lpstr>Menentukan Kriteria</vt:lpstr>
      <vt:lpstr>PowerPoint Presentation</vt:lpstr>
      <vt:lpstr>Alternatif Calon Produk Sunscreen Berdasarkan Jenis Kulit</vt:lpstr>
      <vt:lpstr>Matriks Keputusan</vt:lpstr>
      <vt:lpstr>Normalisasi Matriks</vt:lpstr>
      <vt:lpstr>HASIL NORMALISASI</vt:lpstr>
      <vt:lpstr>Menghitung Nilai S dan R</vt:lpstr>
      <vt:lpstr>Menghitung Nilai S dan R</vt:lpstr>
      <vt:lpstr>Hasil Nilai S dan R</vt:lpstr>
      <vt:lpstr>Menentukan Nilai Indeks:</vt:lpstr>
      <vt:lpstr>Menentukan Nilai Indeks:</vt:lpstr>
      <vt:lpstr>Solusi Alternatif Terbaik</vt:lpstr>
      <vt:lpstr>Kesimpulan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Growth Concept for PowerPoint</dc:title>
  <dc:creator>Yasin Arafat</dc:creator>
  <cp:lastModifiedBy>mrizaaimarr@outlook.com</cp:lastModifiedBy>
  <cp:revision>114</cp:revision>
  <dcterms:created xsi:type="dcterms:W3CDTF">2022-02-08T15:52:34Z</dcterms:created>
  <dcterms:modified xsi:type="dcterms:W3CDTF">2023-12-29T17:02:12Z</dcterms:modified>
</cp:coreProperties>
</file>