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EE01-A452-4852-A587-F1CF3B8A658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ADE7-996C-4F9F-9E97-DE6F4CD5B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7" y="307550"/>
            <a:ext cx="10985678" cy="5726202"/>
          </a:xfrm>
        </p:spPr>
      </p:pic>
    </p:spTree>
    <p:extLst>
      <p:ext uri="{BB962C8B-B14F-4D97-AF65-F5344CB8AC3E}">
        <p14:creationId xmlns:p14="http://schemas.microsoft.com/office/powerpoint/2010/main" val="19503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2023-10-09T20:11:32Z</dcterms:created>
  <dcterms:modified xsi:type="dcterms:W3CDTF">2023-10-09T20:33:24Z</dcterms:modified>
</cp:coreProperties>
</file>