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C3C63-3729-4639-AA60-F910F8BE0600}" v="9" dt="2023-10-16T06:58:15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Madya Dr. Nooraini Binti Yusoff" userId="fe217deb-df2b-4d6a-b7bd-2d0948f18869" providerId="ADAL" clId="{AE2AFD61-8D82-44A8-8F0A-9B309ABB246C}"/>
    <pc:docChg chg="undo custSel addSld delSld modSld sldOrd">
      <pc:chgData name="Prof. Madya Dr. Nooraini Binti Yusoff" userId="fe217deb-df2b-4d6a-b7bd-2d0948f18869" providerId="ADAL" clId="{AE2AFD61-8D82-44A8-8F0A-9B309ABB246C}" dt="2023-04-27T13:22:19.269" v="874" actId="47"/>
      <pc:docMkLst>
        <pc:docMk/>
      </pc:docMkLst>
      <pc:sldChg chg="modSp mod">
        <pc:chgData name="Prof. Madya Dr. Nooraini Binti Yusoff" userId="fe217deb-df2b-4d6a-b7bd-2d0948f18869" providerId="ADAL" clId="{AE2AFD61-8D82-44A8-8F0A-9B309ABB246C}" dt="2023-04-27T13:02:52.008" v="31" actId="20577"/>
        <pc:sldMkLst>
          <pc:docMk/>
          <pc:sldMk cId="2475805559" sldId="257"/>
        </pc:sldMkLst>
        <pc:spChg chg="mod">
          <ac:chgData name="Prof. Madya Dr. Nooraini Binti Yusoff" userId="fe217deb-df2b-4d6a-b7bd-2d0948f18869" providerId="ADAL" clId="{AE2AFD61-8D82-44A8-8F0A-9B309ABB246C}" dt="2023-04-27T13:02:52.008" v="31" actId="20577"/>
          <ac:spMkLst>
            <pc:docMk/>
            <pc:sldMk cId="2475805559" sldId="257"/>
            <ac:spMk id="3" creationId="{835D6E6B-3353-491C-A3C6-F278D6CED8B3}"/>
          </ac:spMkLst>
        </pc:spChg>
      </pc:sldChg>
      <pc:sldChg chg="del">
        <pc:chgData name="Prof. Madya Dr. Nooraini Binti Yusoff" userId="fe217deb-df2b-4d6a-b7bd-2d0948f18869" providerId="ADAL" clId="{AE2AFD61-8D82-44A8-8F0A-9B309ABB246C}" dt="2023-04-27T13:22:19.269" v="874" actId="47"/>
        <pc:sldMkLst>
          <pc:docMk/>
          <pc:sldMk cId="310921303" sldId="259"/>
        </pc:sldMkLst>
      </pc:sldChg>
      <pc:sldChg chg="add del">
        <pc:chgData name="Prof. Madya Dr. Nooraini Binti Yusoff" userId="fe217deb-df2b-4d6a-b7bd-2d0948f18869" providerId="ADAL" clId="{AE2AFD61-8D82-44A8-8F0A-9B309ABB246C}" dt="2023-04-27T13:04:35.224" v="64" actId="47"/>
        <pc:sldMkLst>
          <pc:docMk/>
          <pc:sldMk cId="3313913443" sldId="262"/>
        </pc:sldMkLst>
      </pc:sldChg>
      <pc:sldChg chg="modSp mod ord">
        <pc:chgData name="Prof. Madya Dr. Nooraini Binti Yusoff" userId="fe217deb-df2b-4d6a-b7bd-2d0948f18869" providerId="ADAL" clId="{AE2AFD61-8D82-44A8-8F0A-9B309ABB246C}" dt="2023-04-27T13:22:07.418" v="873"/>
        <pc:sldMkLst>
          <pc:docMk/>
          <pc:sldMk cId="4042638244" sldId="263"/>
        </pc:sldMkLst>
        <pc:spChg chg="mod">
          <ac:chgData name="Prof. Madya Dr. Nooraini Binti Yusoff" userId="fe217deb-df2b-4d6a-b7bd-2d0948f18869" providerId="ADAL" clId="{AE2AFD61-8D82-44A8-8F0A-9B309ABB246C}" dt="2023-04-27T13:10:03.106" v="431" actId="14100"/>
          <ac:spMkLst>
            <pc:docMk/>
            <pc:sldMk cId="4042638244" sldId="263"/>
            <ac:spMk id="9" creationId="{C20AC52C-AE77-289A-6998-302E08CC83FB}"/>
          </ac:spMkLst>
        </pc:spChg>
      </pc:sldChg>
      <pc:sldChg chg="modSp mod">
        <pc:chgData name="Prof. Madya Dr. Nooraini Binti Yusoff" userId="fe217deb-df2b-4d6a-b7bd-2d0948f18869" providerId="ADAL" clId="{AE2AFD61-8D82-44A8-8F0A-9B309ABB246C}" dt="2023-04-27T13:21:34.368" v="871" actId="27636"/>
        <pc:sldMkLst>
          <pc:docMk/>
          <pc:sldMk cId="1519940028" sldId="264"/>
        </pc:sldMkLst>
        <pc:spChg chg="mod">
          <ac:chgData name="Prof. Madya Dr. Nooraini Binti Yusoff" userId="fe217deb-df2b-4d6a-b7bd-2d0948f18869" providerId="ADAL" clId="{AE2AFD61-8D82-44A8-8F0A-9B309ABB246C}" dt="2023-04-27T13:21:30.084" v="869" actId="1076"/>
          <ac:spMkLst>
            <pc:docMk/>
            <pc:sldMk cId="1519940028" sldId="264"/>
            <ac:spMk id="2" creationId="{492F98BB-A46A-5C3A-692E-34A337A5BC11}"/>
          </ac:spMkLst>
        </pc:spChg>
        <pc:spChg chg="mod">
          <ac:chgData name="Prof. Madya Dr. Nooraini Binti Yusoff" userId="fe217deb-df2b-4d6a-b7bd-2d0948f18869" providerId="ADAL" clId="{AE2AFD61-8D82-44A8-8F0A-9B309ABB246C}" dt="2023-04-27T13:21:34.368" v="871" actId="27636"/>
          <ac:spMkLst>
            <pc:docMk/>
            <pc:sldMk cId="1519940028" sldId="264"/>
            <ac:spMk id="9" creationId="{C20AC52C-AE77-289A-6998-302E08CC83FB}"/>
          </ac:spMkLst>
        </pc:spChg>
      </pc:sldChg>
    </pc:docChg>
  </pc:docChgLst>
  <pc:docChgLst>
    <pc:chgData name="Prof. Madya Dr. Nooraini Binti Yusoff" userId="fe217deb-df2b-4d6a-b7bd-2d0948f18869" providerId="ADAL" clId="{80FC3C63-3729-4639-AA60-F910F8BE0600}"/>
    <pc:docChg chg="undo custSel modSld">
      <pc:chgData name="Prof. Madya Dr. Nooraini Binti Yusoff" userId="fe217deb-df2b-4d6a-b7bd-2d0948f18869" providerId="ADAL" clId="{80FC3C63-3729-4639-AA60-F910F8BE0600}" dt="2023-10-16T06:59:31.400" v="101" actId="15"/>
      <pc:docMkLst>
        <pc:docMk/>
      </pc:docMkLst>
      <pc:sldChg chg="modSp mod">
        <pc:chgData name="Prof. Madya Dr. Nooraini Binti Yusoff" userId="fe217deb-df2b-4d6a-b7bd-2d0948f18869" providerId="ADAL" clId="{80FC3C63-3729-4639-AA60-F910F8BE0600}" dt="2023-10-16T06:59:31.400" v="101" actId="15"/>
        <pc:sldMkLst>
          <pc:docMk/>
          <pc:sldMk cId="1519940028" sldId="264"/>
        </pc:sldMkLst>
        <pc:spChg chg="mod">
          <ac:chgData name="Prof. Madya Dr. Nooraini Binti Yusoff" userId="fe217deb-df2b-4d6a-b7bd-2d0948f18869" providerId="ADAL" clId="{80FC3C63-3729-4639-AA60-F910F8BE0600}" dt="2023-10-16T06:59:31.400" v="101" actId="15"/>
          <ac:spMkLst>
            <pc:docMk/>
            <pc:sldMk cId="1519940028" sldId="264"/>
            <ac:spMk id="9" creationId="{C20AC52C-AE77-289A-6998-302E08CC83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5mJ2SwmN0w" TargetMode="External"/><Relationship Id="rId2" Type="http://schemas.openxmlformats.org/officeDocument/2006/relationships/hyperlink" Target="https://www.youtube.com/watch?v=q0zi-C_NJes&amp;t=51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hadoop.apache.org/" TargetMode="External"/><Relationship Id="rId4" Type="http://schemas.openxmlformats.org/officeDocument/2006/relationships/hyperlink" Target="https://www.youtube.com/watch?v=R_kid1CHuOw&amp;t=76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JIE31904 BIG DATA IN PRACTICE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PART III: Hadoop implementation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98BB-A46A-5C3A-692E-34A337A5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49" y="686526"/>
            <a:ext cx="11029616" cy="988332"/>
          </a:xfrm>
        </p:spPr>
        <p:txBody>
          <a:bodyPr>
            <a:normAutofit/>
          </a:bodyPr>
          <a:lstStyle/>
          <a:p>
            <a:r>
              <a:rPr lang="en-MY" dirty="0"/>
              <a:t>objective</a:t>
            </a:r>
            <a:br>
              <a:rPr lang="en-MY" dirty="0"/>
            </a:br>
            <a:r>
              <a:rPr lang="en-MY" sz="1600" dirty="0">
                <a:solidFill>
                  <a:schemeClr val="accent1"/>
                </a:solidFill>
                <a:latin typeface="+mn-lt"/>
              </a:rPr>
              <a:t>by the end of this section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0AC52C-AE77-289A-6998-302E08CC83FB}"/>
              </a:ext>
            </a:extLst>
          </p:cNvPr>
          <p:cNvSpPr txBox="1">
            <a:spLocks/>
          </p:cNvSpPr>
          <p:nvPr/>
        </p:nvSpPr>
        <p:spPr>
          <a:xfrm>
            <a:off x="550014" y="1855695"/>
            <a:ext cx="11457956" cy="3673837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Students will be able:</a:t>
            </a:r>
          </a:p>
          <a:p>
            <a:r>
              <a:rPr lang="en-US" sz="2400" dirty="0"/>
              <a:t>To install Hadoop and its components</a:t>
            </a:r>
          </a:p>
          <a:p>
            <a:r>
              <a:rPr lang="en-US" sz="2400" dirty="0"/>
              <a:t>To set up Hadoop environment</a:t>
            </a:r>
          </a:p>
          <a:p>
            <a:endParaRPr lang="en-US" sz="24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263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98BB-A46A-5C3A-692E-34A337A5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96" y="690114"/>
            <a:ext cx="11029616" cy="717326"/>
          </a:xfrm>
        </p:spPr>
        <p:txBody>
          <a:bodyPr>
            <a:normAutofit fontScale="90000"/>
          </a:bodyPr>
          <a:lstStyle/>
          <a:p>
            <a:r>
              <a:rPr lang="en-MY" dirty="0"/>
              <a:t>Hands-on</a:t>
            </a:r>
            <a:br>
              <a:rPr lang="en-MY" dirty="0"/>
            </a:br>
            <a:r>
              <a:rPr lang="en-MY" sz="1600" dirty="0">
                <a:solidFill>
                  <a:schemeClr val="accent1"/>
                </a:solidFill>
                <a:latin typeface="+mn-lt"/>
              </a:rPr>
              <a:t>Hadoop installation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0AC52C-AE77-289A-6998-302E08CC83FB}"/>
              </a:ext>
            </a:extLst>
          </p:cNvPr>
          <p:cNvSpPr txBox="1">
            <a:spLocks/>
          </p:cNvSpPr>
          <p:nvPr/>
        </p:nvSpPr>
        <p:spPr>
          <a:xfrm>
            <a:off x="550014" y="1561381"/>
            <a:ext cx="11029616" cy="5011948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eriod"/>
            </a:pPr>
            <a:r>
              <a:rPr lang="en-US" sz="3600" b="1" dirty="0"/>
              <a:t>Install Virtual Box (</a:t>
            </a:r>
            <a:r>
              <a:rPr lang="en-US" sz="3600" dirty="0"/>
              <a:t>installation guide - </a:t>
            </a:r>
            <a:r>
              <a:rPr lang="en-US" sz="3600" dirty="0">
                <a:hlinkClick r:id="rId2"/>
              </a:rPr>
              <a:t>https://www.youtube.com/watch?v=q0zi-C_NJes&amp;t=51s</a:t>
            </a:r>
            <a:r>
              <a:rPr lang="en-US" sz="3600" dirty="0"/>
              <a:t>)</a:t>
            </a:r>
            <a:endParaRPr lang="en-US" sz="3600" b="1" dirty="0"/>
          </a:p>
          <a:p>
            <a:pPr marL="742950" indent="-742950">
              <a:buFont typeface="Wingdings 2" panose="05020102010507070707" pitchFamily="18" charset="2"/>
              <a:buAutoNum type="arabicPeriod"/>
            </a:pPr>
            <a:r>
              <a:rPr lang="en-US" sz="3600" b="1" dirty="0"/>
              <a:t>Install Linux – Ubuntu (</a:t>
            </a:r>
            <a:r>
              <a:rPr lang="en-US" sz="3600" dirty="0"/>
              <a:t>installation guide - </a:t>
            </a:r>
            <a:r>
              <a:rPr lang="en-US" sz="3600" dirty="0">
                <a:hlinkClick r:id="rId3"/>
              </a:rPr>
              <a:t>https://www.youtube.com/watch?v=C5mJ2SwmN0w</a:t>
            </a:r>
            <a:r>
              <a:rPr lang="en-US" sz="3600" dirty="0"/>
              <a:t> )</a:t>
            </a:r>
            <a:endParaRPr lang="en-US" sz="3600" b="1" dirty="0"/>
          </a:p>
          <a:p>
            <a:pPr marL="742950" indent="-742950">
              <a:buAutoNum type="arabicPeriod"/>
            </a:pPr>
            <a:r>
              <a:rPr lang="en-US" sz="3600" b="1" dirty="0"/>
              <a:t>Steps to Install Hadoop: </a:t>
            </a:r>
            <a:r>
              <a:rPr lang="en-US" sz="3600" dirty="0"/>
              <a:t>(installation guide - </a:t>
            </a:r>
            <a:r>
              <a:rPr lang="en-US" sz="3600" dirty="0">
                <a:hlinkClick r:id="rId4"/>
              </a:rPr>
              <a:t>https://www.youtube.com/watch?v=R_kid1CHuOw&amp;t=76s</a:t>
            </a:r>
            <a:r>
              <a:rPr lang="en-US" sz="3600" dirty="0"/>
              <a:t> )</a:t>
            </a:r>
          </a:p>
          <a:p>
            <a:pPr lvl="2"/>
            <a:r>
              <a:rPr lang="en-US" sz="3200" dirty="0"/>
              <a:t>Download and Installation of Java</a:t>
            </a:r>
          </a:p>
          <a:p>
            <a:pPr lvl="2"/>
            <a:r>
              <a:rPr lang="en-US" sz="3200" dirty="0"/>
              <a:t>Download and Installation of Hadoop</a:t>
            </a:r>
          </a:p>
          <a:p>
            <a:pPr marL="594000" lvl="2" indent="0">
              <a:buNone/>
            </a:pPr>
            <a:r>
              <a:rPr lang="en-US" sz="3200" dirty="0"/>
              <a:t>      &gt;&gt; </a:t>
            </a:r>
            <a:r>
              <a:rPr lang="en-US" sz="3200" dirty="0">
                <a:hlinkClick r:id="rId5"/>
              </a:rPr>
              <a:t>https://hadoop.apache.org/</a:t>
            </a:r>
            <a:r>
              <a:rPr lang="en-US" sz="3200" dirty="0"/>
              <a:t> (note: choose second latest version of Hadoop, for now  we select Hadoop 3.2.4)</a:t>
            </a:r>
          </a:p>
          <a:p>
            <a:pPr lvl="2"/>
            <a:r>
              <a:rPr lang="en-US" sz="3200" dirty="0"/>
              <a:t>Configuring and editing 5 files: </a:t>
            </a:r>
          </a:p>
          <a:p>
            <a:pPr marL="1450350" lvl="3" indent="-514350">
              <a:buAutoNum type="arabicPeriod"/>
            </a:pPr>
            <a:r>
              <a:rPr lang="en-US" sz="3000" dirty="0"/>
              <a:t>core-site.xml</a:t>
            </a:r>
          </a:p>
          <a:p>
            <a:pPr marL="1450350" lvl="3" indent="-514350">
              <a:buAutoNum type="arabicPeriod"/>
            </a:pPr>
            <a:r>
              <a:rPr lang="en-US" sz="3000" dirty="0"/>
              <a:t>hdfs-site.xml (We have to create Name node and Data node first)</a:t>
            </a:r>
          </a:p>
          <a:p>
            <a:pPr marL="1450350" lvl="3" indent="-514350">
              <a:buAutoNum type="arabicPeriod"/>
            </a:pPr>
            <a:r>
              <a:rPr lang="en-US" sz="3000" dirty="0"/>
              <a:t>Mapreduced-site.xml</a:t>
            </a:r>
          </a:p>
          <a:p>
            <a:pPr marL="1450350" lvl="3" indent="-514350">
              <a:buAutoNum type="arabicPeriod"/>
            </a:pPr>
            <a:r>
              <a:rPr lang="en-US" sz="3000" dirty="0"/>
              <a:t>yarn-site.xml</a:t>
            </a:r>
          </a:p>
          <a:p>
            <a:pPr marL="1450350" lvl="3" indent="-514350">
              <a:buAutoNum type="arabicPeriod"/>
            </a:pPr>
            <a:r>
              <a:rPr lang="en-US" sz="3000" dirty="0"/>
              <a:t>hadoop-env.xml</a:t>
            </a:r>
          </a:p>
          <a:p>
            <a:pPr lvl="2"/>
            <a:r>
              <a:rPr lang="en-US" sz="3200" dirty="0"/>
              <a:t>Hadoop Configuration</a:t>
            </a:r>
          </a:p>
          <a:p>
            <a:pPr lvl="2"/>
            <a:r>
              <a:rPr lang="en-US" sz="3200" dirty="0"/>
              <a:t>Test IF Installation is Successful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9400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{4C0D03D3-A86E-4595-B329-C599FDB6A41D}tf33552983_win32</Template>
  <TotalTime>355</TotalTime>
  <Words>196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Franklin Gothic Book</vt:lpstr>
      <vt:lpstr>Franklin Gothic Demi</vt:lpstr>
      <vt:lpstr>Wingdings 2</vt:lpstr>
      <vt:lpstr>DividendVTI</vt:lpstr>
      <vt:lpstr>JIE31904 BIG DATA IN PRACTICE I</vt:lpstr>
      <vt:lpstr>objective by the end of this section</vt:lpstr>
      <vt:lpstr>Hands-on Hadoop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Madya Dr. Nooraini Binti Yusoff</dc:creator>
  <cp:lastModifiedBy>Nooraini Yusoff</cp:lastModifiedBy>
  <cp:revision>9</cp:revision>
  <dcterms:created xsi:type="dcterms:W3CDTF">2023-03-19T17:26:12Z</dcterms:created>
  <dcterms:modified xsi:type="dcterms:W3CDTF">2023-10-16T06:59:39Z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