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1" r:id="rId7"/>
    <p:sldId id="262" r:id="rId8"/>
    <p:sldId id="260"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175" indent="-384175"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7" y="1221784"/>
            <a:ext cx="8361229" cy="2098226"/>
          </a:xfrm>
        </p:spPr>
        <p:txBody>
          <a:bodyPr/>
          <a:lstStyle/>
          <a:p>
            <a:r>
              <a:rPr lang="en-MY" sz="6600" dirty="0" smtClean="0"/>
              <a:t>Accountant Delegate task list</a:t>
            </a:r>
            <a:endParaRPr lang="en-MY" sz="6600" dirty="0"/>
          </a:p>
        </p:txBody>
      </p:sp>
      <p:sp>
        <p:nvSpPr>
          <p:cNvPr id="3" name="Subtitle 2"/>
          <p:cNvSpPr>
            <a:spLocks noGrp="1"/>
          </p:cNvSpPr>
          <p:nvPr>
            <p:ph type="subTitle" idx="1"/>
          </p:nvPr>
        </p:nvSpPr>
        <p:spPr>
          <a:xfrm>
            <a:off x="2679904" y="3320010"/>
            <a:ext cx="6831673" cy="2354369"/>
          </a:xfrm>
        </p:spPr>
        <p:txBody>
          <a:bodyPr>
            <a:normAutofit lnSpcReduction="10000"/>
          </a:bodyPr>
          <a:lstStyle/>
          <a:p>
            <a:r>
              <a:rPr lang="en-MY" dirty="0" smtClean="0"/>
              <a:t>By:</a:t>
            </a:r>
            <a:endParaRPr lang="en-MY" dirty="0" smtClean="0"/>
          </a:p>
          <a:p>
            <a:r>
              <a:rPr lang="en-MY" dirty="0" err="1" smtClean="0"/>
              <a:t>Suliana</a:t>
            </a:r>
            <a:r>
              <a:rPr lang="en-MY" dirty="0" smtClean="0"/>
              <a:t> Said - 176593</a:t>
            </a:r>
            <a:endParaRPr lang="en-MY" dirty="0" smtClean="0"/>
          </a:p>
          <a:p>
            <a:r>
              <a:rPr lang="en-MY" dirty="0" err="1" smtClean="0"/>
              <a:t>Nurul</a:t>
            </a:r>
            <a:r>
              <a:rPr lang="en-MY" dirty="0" smtClean="0"/>
              <a:t> </a:t>
            </a:r>
            <a:r>
              <a:rPr lang="en-MY" dirty="0" err="1" smtClean="0"/>
              <a:t>Syahnia</a:t>
            </a:r>
            <a:r>
              <a:rPr lang="en-MY" dirty="0" smtClean="0"/>
              <a:t> Abdul Agis - 178788</a:t>
            </a:r>
            <a:endParaRPr lang="en-MY" dirty="0" smtClean="0"/>
          </a:p>
          <a:p>
            <a:r>
              <a:rPr lang="en-MY" dirty="0" err="1" smtClean="0"/>
              <a:t>Rosninawati</a:t>
            </a:r>
            <a:r>
              <a:rPr lang="en-MY" dirty="0" smtClean="0"/>
              <a:t> </a:t>
            </a:r>
            <a:r>
              <a:rPr lang="en-MY" dirty="0" err="1" smtClean="0"/>
              <a:t>Roslee - 179196</a:t>
            </a:r>
            <a:endParaRPr lang="en-MY" dirty="0" smtClean="0"/>
          </a:p>
          <a:p>
            <a:r>
              <a:rPr lang="en-MY" dirty="0" err="1" smtClean="0"/>
              <a:t>Siti</a:t>
            </a:r>
            <a:r>
              <a:rPr lang="en-MY" dirty="0" smtClean="0"/>
              <a:t> </a:t>
            </a:r>
            <a:r>
              <a:rPr lang="en-MY" dirty="0" err="1" smtClean="0"/>
              <a:t>Nur Nihlah</a:t>
            </a:r>
            <a:r>
              <a:rPr lang="en-MY" dirty="0" smtClean="0"/>
              <a:t> </a:t>
            </a:r>
            <a:r>
              <a:rPr lang="en-MY" dirty="0" err="1" smtClean="0"/>
              <a:t>Mohd</a:t>
            </a:r>
            <a:r>
              <a:rPr lang="en-MY" dirty="0" smtClean="0"/>
              <a:t> </a:t>
            </a:r>
            <a:r>
              <a:rPr lang="en-MY" dirty="0" err="1" smtClean="0"/>
              <a:t>Asly - 177319</a:t>
            </a:r>
            <a:endParaRPr lang="en-MY" dirty="0" smtClean="0"/>
          </a:p>
          <a:p>
            <a:r>
              <a:rPr lang="en-MY" dirty="0" smtClean="0"/>
              <a:t>Mira </a:t>
            </a:r>
            <a:r>
              <a:rPr lang="en-MY" dirty="0" err="1" smtClean="0"/>
              <a:t>Azira</a:t>
            </a:r>
            <a:r>
              <a:rPr lang="en-MY" dirty="0" smtClean="0"/>
              <a:t> </a:t>
            </a:r>
            <a:r>
              <a:rPr lang="en-MY" dirty="0" err="1" smtClean="0"/>
              <a:t>Jiwara - 177652</a:t>
            </a:r>
            <a:endParaRPr lang="en-MY"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11180"/>
          </a:xfrm>
        </p:spPr>
        <p:txBody>
          <a:bodyPr/>
          <a:lstStyle/>
          <a:p>
            <a:pPr algn="ctr"/>
            <a:r>
              <a:rPr lang="en-MY" dirty="0" smtClean="0"/>
              <a:t>Problem statement.</a:t>
            </a:r>
            <a:endParaRPr lang="en-MY" dirty="0"/>
          </a:p>
        </p:txBody>
      </p:sp>
      <p:sp>
        <p:nvSpPr>
          <p:cNvPr id="3" name="Content Placeholder 2"/>
          <p:cNvSpPr>
            <a:spLocks noGrp="1"/>
          </p:cNvSpPr>
          <p:nvPr>
            <p:ph idx="1"/>
          </p:nvPr>
        </p:nvSpPr>
        <p:spPr/>
        <p:txBody>
          <a:bodyPr/>
          <a:lstStyle/>
          <a:p>
            <a:r>
              <a:rPr lang="en-US" dirty="0"/>
              <a:t>The reason of creating this module is because there are a lots of problem faced by the accountant </a:t>
            </a:r>
            <a:r>
              <a:rPr lang="en-US" dirty="0" smtClean="0"/>
              <a:t>themselves:</a:t>
            </a:r>
            <a:endParaRPr lang="en-US" dirty="0" smtClean="0"/>
          </a:p>
          <a:p>
            <a:pPr marL="0" indent="0">
              <a:buNone/>
            </a:pPr>
            <a:r>
              <a:rPr lang="en-US" dirty="0" smtClean="0"/>
              <a:t>1) </a:t>
            </a:r>
            <a:r>
              <a:rPr lang="en-US" dirty="0"/>
              <a:t>A</a:t>
            </a:r>
            <a:r>
              <a:rPr lang="en-US" dirty="0" smtClean="0"/>
              <a:t>ccountant </a:t>
            </a:r>
            <a:r>
              <a:rPr lang="en-US" dirty="0"/>
              <a:t>cannot see all files to be </a:t>
            </a:r>
            <a:r>
              <a:rPr lang="en-US" dirty="0" smtClean="0"/>
              <a:t>process.</a:t>
            </a:r>
            <a:endParaRPr lang="en-US" dirty="0" smtClean="0"/>
          </a:p>
          <a:p>
            <a:pPr marL="0" indent="0">
              <a:buNone/>
            </a:pPr>
            <a:r>
              <a:rPr lang="en-US" dirty="0" smtClean="0"/>
              <a:t>2) Accountant </a:t>
            </a:r>
            <a:r>
              <a:rPr lang="en-US" dirty="0"/>
              <a:t>faced a problem in sorting the file based on priority. </a:t>
            </a:r>
            <a:endParaRPr lang="en-US" dirty="0" smtClean="0"/>
          </a:p>
          <a:p>
            <a:pPr marL="0" indent="0">
              <a:buNone/>
            </a:pPr>
            <a:r>
              <a:rPr lang="en-US" dirty="0" smtClean="0"/>
              <a:t>3) It </a:t>
            </a:r>
            <a:r>
              <a:rPr lang="en-US" dirty="0"/>
              <a:t>is also hard for them to see the data input from clerk for every account. </a:t>
            </a:r>
            <a:endParaRPr lang="en-US" dirty="0" smtClean="0"/>
          </a:p>
          <a:p>
            <a:pPr marL="0" indent="0">
              <a:buNone/>
            </a:pPr>
            <a:r>
              <a:rPr lang="en-US" dirty="0" smtClean="0"/>
              <a:t>4) Lastly</a:t>
            </a:r>
            <a:r>
              <a:rPr lang="en-US" dirty="0"/>
              <a:t>, some of them cannot open the task to enter data in that account.</a:t>
            </a:r>
            <a:endParaRPr lang="en-MY" dirty="0"/>
          </a:p>
          <a:p>
            <a:endParaRPr lang="en-MY"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MY" dirty="0" smtClean="0"/>
              <a:t>Objectives</a:t>
            </a:r>
            <a:endParaRPr lang="en-MY" dirty="0"/>
          </a:p>
        </p:txBody>
      </p:sp>
      <p:sp>
        <p:nvSpPr>
          <p:cNvPr id="3" name="Content Placeholder 2"/>
          <p:cNvSpPr>
            <a:spLocks noGrp="1"/>
          </p:cNvSpPr>
          <p:nvPr>
            <p:ph idx="1"/>
          </p:nvPr>
        </p:nvSpPr>
        <p:spPr/>
        <p:txBody>
          <a:bodyPr/>
          <a:lstStyle/>
          <a:p>
            <a:r>
              <a:rPr lang="en-US" dirty="0"/>
              <a:t>To make sure the accountants can see all files to be process.</a:t>
            </a:r>
            <a:endParaRPr lang="en-MY" dirty="0"/>
          </a:p>
          <a:p>
            <a:r>
              <a:rPr lang="en-US" dirty="0" smtClean="0"/>
              <a:t>To </a:t>
            </a:r>
            <a:r>
              <a:rPr lang="en-US" dirty="0"/>
              <a:t>help the accountants sort the file according to priority.</a:t>
            </a:r>
            <a:endParaRPr lang="en-MY" dirty="0"/>
          </a:p>
          <a:p>
            <a:r>
              <a:rPr lang="en-US" dirty="0" smtClean="0"/>
              <a:t>To </a:t>
            </a:r>
            <a:r>
              <a:rPr lang="en-US" dirty="0"/>
              <a:t>make sure the accountant can see the data input from clerk for every account.</a:t>
            </a:r>
            <a:endParaRPr lang="en-MY" dirty="0"/>
          </a:p>
          <a:p>
            <a:r>
              <a:rPr lang="en-US" dirty="0" smtClean="0"/>
              <a:t>To </a:t>
            </a:r>
            <a:r>
              <a:rPr lang="en-US" dirty="0"/>
              <a:t>help the accountant for opening task and enter data in it.</a:t>
            </a:r>
            <a:endParaRPr lang="en-MY" dirty="0"/>
          </a:p>
          <a:p>
            <a:endParaRPr lang="en-MY"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065727"/>
          </a:xfrm>
        </p:spPr>
        <p:txBody>
          <a:bodyPr/>
          <a:lstStyle/>
          <a:p>
            <a:r>
              <a:rPr lang="en-MY" dirty="0" smtClean="0"/>
              <a:t>Framework : MVC</a:t>
            </a:r>
            <a:endParaRPr lang="en-MY" dirty="0"/>
          </a:p>
        </p:txBody>
      </p:sp>
      <p:pic>
        <p:nvPicPr>
          <p:cNvPr id="4" name="Content Placeholder 3"/>
          <p:cNvPicPr>
            <a:picLocks noGrp="1"/>
          </p:cNvPicPr>
          <p:nvPr>
            <p:ph idx="1"/>
          </p:nvPr>
        </p:nvPicPr>
        <p:blipFill>
          <a:blip r:embed="rId1">
            <a:extLst>
              <a:ext uri="{28A0092B-C50C-407E-A947-70E740481C1C}">
                <a14:useLocalDpi xmlns:a14="http://schemas.microsoft.com/office/drawing/2010/main" val="0"/>
              </a:ext>
            </a:extLst>
          </a:blip>
          <a:stretch>
            <a:fillRect/>
          </a:stretch>
        </p:blipFill>
        <p:spPr>
          <a:xfrm>
            <a:off x="2266682" y="1571223"/>
            <a:ext cx="7881869" cy="454624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11180"/>
          </a:xfrm>
        </p:spPr>
        <p:txBody>
          <a:bodyPr/>
          <a:lstStyle/>
          <a:p>
            <a:pPr algn="ctr"/>
            <a:r>
              <a:rPr lang="en-MY" dirty="0" smtClean="0"/>
              <a:t>Use case</a:t>
            </a:r>
            <a:endParaRPr lang="en-MY"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116687" y="1442680"/>
            <a:ext cx="6529589" cy="5125545"/>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49817"/>
          </a:xfrm>
        </p:spPr>
        <p:txBody>
          <a:bodyPr/>
          <a:lstStyle/>
          <a:p>
            <a:pPr algn="ctr"/>
            <a:r>
              <a:rPr lang="en-MY" dirty="0" smtClean="0"/>
              <a:t>Non-functional Requirement</a:t>
            </a:r>
            <a:endParaRPr lang="en-MY" dirty="0"/>
          </a:p>
        </p:txBody>
      </p:sp>
      <p:sp>
        <p:nvSpPr>
          <p:cNvPr id="3" name="Content Placeholder 2"/>
          <p:cNvSpPr>
            <a:spLocks noGrp="1"/>
          </p:cNvSpPr>
          <p:nvPr>
            <p:ph idx="1"/>
          </p:nvPr>
        </p:nvSpPr>
        <p:spPr>
          <a:xfrm>
            <a:off x="1371600" y="1390918"/>
            <a:ext cx="9601200" cy="5100034"/>
          </a:xfrm>
        </p:spPr>
        <p:txBody>
          <a:bodyPr>
            <a:normAutofit fontScale="92500" lnSpcReduction="10000"/>
          </a:bodyPr>
          <a:lstStyle/>
          <a:p>
            <a:r>
              <a:rPr lang="en-US" b="1" dirty="0"/>
              <a:t>Performance </a:t>
            </a:r>
            <a:r>
              <a:rPr lang="en-US" b="1" dirty="0" smtClean="0"/>
              <a:t>requirements</a:t>
            </a:r>
            <a:r>
              <a:rPr lang="en-US" b="1" dirty="0"/>
              <a:t> </a:t>
            </a:r>
            <a:endParaRPr lang="en-MY" dirty="0"/>
          </a:p>
          <a:p>
            <a:pPr marL="0" indent="0">
              <a:buNone/>
            </a:pPr>
            <a:r>
              <a:rPr lang="en-US" dirty="0"/>
              <a:t>The system should be able to response, display and update faster the information that have been inserted by the accountant . The system should be able to display every information and interfaces simultaneously.</a:t>
            </a:r>
            <a:endParaRPr lang="en-MY" dirty="0"/>
          </a:p>
          <a:p>
            <a:r>
              <a:rPr lang="en-US" b="1" dirty="0" smtClean="0"/>
              <a:t>Safety </a:t>
            </a:r>
            <a:r>
              <a:rPr lang="en-US" b="1" dirty="0"/>
              <a:t>requirement.</a:t>
            </a:r>
            <a:endParaRPr lang="en-MY" dirty="0"/>
          </a:p>
          <a:p>
            <a:pPr marL="0" indent="0">
              <a:buNone/>
            </a:pPr>
            <a:r>
              <a:rPr lang="en-MY" dirty="0"/>
              <a:t>The system should be able to cover the loss data after viruses attack to the hardware implemented with the system. </a:t>
            </a:r>
            <a:r>
              <a:rPr lang="en-US" dirty="0"/>
              <a:t>The system also should be able to detect false information inserted by user other than the accountant itself so that it cannot change any future information</a:t>
            </a:r>
            <a:r>
              <a:rPr lang="en-US" i="1" dirty="0"/>
              <a:t>. </a:t>
            </a:r>
            <a:endParaRPr lang="en-US" b="1" dirty="0" smtClean="0"/>
          </a:p>
          <a:p>
            <a:r>
              <a:rPr lang="en-US" b="1" dirty="0" smtClean="0"/>
              <a:t>Reliability </a:t>
            </a:r>
            <a:r>
              <a:rPr lang="en-US" b="1" dirty="0"/>
              <a:t>requirement.</a:t>
            </a:r>
            <a:endParaRPr lang="en-MY" dirty="0"/>
          </a:p>
          <a:p>
            <a:pPr marL="0" indent="0">
              <a:buNone/>
            </a:pPr>
            <a:r>
              <a:rPr lang="en-US" dirty="0"/>
              <a:t>The system reliability where it shall be able to use during work time which on office hours   and shall always provide real time information about the accountant file, task and account  information. </a:t>
            </a:r>
            <a:endParaRPr lang="en-MY" dirty="0"/>
          </a:p>
          <a:p>
            <a:r>
              <a:rPr lang="en-US" b="1" dirty="0" smtClean="0"/>
              <a:t>Usability requirement.</a:t>
            </a:r>
            <a:endParaRPr lang="en-MY" dirty="0" smtClean="0"/>
          </a:p>
          <a:p>
            <a:pPr marL="0" indent="0">
              <a:buNone/>
            </a:pPr>
            <a:r>
              <a:rPr lang="en-US" dirty="0" smtClean="0"/>
              <a:t>The system </a:t>
            </a:r>
            <a:r>
              <a:rPr lang="en-MY" dirty="0" smtClean="0"/>
              <a:t>shall provide an easy to use graphic user interface, a user friendly system and the interface should be easily navigable. </a:t>
            </a:r>
            <a:endParaRPr lang="en-MY" dirty="0" smtClean="0"/>
          </a:p>
          <a:p>
            <a:endParaRPr lang="en-MY"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MY" dirty="0" smtClean="0"/>
              <a:t>Entity Relationship Diagram</a:t>
            </a:r>
            <a:endParaRPr lang="en-MY"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516487" y="1648496"/>
            <a:ext cx="9311426" cy="479094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4783" y="2836572"/>
            <a:ext cx="9601200" cy="1485900"/>
          </a:xfrm>
        </p:spPr>
        <p:txBody>
          <a:bodyPr/>
          <a:lstStyle/>
          <a:p>
            <a:pPr algn="ctr"/>
            <a:r>
              <a:rPr lang="en-MY" dirty="0" smtClean="0"/>
              <a:t>Demonstration.</a:t>
            </a:r>
            <a:endParaRPr lang="en-MY" dirty="0"/>
          </a:p>
        </p:txBody>
      </p:sp>
    </p:spTree>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0</TotalTime>
  <Words>1840</Words>
  <Application>WPS Presentation</Application>
  <PresentationFormat>Widescreen</PresentationFormat>
  <Paragraphs>46</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SimSun</vt:lpstr>
      <vt:lpstr>Wingdings</vt:lpstr>
      <vt:lpstr>Franklin Gothic Book</vt:lpstr>
      <vt:lpstr>Yu Gothic UI</vt:lpstr>
      <vt:lpstr>Microsoft YaHei</vt:lpstr>
      <vt:lpstr>Calibri</vt:lpstr>
      <vt:lpstr>Crop</vt:lpstr>
      <vt:lpstr>Accountant Delegate task list</vt:lpstr>
      <vt:lpstr>Problem statement.</vt:lpstr>
      <vt:lpstr>Objectives</vt:lpstr>
      <vt:lpstr>Framework : MVC</vt:lpstr>
      <vt:lpstr>Use case</vt:lpstr>
      <vt:lpstr>Non-functional Requirement</vt:lpstr>
      <vt:lpstr>Entity Relationship Diagram</vt:lpstr>
      <vt:lpstr>Demonstration.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Accountant Delegate task list</dc:title>
  <dc:creator>ASUS-PC</dc:creator>
  <cp:lastModifiedBy>ASUS</cp:lastModifiedBy>
  <cp:revision>6</cp:revision>
  <dcterms:created xsi:type="dcterms:W3CDTF">2017-01-13T06:44:00Z</dcterms:created>
  <dcterms:modified xsi:type="dcterms:W3CDTF">2017-01-20T04:55:57Z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