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0"/>
  </p:notesMasterIdLst>
  <p:sldIdLst>
    <p:sldId id="256" r:id="rId2"/>
    <p:sldId id="257" r:id="rId3"/>
    <p:sldId id="258" r:id="rId4"/>
    <p:sldId id="333" r:id="rId5"/>
    <p:sldId id="259" r:id="rId6"/>
    <p:sldId id="260" r:id="rId7"/>
    <p:sldId id="262" r:id="rId8"/>
    <p:sldId id="263" r:id="rId9"/>
    <p:sldId id="264" r:id="rId10"/>
    <p:sldId id="265" r:id="rId11"/>
    <p:sldId id="266" r:id="rId12"/>
    <p:sldId id="327" r:id="rId13"/>
    <p:sldId id="328" r:id="rId14"/>
    <p:sldId id="329" r:id="rId15"/>
    <p:sldId id="330" r:id="rId16"/>
    <p:sldId id="267" r:id="rId17"/>
    <p:sldId id="331" r:id="rId18"/>
    <p:sldId id="332" r:id="rId19"/>
  </p:sldIdLst>
  <p:sldSz cx="9144000" cy="5143500" type="screen16x9"/>
  <p:notesSz cx="6858000" cy="9144000"/>
  <p:embeddedFontLst>
    <p:embeddedFont>
      <p:font typeface="Cambay" panose="020B0604020202020204" charset="0"/>
      <p:regular r:id="rId21"/>
      <p:bold r:id="rId22"/>
      <p:italic r:id="rId23"/>
      <p:boldItalic r:id="rId24"/>
    </p:embeddedFont>
    <p:embeddedFont>
      <p:font typeface="DM Sans" pitchFamily="2" charset="0"/>
      <p:regular r:id="rId25"/>
      <p:bold r:id="rId26"/>
      <p:italic r:id="rId27"/>
      <p:boldItalic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6FFF238-FD87-47B7-BA60-B26D41B01FAA}">
  <a:tblStyle styleId="{16FFF238-FD87-47B7-BA60-B26D41B01FA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21c32e4b9e4_0_17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21c32e4b9e4_0_17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21c32e4b9e4_0_17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21c32e4b9e4_0_17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2411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21c32e4b9e4_0_17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21c32e4b9e4_0_17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5495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21c32e4b9e4_0_17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21c32e4b9e4_0_17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2951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21c32e4b9e4_0_17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21c32e4b9e4_0_17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2177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21c32e4b9e4_0_17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21c32e4b9e4_0_17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21c32e4b9e4_0_17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21c32e4b9e4_0_17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3276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21b6fc200b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21b6fc200b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1b6fc200b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21b6fc200b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21b6fc200b6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21b6fc200b6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1b6fc200b6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21b6fc200b6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21b6fc200b6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21b6fc200b6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21b6fc200b6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21b6fc200b6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21c32e4b9e4_0_179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21c32e4b9e4_0_17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21c32e4b9e4_0_179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21c32e4b9e4_0_179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lt1"/>
            </a:gs>
            <a:gs pos="100000">
              <a:schemeClr val="dk2"/>
            </a:gs>
          </a:gsLst>
          <a:lin ang="2700006" scaled="0"/>
        </a:gradFill>
        <a:effectLst/>
      </p:bgPr>
    </p:bg>
    <p:spTree>
      <p:nvGrpSpPr>
        <p:cNvPr id="1" name="Shape 8"/>
        <p:cNvGrpSpPr/>
        <p:nvPr/>
      </p:nvGrpSpPr>
      <p:grpSpPr>
        <a:xfrm>
          <a:off x="0" y="0"/>
          <a:ext cx="0" cy="0"/>
          <a:chOff x="0" y="0"/>
          <a:chExt cx="0" cy="0"/>
        </a:xfrm>
      </p:grpSpPr>
      <p:grpSp>
        <p:nvGrpSpPr>
          <p:cNvPr id="9" name="Google Shape;9;p2"/>
          <p:cNvGrpSpPr/>
          <p:nvPr/>
        </p:nvGrpSpPr>
        <p:grpSpPr>
          <a:xfrm>
            <a:off x="-1142721" y="-15975"/>
            <a:ext cx="10361312" cy="5179650"/>
            <a:chOff x="-1142721" y="-15975"/>
            <a:chExt cx="10361312" cy="5179650"/>
          </a:xfrm>
        </p:grpSpPr>
        <p:grpSp>
          <p:nvGrpSpPr>
            <p:cNvPr id="10" name="Google Shape;10;p2"/>
            <p:cNvGrpSpPr/>
            <p:nvPr/>
          </p:nvGrpSpPr>
          <p:grpSpPr>
            <a:xfrm>
              <a:off x="-1142721" y="4397399"/>
              <a:ext cx="10361312" cy="766276"/>
              <a:chOff x="-1142721" y="4397399"/>
              <a:chExt cx="10361312" cy="766276"/>
            </a:xfrm>
          </p:grpSpPr>
          <p:sp>
            <p:nvSpPr>
              <p:cNvPr id="11" name="Google Shape;11;p2"/>
              <p:cNvSpPr/>
              <p:nvPr/>
            </p:nvSpPr>
            <p:spPr>
              <a:xfrm>
                <a:off x="4574850" y="4486500"/>
                <a:ext cx="4577375" cy="658575"/>
              </a:xfrm>
              <a:custGeom>
                <a:avLst/>
                <a:gdLst/>
                <a:ahLst/>
                <a:cxnLst/>
                <a:rect l="l" t="t" r="r" b="b"/>
                <a:pathLst>
                  <a:path w="183095" h="26343" extrusionOk="0">
                    <a:moveTo>
                      <a:pt x="6858" y="0"/>
                    </a:moveTo>
                    <a:lnTo>
                      <a:pt x="0" y="26343"/>
                    </a:lnTo>
                    <a:lnTo>
                      <a:pt x="183095" y="26103"/>
                    </a:lnTo>
                    <a:lnTo>
                      <a:pt x="183095" y="323"/>
                    </a:lnTo>
                    <a:close/>
                  </a:path>
                </a:pathLst>
              </a:custGeom>
              <a:solidFill>
                <a:schemeClr val="lt2"/>
              </a:solidFill>
              <a:ln>
                <a:noFill/>
              </a:ln>
            </p:spPr>
          </p:sp>
          <p:sp>
            <p:nvSpPr>
              <p:cNvPr id="12" name="Google Shape;12;p2"/>
              <p:cNvSpPr/>
              <p:nvPr/>
            </p:nvSpPr>
            <p:spPr>
              <a:xfrm>
                <a:off x="5822175" y="4486975"/>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13" name="Google Shape;13;p2"/>
              <p:cNvSpPr/>
              <p:nvPr/>
            </p:nvSpPr>
            <p:spPr>
              <a:xfrm>
                <a:off x="7150900" y="4486975"/>
                <a:ext cx="2021700" cy="668900"/>
              </a:xfrm>
              <a:custGeom>
                <a:avLst/>
                <a:gdLst/>
                <a:ahLst/>
                <a:cxnLst/>
                <a:rect l="l" t="t" r="r" b="b"/>
                <a:pathLst>
                  <a:path w="80868" h="26756" extrusionOk="0">
                    <a:moveTo>
                      <a:pt x="6867" y="0"/>
                    </a:moveTo>
                    <a:lnTo>
                      <a:pt x="0" y="26756"/>
                    </a:lnTo>
                    <a:lnTo>
                      <a:pt x="80868" y="26602"/>
                    </a:lnTo>
                    <a:lnTo>
                      <a:pt x="80678" y="1456"/>
                    </a:lnTo>
                    <a:close/>
                  </a:path>
                </a:pathLst>
              </a:custGeom>
              <a:gradFill>
                <a:gsLst>
                  <a:gs pos="0">
                    <a:schemeClr val="lt2"/>
                  </a:gs>
                  <a:gs pos="100000">
                    <a:schemeClr val="accent2"/>
                  </a:gs>
                </a:gsLst>
                <a:lin ang="2700006" scaled="0"/>
              </a:gradFill>
              <a:ln>
                <a:noFill/>
              </a:ln>
            </p:spPr>
          </p:sp>
          <p:sp>
            <p:nvSpPr>
              <p:cNvPr id="14" name="Google Shape;14;p2"/>
              <p:cNvSpPr/>
              <p:nvPr/>
            </p:nvSpPr>
            <p:spPr>
              <a:xfrm>
                <a:off x="-1142721" y="4397399"/>
                <a:ext cx="7364863" cy="3352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613175" y="4634650"/>
                <a:ext cx="4605416" cy="449401"/>
              </a:xfrm>
              <a:custGeom>
                <a:avLst/>
                <a:gdLst/>
                <a:ahLst/>
                <a:cxnLst/>
                <a:rect l="l" t="t" r="r" b="b"/>
                <a:pathLst>
                  <a:path w="51014" h="4978" fill="none" extrusionOk="0">
                    <a:moveTo>
                      <a:pt x="1" y="3301"/>
                    </a:moveTo>
                    <a:lnTo>
                      <a:pt x="7560" y="3301"/>
                    </a:lnTo>
                    <a:lnTo>
                      <a:pt x="10860" y="1"/>
                    </a:lnTo>
                    <a:lnTo>
                      <a:pt x="29697" y="1"/>
                    </a:lnTo>
                    <a:lnTo>
                      <a:pt x="34677" y="4978"/>
                    </a:lnTo>
                    <a:lnTo>
                      <a:pt x="51014" y="4978"/>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p:nvPr/>
          </p:nvSpPr>
          <p:spPr>
            <a:xfrm>
              <a:off x="100" y="-15975"/>
              <a:ext cx="9144000" cy="552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txBox="1">
            <a:spLocks noGrp="1"/>
          </p:cNvSpPr>
          <p:nvPr>
            <p:ph type="ctrTitle"/>
          </p:nvPr>
        </p:nvSpPr>
        <p:spPr>
          <a:xfrm>
            <a:off x="714675" y="1449208"/>
            <a:ext cx="3898500" cy="21552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714675" y="3621515"/>
            <a:ext cx="3898500" cy="449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atin typeface="DM Sans"/>
                <a:ea typeface="DM Sans"/>
                <a:cs typeface="DM Sans"/>
                <a:sym typeface="DM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9" name="Google Shape;19;p2"/>
          <p:cNvSpPr>
            <a:spLocks noGrp="1"/>
          </p:cNvSpPr>
          <p:nvPr>
            <p:ph type="pic" idx="2"/>
          </p:nvPr>
        </p:nvSpPr>
        <p:spPr>
          <a:xfrm>
            <a:off x="4745200" y="1187487"/>
            <a:ext cx="5293500" cy="3299100"/>
          </a:xfrm>
          <a:prstGeom prst="parallelogram">
            <a:avLst>
              <a:gd name="adj" fmla="val 25000"/>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2">
    <p:bg>
      <p:bgPr>
        <a:gradFill>
          <a:gsLst>
            <a:gs pos="0">
              <a:schemeClr val="lt1"/>
            </a:gs>
            <a:gs pos="100000">
              <a:schemeClr val="dk2"/>
            </a:gs>
          </a:gsLst>
          <a:lin ang="13500032" scaled="0"/>
        </a:gradFill>
        <a:effectLst/>
      </p:bgPr>
    </p:bg>
    <p:spTree>
      <p:nvGrpSpPr>
        <p:cNvPr id="1" name="Shape 325"/>
        <p:cNvGrpSpPr/>
        <p:nvPr/>
      </p:nvGrpSpPr>
      <p:grpSpPr>
        <a:xfrm>
          <a:off x="0" y="0"/>
          <a:ext cx="0" cy="0"/>
          <a:chOff x="0" y="0"/>
          <a:chExt cx="0" cy="0"/>
        </a:xfrm>
      </p:grpSpPr>
      <p:grpSp>
        <p:nvGrpSpPr>
          <p:cNvPr id="326" name="Google Shape;326;p29"/>
          <p:cNvGrpSpPr/>
          <p:nvPr/>
        </p:nvGrpSpPr>
        <p:grpSpPr>
          <a:xfrm>
            <a:off x="-561900" y="-1500"/>
            <a:ext cx="9789322" cy="5146500"/>
            <a:chOff x="-561900" y="-1500"/>
            <a:chExt cx="9789322" cy="5146500"/>
          </a:xfrm>
        </p:grpSpPr>
        <p:sp>
          <p:nvSpPr>
            <p:cNvPr id="327" name="Google Shape;327;p29"/>
            <p:cNvSpPr/>
            <p:nvPr/>
          </p:nvSpPr>
          <p:spPr>
            <a:xfrm rot="-5400000">
              <a:off x="-2216100" y="2214600"/>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9"/>
            <p:cNvSpPr/>
            <p:nvPr/>
          </p:nvSpPr>
          <p:spPr>
            <a:xfrm flipH="1">
              <a:off x="-159976" y="4451050"/>
              <a:ext cx="9387398" cy="42725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9"/>
            <p:cNvSpPr/>
            <p:nvPr/>
          </p:nvSpPr>
          <p:spPr>
            <a:xfrm rot="10800000" flipH="1">
              <a:off x="-561900" y="230053"/>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sp>
      </p:grpSp>
      <p:sp>
        <p:nvSpPr>
          <p:cNvPr id="330" name="Google Shape;330;p29"/>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sz="3300"/>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8">
    <p:bg>
      <p:bgPr>
        <a:gradFill>
          <a:gsLst>
            <a:gs pos="0">
              <a:schemeClr val="lt1"/>
            </a:gs>
            <a:gs pos="100000">
              <a:schemeClr val="dk2"/>
            </a:gs>
          </a:gsLst>
          <a:lin ang="8099331" scaled="0"/>
        </a:gradFill>
        <a:effectLst/>
      </p:bgPr>
    </p:bg>
    <p:spTree>
      <p:nvGrpSpPr>
        <p:cNvPr id="1" name="Shape 353"/>
        <p:cNvGrpSpPr/>
        <p:nvPr/>
      </p:nvGrpSpPr>
      <p:grpSpPr>
        <a:xfrm>
          <a:off x="0" y="0"/>
          <a:ext cx="0" cy="0"/>
          <a:chOff x="0" y="0"/>
          <a:chExt cx="0" cy="0"/>
        </a:xfrm>
      </p:grpSpPr>
      <p:grpSp>
        <p:nvGrpSpPr>
          <p:cNvPr id="354" name="Google Shape;354;p33"/>
          <p:cNvGrpSpPr/>
          <p:nvPr/>
        </p:nvGrpSpPr>
        <p:grpSpPr>
          <a:xfrm>
            <a:off x="-232900" y="-58626"/>
            <a:ext cx="10141432" cy="5348633"/>
            <a:chOff x="-232900" y="-58626"/>
            <a:chExt cx="10141432" cy="5348633"/>
          </a:xfrm>
        </p:grpSpPr>
        <p:sp>
          <p:nvSpPr>
            <p:cNvPr id="355" name="Google Shape;355;p33"/>
            <p:cNvSpPr/>
            <p:nvPr/>
          </p:nvSpPr>
          <p:spPr>
            <a:xfrm flipH="1">
              <a:off x="-33789" y="-58626"/>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3"/>
            <p:cNvSpPr/>
            <p:nvPr/>
          </p:nvSpPr>
          <p:spPr>
            <a:xfrm rot="10800000" flipH="1">
              <a:off x="-232900" y="4610587"/>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sp>
        <p:sp>
          <p:nvSpPr>
            <p:cNvPr id="357" name="Google Shape;357;p33"/>
            <p:cNvSpPr/>
            <p:nvPr/>
          </p:nvSpPr>
          <p:spPr>
            <a:xfrm>
              <a:off x="6558107" y="4613307"/>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358" name="Google Shape;358;p33"/>
            <p:cNvSpPr/>
            <p:nvPr/>
          </p:nvSpPr>
          <p:spPr>
            <a:xfrm>
              <a:off x="7886832" y="4613307"/>
              <a:ext cx="2021700" cy="668900"/>
            </a:xfrm>
            <a:custGeom>
              <a:avLst/>
              <a:gdLst/>
              <a:ahLst/>
              <a:cxnLst/>
              <a:rect l="l" t="t" r="r" b="b"/>
              <a:pathLst>
                <a:path w="80868" h="26756" extrusionOk="0">
                  <a:moveTo>
                    <a:pt x="6867" y="0"/>
                  </a:moveTo>
                  <a:lnTo>
                    <a:pt x="0" y="26756"/>
                  </a:lnTo>
                  <a:lnTo>
                    <a:pt x="80868" y="26602"/>
                  </a:lnTo>
                  <a:lnTo>
                    <a:pt x="80866" y="279"/>
                  </a:lnTo>
                  <a:close/>
                </a:path>
              </a:pathLst>
            </a:custGeom>
            <a:gradFill>
              <a:gsLst>
                <a:gs pos="0">
                  <a:schemeClr val="lt2"/>
                </a:gs>
                <a:gs pos="100000">
                  <a:schemeClr val="accent2"/>
                </a:gs>
              </a:gsLst>
              <a:lin ang="2700006" scaled="0"/>
            </a:gradFill>
            <a:ln>
              <a:noFill/>
            </a:ln>
          </p:spPr>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8_1">
    <p:bg>
      <p:bgPr>
        <a:gradFill>
          <a:gsLst>
            <a:gs pos="0">
              <a:schemeClr val="lt1"/>
            </a:gs>
            <a:gs pos="100000">
              <a:schemeClr val="dk2"/>
            </a:gs>
          </a:gsLst>
          <a:lin ang="18900732" scaled="0"/>
        </a:gradFill>
        <a:effectLst/>
      </p:bgPr>
    </p:bg>
    <p:spTree>
      <p:nvGrpSpPr>
        <p:cNvPr id="1" name="Shape 359"/>
        <p:cNvGrpSpPr/>
        <p:nvPr/>
      </p:nvGrpSpPr>
      <p:grpSpPr>
        <a:xfrm>
          <a:off x="0" y="0"/>
          <a:ext cx="0" cy="0"/>
          <a:chOff x="0" y="0"/>
          <a:chExt cx="0" cy="0"/>
        </a:xfrm>
      </p:grpSpPr>
      <p:grpSp>
        <p:nvGrpSpPr>
          <p:cNvPr id="360" name="Google Shape;360;p34"/>
          <p:cNvGrpSpPr/>
          <p:nvPr/>
        </p:nvGrpSpPr>
        <p:grpSpPr>
          <a:xfrm>
            <a:off x="-594014" y="-19776"/>
            <a:ext cx="9738014" cy="5342996"/>
            <a:chOff x="-594014" y="-19776"/>
            <a:chExt cx="9738014" cy="5342996"/>
          </a:xfrm>
        </p:grpSpPr>
        <p:sp>
          <p:nvSpPr>
            <p:cNvPr id="361" name="Google Shape;361;p34"/>
            <p:cNvSpPr/>
            <p:nvPr/>
          </p:nvSpPr>
          <p:spPr>
            <a:xfrm rot="-5400000">
              <a:off x="6213600" y="2216125"/>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rot="10800000" flipH="1">
              <a:off x="-26301" y="-19776"/>
              <a:ext cx="8450292" cy="3846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9500" y="4598900"/>
              <a:ext cx="8438595" cy="544632"/>
            </a:xfrm>
            <a:custGeom>
              <a:avLst/>
              <a:gdLst/>
              <a:ahLst/>
              <a:cxnLst/>
              <a:rect l="l" t="t" r="r" b="b"/>
              <a:pathLst>
                <a:path w="337274" h="26384" extrusionOk="0">
                  <a:moveTo>
                    <a:pt x="95" y="0"/>
                  </a:moveTo>
                  <a:lnTo>
                    <a:pt x="0" y="26384"/>
                  </a:lnTo>
                  <a:lnTo>
                    <a:pt x="337274" y="26348"/>
                  </a:lnTo>
                  <a:lnTo>
                    <a:pt x="337274" y="568"/>
                  </a:lnTo>
                  <a:close/>
                </a:path>
              </a:pathLst>
            </a:custGeom>
            <a:solidFill>
              <a:schemeClr val="lt2"/>
            </a:solidFill>
            <a:ln>
              <a:noFill/>
            </a:ln>
          </p:spPr>
        </p:sp>
        <p:sp>
          <p:nvSpPr>
            <p:cNvPr id="364" name="Google Shape;364;p34"/>
            <p:cNvSpPr/>
            <p:nvPr/>
          </p:nvSpPr>
          <p:spPr>
            <a:xfrm>
              <a:off x="5065975" y="4606475"/>
              <a:ext cx="1099425" cy="547350"/>
            </a:xfrm>
            <a:custGeom>
              <a:avLst/>
              <a:gdLst/>
              <a:ahLst/>
              <a:cxnLst/>
              <a:rect l="l" t="t" r="r" b="b"/>
              <a:pathLst>
                <a:path w="43977" h="21894" extrusionOk="0">
                  <a:moveTo>
                    <a:pt x="5575" y="0"/>
                  </a:moveTo>
                  <a:lnTo>
                    <a:pt x="0" y="21846"/>
                  </a:lnTo>
                  <a:lnTo>
                    <a:pt x="38362" y="21894"/>
                  </a:lnTo>
                  <a:lnTo>
                    <a:pt x="43977" y="87"/>
                  </a:lnTo>
                  <a:close/>
                </a:path>
              </a:pathLst>
            </a:custGeom>
            <a:gradFill>
              <a:gsLst>
                <a:gs pos="0">
                  <a:schemeClr val="lt2"/>
                </a:gs>
                <a:gs pos="100000">
                  <a:schemeClr val="accent2"/>
                </a:gs>
              </a:gsLst>
              <a:lin ang="2700006" scaled="0"/>
            </a:gradFill>
            <a:ln>
              <a:noFill/>
            </a:ln>
          </p:spPr>
        </p:sp>
        <p:sp>
          <p:nvSpPr>
            <p:cNvPr id="365" name="Google Shape;365;p34"/>
            <p:cNvSpPr/>
            <p:nvPr/>
          </p:nvSpPr>
          <p:spPr>
            <a:xfrm>
              <a:off x="6318950" y="4609250"/>
              <a:ext cx="2111125" cy="541900"/>
            </a:xfrm>
            <a:custGeom>
              <a:avLst/>
              <a:gdLst/>
              <a:ahLst/>
              <a:cxnLst/>
              <a:rect l="l" t="t" r="r" b="b"/>
              <a:pathLst>
                <a:path w="84445" h="21676" extrusionOk="0">
                  <a:moveTo>
                    <a:pt x="5603" y="0"/>
                  </a:moveTo>
                  <a:lnTo>
                    <a:pt x="0" y="21676"/>
                  </a:lnTo>
                  <a:lnTo>
                    <a:pt x="84445" y="21502"/>
                  </a:lnTo>
                  <a:lnTo>
                    <a:pt x="84445" y="47"/>
                  </a:lnTo>
                  <a:close/>
                </a:path>
              </a:pathLst>
            </a:custGeom>
            <a:gradFill>
              <a:gsLst>
                <a:gs pos="0">
                  <a:schemeClr val="lt2"/>
                </a:gs>
                <a:gs pos="100000">
                  <a:schemeClr val="accent2"/>
                </a:gs>
              </a:gsLst>
              <a:lin ang="2700006" scaled="0"/>
            </a:gradFill>
            <a:ln>
              <a:noFill/>
            </a:ln>
          </p:spPr>
        </p:sp>
        <p:sp>
          <p:nvSpPr>
            <p:cNvPr id="366" name="Google Shape;366;p34"/>
            <p:cNvSpPr/>
            <p:nvPr/>
          </p:nvSpPr>
          <p:spPr>
            <a:xfrm flipH="1">
              <a:off x="-594014" y="4873823"/>
              <a:ext cx="5349365" cy="449396"/>
            </a:xfrm>
            <a:custGeom>
              <a:avLst/>
              <a:gdLst/>
              <a:ahLst/>
              <a:cxnLst/>
              <a:rect l="l" t="t" r="r" b="b"/>
              <a:pathLst>
                <a:path w="56278" h="4728" fill="none" extrusionOk="0">
                  <a:moveTo>
                    <a:pt x="0" y="4727"/>
                  </a:moveTo>
                  <a:lnTo>
                    <a:pt x="25536" y="4727"/>
                  </a:lnTo>
                  <a:lnTo>
                    <a:pt x="30262" y="1"/>
                  </a:lnTo>
                  <a:lnTo>
                    <a:pt x="56277" y="1"/>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lt1"/>
            </a:gs>
            <a:gs pos="100000">
              <a:schemeClr val="dk2"/>
            </a:gs>
          </a:gsLst>
          <a:lin ang="2700006" scaled="0"/>
        </a:gradFill>
        <a:effectLst/>
      </p:bgPr>
    </p:bg>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1019475" y="2016363"/>
            <a:ext cx="3405000" cy="1405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solidFill>
                  <a:schemeClr val="l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1019475" y="819600"/>
            <a:ext cx="1560600" cy="11931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8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3" name="Google Shape;23;p3"/>
          <p:cNvSpPr txBox="1">
            <a:spLocks noGrp="1"/>
          </p:cNvSpPr>
          <p:nvPr>
            <p:ph type="subTitle" idx="1"/>
          </p:nvPr>
        </p:nvSpPr>
        <p:spPr>
          <a:xfrm>
            <a:off x="1019475" y="3466050"/>
            <a:ext cx="2701200" cy="599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 name="Google Shape;24;p3"/>
          <p:cNvSpPr>
            <a:spLocks noGrp="1"/>
          </p:cNvSpPr>
          <p:nvPr>
            <p:ph type="pic" idx="3"/>
          </p:nvPr>
        </p:nvSpPr>
        <p:spPr>
          <a:xfrm>
            <a:off x="4019625" y="572825"/>
            <a:ext cx="6443400" cy="4674900"/>
          </a:xfrm>
          <a:prstGeom prst="parallelogram">
            <a:avLst>
              <a:gd name="adj" fmla="val 25000"/>
            </a:avLst>
          </a:prstGeom>
          <a:noFill/>
          <a:ln>
            <a:noFill/>
          </a:ln>
        </p:spPr>
      </p:sp>
      <p:sp>
        <p:nvSpPr>
          <p:cNvPr id="25" name="Google Shape;25;p3"/>
          <p:cNvSpPr/>
          <p:nvPr/>
        </p:nvSpPr>
        <p:spPr>
          <a:xfrm rot="10800000" flipH="1">
            <a:off x="-26301" y="208824"/>
            <a:ext cx="8450292" cy="3846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5180725" y="-64175"/>
            <a:ext cx="3967175" cy="673025"/>
          </a:xfrm>
          <a:custGeom>
            <a:avLst/>
            <a:gdLst/>
            <a:ahLst/>
            <a:cxnLst/>
            <a:rect l="l" t="t" r="r" b="b"/>
            <a:pathLst>
              <a:path w="158687" h="26921" extrusionOk="0">
                <a:moveTo>
                  <a:pt x="6929" y="0"/>
                </a:moveTo>
                <a:lnTo>
                  <a:pt x="0" y="26921"/>
                </a:lnTo>
                <a:lnTo>
                  <a:pt x="157886" y="26472"/>
                </a:lnTo>
                <a:lnTo>
                  <a:pt x="158687" y="190"/>
                </a:lnTo>
                <a:close/>
              </a:path>
            </a:pathLst>
          </a:custGeom>
          <a:solidFill>
            <a:schemeClr val="lt2"/>
          </a:solidFill>
          <a:ln>
            <a:noFill/>
          </a:ln>
        </p:spPr>
      </p:sp>
      <p:sp>
        <p:nvSpPr>
          <p:cNvPr id="27" name="Google Shape;27;p3"/>
          <p:cNvSpPr/>
          <p:nvPr/>
        </p:nvSpPr>
        <p:spPr>
          <a:xfrm>
            <a:off x="5793575" y="-64175"/>
            <a:ext cx="1131850" cy="667425"/>
          </a:xfrm>
          <a:custGeom>
            <a:avLst/>
            <a:gdLst/>
            <a:ahLst/>
            <a:cxnLst/>
            <a:rect l="l" t="t" r="r" b="b"/>
            <a:pathLst>
              <a:path w="45274" h="26697" extrusionOk="0">
                <a:moveTo>
                  <a:pt x="6895" y="0"/>
                </a:moveTo>
                <a:lnTo>
                  <a:pt x="0" y="26643"/>
                </a:lnTo>
                <a:lnTo>
                  <a:pt x="38345" y="26697"/>
                </a:lnTo>
                <a:lnTo>
                  <a:pt x="45274" y="188"/>
                </a:lnTo>
                <a:close/>
              </a:path>
            </a:pathLst>
          </a:custGeom>
          <a:gradFill>
            <a:gsLst>
              <a:gs pos="0">
                <a:schemeClr val="lt2"/>
              </a:gs>
              <a:gs pos="100000">
                <a:schemeClr val="accent2"/>
              </a:gs>
            </a:gsLst>
            <a:lin ang="2700006" scaled="0"/>
          </a:gradFill>
          <a:ln>
            <a:noFill/>
          </a:ln>
        </p:spPr>
      </p:sp>
      <p:sp>
        <p:nvSpPr>
          <p:cNvPr id="28" name="Google Shape;28;p3"/>
          <p:cNvSpPr/>
          <p:nvPr/>
        </p:nvSpPr>
        <p:spPr>
          <a:xfrm>
            <a:off x="7122300" y="-61800"/>
            <a:ext cx="2030350" cy="666075"/>
          </a:xfrm>
          <a:custGeom>
            <a:avLst/>
            <a:gdLst/>
            <a:ahLst/>
            <a:cxnLst/>
            <a:rect l="l" t="t" r="r" b="b"/>
            <a:pathLst>
              <a:path w="81214" h="26643" extrusionOk="0">
                <a:moveTo>
                  <a:pt x="7032" y="93"/>
                </a:moveTo>
                <a:lnTo>
                  <a:pt x="0" y="26643"/>
                </a:lnTo>
                <a:lnTo>
                  <a:pt x="80868" y="26489"/>
                </a:lnTo>
                <a:lnTo>
                  <a:pt x="81214" y="0"/>
                </a:lnTo>
                <a:close/>
              </a:path>
            </a:pathLst>
          </a:custGeom>
          <a:gradFill>
            <a:gsLst>
              <a:gs pos="0">
                <a:schemeClr val="lt2"/>
              </a:gs>
              <a:gs pos="100000">
                <a:schemeClr val="accent2"/>
              </a:gs>
            </a:gsLst>
            <a:lin ang="2700006" scaled="0"/>
          </a:gra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chemeClr val="lt1"/>
            </a:gs>
            <a:gs pos="100000">
              <a:schemeClr val="dk2"/>
            </a:gs>
          </a:gsLst>
          <a:lin ang="8099331" scaled="0"/>
        </a:gradFill>
        <a:effectLst/>
      </p:bgPr>
    </p:bg>
    <p:spTree>
      <p:nvGrpSpPr>
        <p:cNvPr id="1" name="Shape 37"/>
        <p:cNvGrpSpPr/>
        <p:nvPr/>
      </p:nvGrpSpPr>
      <p:grpSpPr>
        <a:xfrm>
          <a:off x="0" y="0"/>
          <a:ext cx="0" cy="0"/>
          <a:chOff x="0" y="0"/>
          <a:chExt cx="0" cy="0"/>
        </a:xfrm>
      </p:grpSpPr>
      <p:grpSp>
        <p:nvGrpSpPr>
          <p:cNvPr id="38" name="Google Shape;38;p5"/>
          <p:cNvGrpSpPr/>
          <p:nvPr/>
        </p:nvGrpSpPr>
        <p:grpSpPr>
          <a:xfrm>
            <a:off x="-594014" y="-19776"/>
            <a:ext cx="9738014" cy="5342996"/>
            <a:chOff x="-594014" y="-19776"/>
            <a:chExt cx="9738014" cy="5342996"/>
          </a:xfrm>
        </p:grpSpPr>
        <p:sp>
          <p:nvSpPr>
            <p:cNvPr id="39" name="Google Shape;39;p5"/>
            <p:cNvSpPr/>
            <p:nvPr/>
          </p:nvSpPr>
          <p:spPr>
            <a:xfrm rot="-5400000">
              <a:off x="6213600" y="2216125"/>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rot="10800000" flipH="1">
              <a:off x="-26301" y="-19776"/>
              <a:ext cx="8450292" cy="3846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9500" y="4598900"/>
              <a:ext cx="8438595" cy="544632"/>
            </a:xfrm>
            <a:custGeom>
              <a:avLst/>
              <a:gdLst/>
              <a:ahLst/>
              <a:cxnLst/>
              <a:rect l="l" t="t" r="r" b="b"/>
              <a:pathLst>
                <a:path w="337274" h="26384" extrusionOk="0">
                  <a:moveTo>
                    <a:pt x="95" y="0"/>
                  </a:moveTo>
                  <a:lnTo>
                    <a:pt x="0" y="26384"/>
                  </a:lnTo>
                  <a:lnTo>
                    <a:pt x="337274" y="26348"/>
                  </a:lnTo>
                  <a:lnTo>
                    <a:pt x="337274" y="568"/>
                  </a:lnTo>
                  <a:close/>
                </a:path>
              </a:pathLst>
            </a:custGeom>
            <a:solidFill>
              <a:schemeClr val="lt2"/>
            </a:solidFill>
            <a:ln>
              <a:noFill/>
            </a:ln>
          </p:spPr>
        </p:sp>
        <p:sp>
          <p:nvSpPr>
            <p:cNvPr id="42" name="Google Shape;42;p5"/>
            <p:cNvSpPr/>
            <p:nvPr/>
          </p:nvSpPr>
          <p:spPr>
            <a:xfrm>
              <a:off x="5065975" y="4606475"/>
              <a:ext cx="1099425" cy="547350"/>
            </a:xfrm>
            <a:custGeom>
              <a:avLst/>
              <a:gdLst/>
              <a:ahLst/>
              <a:cxnLst/>
              <a:rect l="l" t="t" r="r" b="b"/>
              <a:pathLst>
                <a:path w="43977" h="21894" extrusionOk="0">
                  <a:moveTo>
                    <a:pt x="5575" y="0"/>
                  </a:moveTo>
                  <a:lnTo>
                    <a:pt x="0" y="21846"/>
                  </a:lnTo>
                  <a:lnTo>
                    <a:pt x="38362" y="21894"/>
                  </a:lnTo>
                  <a:lnTo>
                    <a:pt x="43977" y="87"/>
                  </a:lnTo>
                  <a:close/>
                </a:path>
              </a:pathLst>
            </a:custGeom>
            <a:gradFill>
              <a:gsLst>
                <a:gs pos="0">
                  <a:schemeClr val="lt2"/>
                </a:gs>
                <a:gs pos="100000">
                  <a:schemeClr val="accent2"/>
                </a:gs>
              </a:gsLst>
              <a:lin ang="2700006" scaled="0"/>
            </a:gradFill>
            <a:ln>
              <a:noFill/>
            </a:ln>
          </p:spPr>
        </p:sp>
        <p:sp>
          <p:nvSpPr>
            <p:cNvPr id="43" name="Google Shape;43;p5"/>
            <p:cNvSpPr/>
            <p:nvPr/>
          </p:nvSpPr>
          <p:spPr>
            <a:xfrm>
              <a:off x="6318950" y="4609250"/>
              <a:ext cx="2111125" cy="541900"/>
            </a:xfrm>
            <a:custGeom>
              <a:avLst/>
              <a:gdLst/>
              <a:ahLst/>
              <a:cxnLst/>
              <a:rect l="l" t="t" r="r" b="b"/>
              <a:pathLst>
                <a:path w="84445" h="21676" extrusionOk="0">
                  <a:moveTo>
                    <a:pt x="5603" y="0"/>
                  </a:moveTo>
                  <a:lnTo>
                    <a:pt x="0" y="21676"/>
                  </a:lnTo>
                  <a:lnTo>
                    <a:pt x="84445" y="21502"/>
                  </a:lnTo>
                  <a:lnTo>
                    <a:pt x="84445" y="47"/>
                  </a:lnTo>
                  <a:close/>
                </a:path>
              </a:pathLst>
            </a:custGeom>
            <a:gradFill>
              <a:gsLst>
                <a:gs pos="0">
                  <a:schemeClr val="lt2"/>
                </a:gs>
                <a:gs pos="100000">
                  <a:schemeClr val="accent2"/>
                </a:gs>
              </a:gsLst>
              <a:lin ang="2700006" scaled="0"/>
            </a:gradFill>
            <a:ln>
              <a:noFill/>
            </a:ln>
          </p:spPr>
        </p:sp>
        <p:sp>
          <p:nvSpPr>
            <p:cNvPr id="44" name="Google Shape;44;p5"/>
            <p:cNvSpPr/>
            <p:nvPr/>
          </p:nvSpPr>
          <p:spPr>
            <a:xfrm flipH="1">
              <a:off x="-594014" y="4873823"/>
              <a:ext cx="5349365" cy="449396"/>
            </a:xfrm>
            <a:custGeom>
              <a:avLst/>
              <a:gdLst/>
              <a:ahLst/>
              <a:cxnLst/>
              <a:rect l="l" t="t" r="r" b="b"/>
              <a:pathLst>
                <a:path w="56278" h="4728" fill="none" extrusionOk="0">
                  <a:moveTo>
                    <a:pt x="0" y="4727"/>
                  </a:moveTo>
                  <a:lnTo>
                    <a:pt x="25536" y="4727"/>
                  </a:lnTo>
                  <a:lnTo>
                    <a:pt x="30262" y="1"/>
                  </a:lnTo>
                  <a:lnTo>
                    <a:pt x="56277" y="1"/>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5"/>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46" name="Google Shape;46;p5"/>
          <p:cNvSpPr txBox="1">
            <a:spLocks noGrp="1"/>
          </p:cNvSpPr>
          <p:nvPr>
            <p:ph type="subTitle" idx="1"/>
          </p:nvPr>
        </p:nvSpPr>
        <p:spPr>
          <a:xfrm>
            <a:off x="1691045" y="3124463"/>
            <a:ext cx="25209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47" name="Google Shape;47;p5"/>
          <p:cNvSpPr txBox="1">
            <a:spLocks noGrp="1"/>
          </p:cNvSpPr>
          <p:nvPr>
            <p:ph type="subTitle" idx="2"/>
          </p:nvPr>
        </p:nvSpPr>
        <p:spPr>
          <a:xfrm>
            <a:off x="1691051" y="3476384"/>
            <a:ext cx="2520900" cy="655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 name="Google Shape;48;p5"/>
          <p:cNvSpPr txBox="1">
            <a:spLocks noGrp="1"/>
          </p:cNvSpPr>
          <p:nvPr>
            <p:ph type="subTitle" idx="3"/>
          </p:nvPr>
        </p:nvSpPr>
        <p:spPr>
          <a:xfrm>
            <a:off x="4932053" y="3124463"/>
            <a:ext cx="25209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49" name="Google Shape;49;p5"/>
          <p:cNvSpPr txBox="1">
            <a:spLocks noGrp="1"/>
          </p:cNvSpPr>
          <p:nvPr>
            <p:ph type="subTitle" idx="4"/>
          </p:nvPr>
        </p:nvSpPr>
        <p:spPr>
          <a:xfrm>
            <a:off x="4932053" y="3476384"/>
            <a:ext cx="2520900" cy="655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lt1"/>
            </a:gs>
            <a:gs pos="100000">
              <a:schemeClr val="dk2"/>
            </a:gs>
          </a:gsLst>
          <a:lin ang="8100019" scaled="0"/>
        </a:gradFill>
        <a:effectLst/>
      </p:bgPr>
    </p:bg>
    <p:spTree>
      <p:nvGrpSpPr>
        <p:cNvPr id="1" name="Shape 50"/>
        <p:cNvGrpSpPr/>
        <p:nvPr/>
      </p:nvGrpSpPr>
      <p:grpSpPr>
        <a:xfrm>
          <a:off x="0" y="0"/>
          <a:ext cx="0" cy="0"/>
          <a:chOff x="0" y="0"/>
          <a:chExt cx="0" cy="0"/>
        </a:xfrm>
      </p:grpSpPr>
      <p:grpSp>
        <p:nvGrpSpPr>
          <p:cNvPr id="51" name="Google Shape;51;p6"/>
          <p:cNvGrpSpPr/>
          <p:nvPr/>
        </p:nvGrpSpPr>
        <p:grpSpPr>
          <a:xfrm>
            <a:off x="-594014" y="-19776"/>
            <a:ext cx="9738014" cy="5342996"/>
            <a:chOff x="-594014" y="-19776"/>
            <a:chExt cx="9738014" cy="5342996"/>
          </a:xfrm>
        </p:grpSpPr>
        <p:sp>
          <p:nvSpPr>
            <p:cNvPr id="52" name="Google Shape;52;p6"/>
            <p:cNvSpPr/>
            <p:nvPr/>
          </p:nvSpPr>
          <p:spPr>
            <a:xfrm rot="-5400000">
              <a:off x="6213600" y="2216125"/>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rot="10800000" flipH="1">
              <a:off x="-26301" y="-19776"/>
              <a:ext cx="8450292" cy="3846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9500" y="4598900"/>
              <a:ext cx="8438595" cy="544632"/>
            </a:xfrm>
            <a:custGeom>
              <a:avLst/>
              <a:gdLst/>
              <a:ahLst/>
              <a:cxnLst/>
              <a:rect l="l" t="t" r="r" b="b"/>
              <a:pathLst>
                <a:path w="337274" h="26384" extrusionOk="0">
                  <a:moveTo>
                    <a:pt x="95" y="0"/>
                  </a:moveTo>
                  <a:lnTo>
                    <a:pt x="0" y="26384"/>
                  </a:lnTo>
                  <a:lnTo>
                    <a:pt x="337274" y="26348"/>
                  </a:lnTo>
                  <a:lnTo>
                    <a:pt x="337274" y="568"/>
                  </a:lnTo>
                  <a:close/>
                </a:path>
              </a:pathLst>
            </a:custGeom>
            <a:solidFill>
              <a:schemeClr val="lt2"/>
            </a:solidFill>
            <a:ln>
              <a:noFill/>
            </a:ln>
          </p:spPr>
        </p:sp>
        <p:sp>
          <p:nvSpPr>
            <p:cNvPr id="55" name="Google Shape;55;p6"/>
            <p:cNvSpPr/>
            <p:nvPr/>
          </p:nvSpPr>
          <p:spPr>
            <a:xfrm>
              <a:off x="5065975" y="4606475"/>
              <a:ext cx="1099425" cy="547350"/>
            </a:xfrm>
            <a:custGeom>
              <a:avLst/>
              <a:gdLst/>
              <a:ahLst/>
              <a:cxnLst/>
              <a:rect l="l" t="t" r="r" b="b"/>
              <a:pathLst>
                <a:path w="43977" h="21894" extrusionOk="0">
                  <a:moveTo>
                    <a:pt x="5575" y="0"/>
                  </a:moveTo>
                  <a:lnTo>
                    <a:pt x="0" y="21846"/>
                  </a:lnTo>
                  <a:lnTo>
                    <a:pt x="38362" y="21894"/>
                  </a:lnTo>
                  <a:lnTo>
                    <a:pt x="43977" y="87"/>
                  </a:lnTo>
                  <a:close/>
                </a:path>
              </a:pathLst>
            </a:custGeom>
            <a:gradFill>
              <a:gsLst>
                <a:gs pos="0">
                  <a:schemeClr val="lt2"/>
                </a:gs>
                <a:gs pos="100000">
                  <a:schemeClr val="accent2"/>
                </a:gs>
              </a:gsLst>
              <a:lin ang="2700006" scaled="0"/>
            </a:gradFill>
            <a:ln>
              <a:noFill/>
            </a:ln>
          </p:spPr>
        </p:sp>
        <p:sp>
          <p:nvSpPr>
            <p:cNvPr id="56" name="Google Shape;56;p6"/>
            <p:cNvSpPr/>
            <p:nvPr/>
          </p:nvSpPr>
          <p:spPr>
            <a:xfrm>
              <a:off x="6318950" y="4609250"/>
              <a:ext cx="2111125" cy="541900"/>
            </a:xfrm>
            <a:custGeom>
              <a:avLst/>
              <a:gdLst/>
              <a:ahLst/>
              <a:cxnLst/>
              <a:rect l="l" t="t" r="r" b="b"/>
              <a:pathLst>
                <a:path w="84445" h="21676" extrusionOk="0">
                  <a:moveTo>
                    <a:pt x="5603" y="0"/>
                  </a:moveTo>
                  <a:lnTo>
                    <a:pt x="0" y="21676"/>
                  </a:lnTo>
                  <a:lnTo>
                    <a:pt x="84445" y="21502"/>
                  </a:lnTo>
                  <a:lnTo>
                    <a:pt x="84445" y="47"/>
                  </a:lnTo>
                  <a:close/>
                </a:path>
              </a:pathLst>
            </a:custGeom>
            <a:gradFill>
              <a:gsLst>
                <a:gs pos="0">
                  <a:schemeClr val="lt2"/>
                </a:gs>
                <a:gs pos="100000">
                  <a:schemeClr val="accent2"/>
                </a:gs>
              </a:gsLst>
              <a:lin ang="2700006" scaled="0"/>
            </a:gradFill>
            <a:ln>
              <a:noFill/>
            </a:ln>
          </p:spPr>
        </p:sp>
        <p:sp>
          <p:nvSpPr>
            <p:cNvPr id="57" name="Google Shape;57;p6"/>
            <p:cNvSpPr/>
            <p:nvPr/>
          </p:nvSpPr>
          <p:spPr>
            <a:xfrm flipH="1">
              <a:off x="-594014" y="4873823"/>
              <a:ext cx="5349365" cy="449396"/>
            </a:xfrm>
            <a:custGeom>
              <a:avLst/>
              <a:gdLst/>
              <a:ahLst/>
              <a:cxnLst/>
              <a:rect l="l" t="t" r="r" b="b"/>
              <a:pathLst>
                <a:path w="56278" h="4728" fill="none" extrusionOk="0">
                  <a:moveTo>
                    <a:pt x="0" y="4727"/>
                  </a:moveTo>
                  <a:lnTo>
                    <a:pt x="25536" y="4727"/>
                  </a:lnTo>
                  <a:lnTo>
                    <a:pt x="30262" y="1"/>
                  </a:lnTo>
                  <a:lnTo>
                    <a:pt x="56277" y="1"/>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8;p6"/>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bg>
      <p:bgPr>
        <a:gradFill>
          <a:gsLst>
            <a:gs pos="0">
              <a:schemeClr val="lt1"/>
            </a:gs>
            <a:gs pos="100000">
              <a:schemeClr val="dk2"/>
            </a:gs>
          </a:gsLst>
          <a:lin ang="13500032" scaled="0"/>
        </a:gradFill>
        <a:effectLst/>
      </p:bgPr>
    </p:bg>
    <p:spTree>
      <p:nvGrpSpPr>
        <p:cNvPr id="1" name="Shape 99"/>
        <p:cNvGrpSpPr/>
        <p:nvPr/>
      </p:nvGrpSpPr>
      <p:grpSpPr>
        <a:xfrm>
          <a:off x="0" y="0"/>
          <a:ext cx="0" cy="0"/>
          <a:chOff x="0" y="0"/>
          <a:chExt cx="0" cy="0"/>
        </a:xfrm>
      </p:grpSpPr>
      <p:grpSp>
        <p:nvGrpSpPr>
          <p:cNvPr id="100" name="Google Shape;100;p13"/>
          <p:cNvGrpSpPr/>
          <p:nvPr/>
        </p:nvGrpSpPr>
        <p:grpSpPr>
          <a:xfrm>
            <a:off x="-232900" y="-58626"/>
            <a:ext cx="10141432" cy="5348633"/>
            <a:chOff x="-232900" y="-58626"/>
            <a:chExt cx="10141432" cy="5348633"/>
          </a:xfrm>
        </p:grpSpPr>
        <p:sp>
          <p:nvSpPr>
            <p:cNvPr id="101" name="Google Shape;101;p13"/>
            <p:cNvSpPr/>
            <p:nvPr/>
          </p:nvSpPr>
          <p:spPr>
            <a:xfrm rot="-5400000">
              <a:off x="-2216100" y="2214600"/>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flipH="1">
              <a:off x="-33789" y="-58626"/>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rot="10800000" flipH="1">
              <a:off x="-232900" y="4610587"/>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sp>
        <p:sp>
          <p:nvSpPr>
            <p:cNvPr id="104" name="Google Shape;104;p13"/>
            <p:cNvSpPr/>
            <p:nvPr/>
          </p:nvSpPr>
          <p:spPr>
            <a:xfrm>
              <a:off x="6558107" y="4613307"/>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105" name="Google Shape;105;p13"/>
            <p:cNvSpPr/>
            <p:nvPr/>
          </p:nvSpPr>
          <p:spPr>
            <a:xfrm>
              <a:off x="7886832" y="4613307"/>
              <a:ext cx="2021700" cy="668900"/>
            </a:xfrm>
            <a:custGeom>
              <a:avLst/>
              <a:gdLst/>
              <a:ahLst/>
              <a:cxnLst/>
              <a:rect l="l" t="t" r="r" b="b"/>
              <a:pathLst>
                <a:path w="80868" h="26756" extrusionOk="0">
                  <a:moveTo>
                    <a:pt x="6867" y="0"/>
                  </a:moveTo>
                  <a:lnTo>
                    <a:pt x="0" y="26756"/>
                  </a:lnTo>
                  <a:lnTo>
                    <a:pt x="80868" y="26602"/>
                  </a:lnTo>
                  <a:lnTo>
                    <a:pt x="80866" y="279"/>
                  </a:lnTo>
                  <a:close/>
                </a:path>
              </a:pathLst>
            </a:custGeom>
            <a:gradFill>
              <a:gsLst>
                <a:gs pos="0">
                  <a:schemeClr val="lt2"/>
                </a:gs>
                <a:gs pos="100000">
                  <a:schemeClr val="accent2"/>
                </a:gs>
              </a:gsLst>
              <a:lin ang="2700006" scaled="0"/>
            </a:gradFill>
            <a:ln>
              <a:noFill/>
            </a:ln>
          </p:spPr>
        </p:sp>
      </p:grpSp>
      <p:sp>
        <p:nvSpPr>
          <p:cNvPr id="106" name="Google Shape;106;p13"/>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07" name="Google Shape;107;p13"/>
          <p:cNvSpPr txBox="1">
            <a:spLocks noGrp="1"/>
          </p:cNvSpPr>
          <p:nvPr>
            <p:ph type="title" idx="2" hasCustomPrompt="1"/>
          </p:nvPr>
        </p:nvSpPr>
        <p:spPr>
          <a:xfrm>
            <a:off x="1327836" y="1086551"/>
            <a:ext cx="911100" cy="71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08" name="Google Shape;108;p13"/>
          <p:cNvSpPr txBox="1">
            <a:spLocks noGrp="1"/>
          </p:cNvSpPr>
          <p:nvPr>
            <p:ph type="subTitle" idx="1"/>
          </p:nvPr>
        </p:nvSpPr>
        <p:spPr>
          <a:xfrm>
            <a:off x="1327826" y="1779237"/>
            <a:ext cx="3140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200" b="1">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9" name="Google Shape;109;p13"/>
          <p:cNvSpPr txBox="1">
            <a:spLocks noGrp="1"/>
          </p:cNvSpPr>
          <p:nvPr>
            <p:ph type="subTitle" idx="3"/>
          </p:nvPr>
        </p:nvSpPr>
        <p:spPr>
          <a:xfrm>
            <a:off x="1327836" y="2157960"/>
            <a:ext cx="2499000" cy="5436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0" name="Google Shape;110;p13"/>
          <p:cNvSpPr txBox="1">
            <a:spLocks noGrp="1"/>
          </p:cNvSpPr>
          <p:nvPr>
            <p:ph type="title" idx="4" hasCustomPrompt="1"/>
          </p:nvPr>
        </p:nvSpPr>
        <p:spPr>
          <a:xfrm>
            <a:off x="4955136" y="1086551"/>
            <a:ext cx="911100" cy="71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1" name="Google Shape;111;p13"/>
          <p:cNvSpPr txBox="1">
            <a:spLocks noGrp="1"/>
          </p:cNvSpPr>
          <p:nvPr>
            <p:ph type="subTitle" idx="5"/>
          </p:nvPr>
        </p:nvSpPr>
        <p:spPr>
          <a:xfrm>
            <a:off x="4955125" y="1779237"/>
            <a:ext cx="3140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200" b="1">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2" name="Google Shape;112;p13"/>
          <p:cNvSpPr txBox="1">
            <a:spLocks noGrp="1"/>
          </p:cNvSpPr>
          <p:nvPr>
            <p:ph type="subTitle" idx="6"/>
          </p:nvPr>
        </p:nvSpPr>
        <p:spPr>
          <a:xfrm>
            <a:off x="4955136" y="2157960"/>
            <a:ext cx="2499000" cy="5436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3" name="Google Shape;113;p13"/>
          <p:cNvSpPr txBox="1">
            <a:spLocks noGrp="1"/>
          </p:cNvSpPr>
          <p:nvPr>
            <p:ph type="title" idx="7" hasCustomPrompt="1"/>
          </p:nvPr>
        </p:nvSpPr>
        <p:spPr>
          <a:xfrm>
            <a:off x="1327836" y="2724162"/>
            <a:ext cx="911100" cy="71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4" name="Google Shape;114;p13"/>
          <p:cNvSpPr txBox="1">
            <a:spLocks noGrp="1"/>
          </p:cNvSpPr>
          <p:nvPr>
            <p:ph type="subTitle" idx="8"/>
          </p:nvPr>
        </p:nvSpPr>
        <p:spPr>
          <a:xfrm>
            <a:off x="1327826" y="3416954"/>
            <a:ext cx="3140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200" b="1">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5" name="Google Shape;115;p13"/>
          <p:cNvSpPr txBox="1">
            <a:spLocks noGrp="1"/>
          </p:cNvSpPr>
          <p:nvPr>
            <p:ph type="subTitle" idx="9"/>
          </p:nvPr>
        </p:nvSpPr>
        <p:spPr>
          <a:xfrm>
            <a:off x="1327836" y="3795822"/>
            <a:ext cx="2499000" cy="5436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6" name="Google Shape;116;p13"/>
          <p:cNvSpPr txBox="1">
            <a:spLocks noGrp="1"/>
          </p:cNvSpPr>
          <p:nvPr>
            <p:ph type="title" idx="13" hasCustomPrompt="1"/>
          </p:nvPr>
        </p:nvSpPr>
        <p:spPr>
          <a:xfrm>
            <a:off x="4955136" y="2724162"/>
            <a:ext cx="911100" cy="71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7" name="Google Shape;117;p13"/>
          <p:cNvSpPr txBox="1">
            <a:spLocks noGrp="1"/>
          </p:cNvSpPr>
          <p:nvPr>
            <p:ph type="subTitle" idx="14"/>
          </p:nvPr>
        </p:nvSpPr>
        <p:spPr>
          <a:xfrm>
            <a:off x="4955125" y="3416955"/>
            <a:ext cx="3140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200" b="1">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8" name="Google Shape;118;p13"/>
          <p:cNvSpPr txBox="1">
            <a:spLocks noGrp="1"/>
          </p:cNvSpPr>
          <p:nvPr>
            <p:ph type="subTitle" idx="15"/>
          </p:nvPr>
        </p:nvSpPr>
        <p:spPr>
          <a:xfrm>
            <a:off x="4955136" y="3795822"/>
            <a:ext cx="2499000" cy="5436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3_1">
    <p:bg>
      <p:bgPr>
        <a:gradFill>
          <a:gsLst>
            <a:gs pos="0">
              <a:schemeClr val="lt1"/>
            </a:gs>
            <a:gs pos="100000">
              <a:schemeClr val="dk2"/>
            </a:gs>
          </a:gsLst>
          <a:lin ang="18900044" scaled="0"/>
        </a:gradFill>
        <a:effectLst/>
      </p:bgPr>
    </p:bg>
    <p:spTree>
      <p:nvGrpSpPr>
        <p:cNvPr id="1" name="Shape 152"/>
        <p:cNvGrpSpPr/>
        <p:nvPr/>
      </p:nvGrpSpPr>
      <p:grpSpPr>
        <a:xfrm>
          <a:off x="0" y="0"/>
          <a:ext cx="0" cy="0"/>
          <a:chOff x="0" y="0"/>
          <a:chExt cx="0" cy="0"/>
        </a:xfrm>
      </p:grpSpPr>
      <p:grpSp>
        <p:nvGrpSpPr>
          <p:cNvPr id="153" name="Google Shape;153;p17"/>
          <p:cNvGrpSpPr/>
          <p:nvPr/>
        </p:nvGrpSpPr>
        <p:grpSpPr>
          <a:xfrm>
            <a:off x="-62576" y="-60793"/>
            <a:ext cx="10084525" cy="5354693"/>
            <a:chOff x="-62576" y="-60793"/>
            <a:chExt cx="10084525" cy="5354693"/>
          </a:xfrm>
        </p:grpSpPr>
        <p:sp>
          <p:nvSpPr>
            <p:cNvPr id="154" name="Google Shape;154;p17"/>
            <p:cNvSpPr/>
            <p:nvPr/>
          </p:nvSpPr>
          <p:spPr>
            <a:xfrm rot="5400000">
              <a:off x="6210407" y="2210400"/>
              <a:ext cx="5146500" cy="72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62576" y="4609325"/>
              <a:ext cx="8467029" cy="673900"/>
            </a:xfrm>
            <a:custGeom>
              <a:avLst/>
              <a:gdLst/>
              <a:ahLst/>
              <a:cxnLst/>
              <a:rect l="l" t="t" r="r" b="b"/>
              <a:pathLst>
                <a:path w="303369" h="26956" extrusionOk="0">
                  <a:moveTo>
                    <a:pt x="190" y="0"/>
                  </a:moveTo>
                  <a:lnTo>
                    <a:pt x="0" y="26956"/>
                  </a:lnTo>
                  <a:lnTo>
                    <a:pt x="303369" y="26210"/>
                  </a:lnTo>
                  <a:lnTo>
                    <a:pt x="303369" y="430"/>
                  </a:lnTo>
                  <a:close/>
                </a:path>
              </a:pathLst>
            </a:custGeom>
            <a:solidFill>
              <a:schemeClr val="lt2"/>
            </a:solidFill>
            <a:ln>
              <a:noFill/>
            </a:ln>
          </p:spPr>
        </p:sp>
        <p:sp>
          <p:nvSpPr>
            <p:cNvPr id="156" name="Google Shape;156;p17"/>
            <p:cNvSpPr/>
            <p:nvPr/>
          </p:nvSpPr>
          <p:spPr>
            <a:xfrm>
              <a:off x="5072405" y="4617200"/>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157" name="Google Shape;157;p17"/>
            <p:cNvSpPr/>
            <p:nvPr/>
          </p:nvSpPr>
          <p:spPr>
            <a:xfrm>
              <a:off x="6401130" y="4617050"/>
              <a:ext cx="2021700" cy="669050"/>
            </a:xfrm>
            <a:custGeom>
              <a:avLst/>
              <a:gdLst/>
              <a:ahLst/>
              <a:cxnLst/>
              <a:rect l="l" t="t" r="r" b="b"/>
              <a:pathLst>
                <a:path w="80868" h="26762" extrusionOk="0">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sp>
          <p:nvSpPr>
            <p:cNvPr id="158" name="Google Shape;158;p17"/>
            <p:cNvSpPr/>
            <p:nvPr/>
          </p:nvSpPr>
          <p:spPr>
            <a:xfrm rot="10800000" flipH="1">
              <a:off x="724265" y="-60793"/>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Google Shape;159;p17"/>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60" name="Google Shape;160;p17"/>
          <p:cNvSpPr txBox="1">
            <a:spLocks noGrp="1"/>
          </p:cNvSpPr>
          <p:nvPr>
            <p:ph type="subTitle" idx="1"/>
          </p:nvPr>
        </p:nvSpPr>
        <p:spPr>
          <a:xfrm>
            <a:off x="950500" y="2419925"/>
            <a:ext cx="22434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161" name="Google Shape;161;p17"/>
          <p:cNvSpPr txBox="1">
            <a:spLocks noGrp="1"/>
          </p:cNvSpPr>
          <p:nvPr>
            <p:ph type="subTitle" idx="2"/>
          </p:nvPr>
        </p:nvSpPr>
        <p:spPr>
          <a:xfrm>
            <a:off x="950500" y="2739234"/>
            <a:ext cx="2243400" cy="859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2" name="Google Shape;162;p17"/>
          <p:cNvSpPr txBox="1">
            <a:spLocks noGrp="1"/>
          </p:cNvSpPr>
          <p:nvPr>
            <p:ph type="subTitle" idx="3"/>
          </p:nvPr>
        </p:nvSpPr>
        <p:spPr>
          <a:xfrm>
            <a:off x="3390903" y="2419925"/>
            <a:ext cx="22434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163" name="Google Shape;163;p17"/>
          <p:cNvSpPr txBox="1">
            <a:spLocks noGrp="1"/>
          </p:cNvSpPr>
          <p:nvPr>
            <p:ph type="subTitle" idx="4"/>
          </p:nvPr>
        </p:nvSpPr>
        <p:spPr>
          <a:xfrm>
            <a:off x="3390900" y="2739234"/>
            <a:ext cx="2243400" cy="859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4" name="Google Shape;164;p17"/>
          <p:cNvSpPr txBox="1">
            <a:spLocks noGrp="1"/>
          </p:cNvSpPr>
          <p:nvPr>
            <p:ph type="subTitle" idx="5"/>
          </p:nvPr>
        </p:nvSpPr>
        <p:spPr>
          <a:xfrm>
            <a:off x="5831305" y="2419925"/>
            <a:ext cx="22434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165" name="Google Shape;165;p17"/>
          <p:cNvSpPr txBox="1">
            <a:spLocks noGrp="1"/>
          </p:cNvSpPr>
          <p:nvPr>
            <p:ph type="subTitle" idx="6"/>
          </p:nvPr>
        </p:nvSpPr>
        <p:spPr>
          <a:xfrm>
            <a:off x="5831300" y="2739234"/>
            <a:ext cx="2243400" cy="859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3">
    <p:bg>
      <p:bgPr>
        <a:gradFill>
          <a:gsLst>
            <a:gs pos="0">
              <a:schemeClr val="lt1"/>
            </a:gs>
            <a:gs pos="100000">
              <a:schemeClr val="dk2"/>
            </a:gs>
          </a:gsLst>
          <a:lin ang="18900044" scaled="0"/>
        </a:gradFill>
        <a:effectLst/>
      </p:bgPr>
    </p:bg>
    <p:spTree>
      <p:nvGrpSpPr>
        <p:cNvPr id="1" name="Shape 166"/>
        <p:cNvGrpSpPr/>
        <p:nvPr/>
      </p:nvGrpSpPr>
      <p:grpSpPr>
        <a:xfrm>
          <a:off x="0" y="0"/>
          <a:ext cx="0" cy="0"/>
          <a:chOff x="0" y="0"/>
          <a:chExt cx="0" cy="0"/>
        </a:xfrm>
      </p:grpSpPr>
      <p:grpSp>
        <p:nvGrpSpPr>
          <p:cNvPr id="167" name="Google Shape;167;p18"/>
          <p:cNvGrpSpPr/>
          <p:nvPr/>
        </p:nvGrpSpPr>
        <p:grpSpPr>
          <a:xfrm>
            <a:off x="-232900" y="-58626"/>
            <a:ext cx="10141432" cy="5348633"/>
            <a:chOff x="-232900" y="-58626"/>
            <a:chExt cx="10141432" cy="5348633"/>
          </a:xfrm>
        </p:grpSpPr>
        <p:sp>
          <p:nvSpPr>
            <p:cNvPr id="168" name="Google Shape;168;p18"/>
            <p:cNvSpPr/>
            <p:nvPr/>
          </p:nvSpPr>
          <p:spPr>
            <a:xfrm rot="-5400000">
              <a:off x="-2216100" y="2214600"/>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p:nvPr/>
          </p:nvSpPr>
          <p:spPr>
            <a:xfrm flipH="1">
              <a:off x="-33789" y="-58626"/>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p:nvPr/>
          </p:nvSpPr>
          <p:spPr>
            <a:xfrm rot="10800000" flipH="1">
              <a:off x="-232900" y="4610587"/>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sp>
        <p:sp>
          <p:nvSpPr>
            <p:cNvPr id="171" name="Google Shape;171;p18"/>
            <p:cNvSpPr/>
            <p:nvPr/>
          </p:nvSpPr>
          <p:spPr>
            <a:xfrm>
              <a:off x="6558107" y="4613307"/>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172" name="Google Shape;172;p18"/>
            <p:cNvSpPr/>
            <p:nvPr/>
          </p:nvSpPr>
          <p:spPr>
            <a:xfrm>
              <a:off x="7886832" y="4613307"/>
              <a:ext cx="2021700" cy="668900"/>
            </a:xfrm>
            <a:custGeom>
              <a:avLst/>
              <a:gdLst/>
              <a:ahLst/>
              <a:cxnLst/>
              <a:rect l="l" t="t" r="r" b="b"/>
              <a:pathLst>
                <a:path w="80868" h="26756" extrusionOk="0">
                  <a:moveTo>
                    <a:pt x="6867" y="0"/>
                  </a:moveTo>
                  <a:lnTo>
                    <a:pt x="0" y="26756"/>
                  </a:lnTo>
                  <a:lnTo>
                    <a:pt x="80868" y="26602"/>
                  </a:lnTo>
                  <a:lnTo>
                    <a:pt x="80866" y="279"/>
                  </a:lnTo>
                  <a:close/>
                </a:path>
              </a:pathLst>
            </a:custGeom>
            <a:gradFill>
              <a:gsLst>
                <a:gs pos="0">
                  <a:schemeClr val="lt2"/>
                </a:gs>
                <a:gs pos="100000">
                  <a:schemeClr val="accent2"/>
                </a:gs>
              </a:gsLst>
              <a:lin ang="2700006" scaled="0"/>
            </a:gradFill>
            <a:ln>
              <a:noFill/>
            </a:ln>
          </p:spPr>
        </p:sp>
      </p:grpSp>
      <p:sp>
        <p:nvSpPr>
          <p:cNvPr id="173" name="Google Shape;173;p18"/>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74" name="Google Shape;174;p18"/>
          <p:cNvSpPr txBox="1">
            <a:spLocks noGrp="1"/>
          </p:cNvSpPr>
          <p:nvPr>
            <p:ph type="subTitle" idx="1"/>
          </p:nvPr>
        </p:nvSpPr>
        <p:spPr>
          <a:xfrm>
            <a:off x="2057050" y="1743926"/>
            <a:ext cx="2597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175" name="Google Shape;175;p18"/>
          <p:cNvSpPr txBox="1">
            <a:spLocks noGrp="1"/>
          </p:cNvSpPr>
          <p:nvPr>
            <p:ph type="subTitle" idx="2"/>
          </p:nvPr>
        </p:nvSpPr>
        <p:spPr>
          <a:xfrm>
            <a:off x="2057051" y="2067328"/>
            <a:ext cx="25977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6" name="Google Shape;176;p18"/>
          <p:cNvSpPr txBox="1">
            <a:spLocks noGrp="1"/>
          </p:cNvSpPr>
          <p:nvPr>
            <p:ph type="subTitle" idx="3"/>
          </p:nvPr>
        </p:nvSpPr>
        <p:spPr>
          <a:xfrm>
            <a:off x="5729325" y="1743926"/>
            <a:ext cx="2597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177" name="Google Shape;177;p18"/>
          <p:cNvSpPr txBox="1">
            <a:spLocks noGrp="1"/>
          </p:cNvSpPr>
          <p:nvPr>
            <p:ph type="subTitle" idx="4"/>
          </p:nvPr>
        </p:nvSpPr>
        <p:spPr>
          <a:xfrm>
            <a:off x="5729326" y="2067328"/>
            <a:ext cx="25977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8" name="Google Shape;178;p18"/>
          <p:cNvSpPr txBox="1">
            <a:spLocks noGrp="1"/>
          </p:cNvSpPr>
          <p:nvPr>
            <p:ph type="subTitle" idx="5"/>
          </p:nvPr>
        </p:nvSpPr>
        <p:spPr>
          <a:xfrm>
            <a:off x="2057050" y="3126970"/>
            <a:ext cx="2597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179" name="Google Shape;179;p18"/>
          <p:cNvSpPr txBox="1">
            <a:spLocks noGrp="1"/>
          </p:cNvSpPr>
          <p:nvPr>
            <p:ph type="subTitle" idx="6"/>
          </p:nvPr>
        </p:nvSpPr>
        <p:spPr>
          <a:xfrm>
            <a:off x="2057051" y="3450371"/>
            <a:ext cx="25977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0" name="Google Shape;180;p18"/>
          <p:cNvSpPr txBox="1">
            <a:spLocks noGrp="1"/>
          </p:cNvSpPr>
          <p:nvPr>
            <p:ph type="subTitle" idx="7"/>
          </p:nvPr>
        </p:nvSpPr>
        <p:spPr>
          <a:xfrm>
            <a:off x="5729325" y="3126970"/>
            <a:ext cx="2597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181" name="Google Shape;181;p18"/>
          <p:cNvSpPr txBox="1">
            <a:spLocks noGrp="1"/>
          </p:cNvSpPr>
          <p:nvPr>
            <p:ph type="subTitle" idx="8"/>
          </p:nvPr>
        </p:nvSpPr>
        <p:spPr>
          <a:xfrm>
            <a:off x="5729326" y="3450371"/>
            <a:ext cx="25977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1">
    <p:bg>
      <p:bgPr>
        <a:gradFill>
          <a:gsLst>
            <a:gs pos="0">
              <a:schemeClr val="lt1"/>
            </a:gs>
            <a:gs pos="100000">
              <a:schemeClr val="dk2"/>
            </a:gs>
          </a:gsLst>
          <a:lin ang="18900044" scaled="0"/>
        </a:gradFill>
        <a:effectLst/>
      </p:bgPr>
    </p:bg>
    <p:spTree>
      <p:nvGrpSpPr>
        <p:cNvPr id="1" name="Shape 248"/>
        <p:cNvGrpSpPr/>
        <p:nvPr/>
      </p:nvGrpSpPr>
      <p:grpSpPr>
        <a:xfrm>
          <a:off x="0" y="0"/>
          <a:ext cx="0" cy="0"/>
          <a:chOff x="0" y="0"/>
          <a:chExt cx="0" cy="0"/>
        </a:xfrm>
      </p:grpSpPr>
      <p:grpSp>
        <p:nvGrpSpPr>
          <p:cNvPr id="249" name="Google Shape;249;p22"/>
          <p:cNvGrpSpPr/>
          <p:nvPr/>
        </p:nvGrpSpPr>
        <p:grpSpPr>
          <a:xfrm>
            <a:off x="0" y="-1500"/>
            <a:ext cx="9150425" cy="5295400"/>
            <a:chOff x="0" y="-1500"/>
            <a:chExt cx="9150425" cy="5295400"/>
          </a:xfrm>
        </p:grpSpPr>
        <p:sp>
          <p:nvSpPr>
            <p:cNvPr id="250" name="Google Shape;250;p22"/>
            <p:cNvSpPr/>
            <p:nvPr/>
          </p:nvSpPr>
          <p:spPr>
            <a:xfrm rot="-5400000" flipH="1">
              <a:off x="-1796850" y="1795350"/>
              <a:ext cx="5146500" cy="155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2"/>
            <p:cNvSpPr/>
            <p:nvPr/>
          </p:nvSpPr>
          <p:spPr>
            <a:xfrm>
              <a:off x="1547850" y="4609325"/>
              <a:ext cx="7584225" cy="673900"/>
            </a:xfrm>
            <a:custGeom>
              <a:avLst/>
              <a:gdLst/>
              <a:ahLst/>
              <a:cxnLst/>
              <a:rect l="l" t="t" r="r" b="b"/>
              <a:pathLst>
                <a:path w="303369" h="26956" extrusionOk="0">
                  <a:moveTo>
                    <a:pt x="190" y="0"/>
                  </a:moveTo>
                  <a:lnTo>
                    <a:pt x="0" y="26956"/>
                  </a:lnTo>
                  <a:lnTo>
                    <a:pt x="303369" y="26210"/>
                  </a:lnTo>
                  <a:lnTo>
                    <a:pt x="303369" y="430"/>
                  </a:lnTo>
                  <a:close/>
                </a:path>
              </a:pathLst>
            </a:custGeom>
            <a:solidFill>
              <a:schemeClr val="lt2"/>
            </a:solidFill>
            <a:ln>
              <a:noFill/>
            </a:ln>
          </p:spPr>
        </p:sp>
        <p:sp>
          <p:nvSpPr>
            <p:cNvPr id="252" name="Google Shape;252;p22"/>
            <p:cNvSpPr/>
            <p:nvPr/>
          </p:nvSpPr>
          <p:spPr>
            <a:xfrm>
              <a:off x="5800000" y="4617200"/>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253" name="Google Shape;253;p22"/>
            <p:cNvSpPr/>
            <p:nvPr/>
          </p:nvSpPr>
          <p:spPr>
            <a:xfrm>
              <a:off x="7128725" y="4617050"/>
              <a:ext cx="2021700" cy="669050"/>
            </a:xfrm>
            <a:custGeom>
              <a:avLst/>
              <a:gdLst/>
              <a:ahLst/>
              <a:cxnLst/>
              <a:rect l="l" t="t" r="r" b="b"/>
              <a:pathLst>
                <a:path w="80868" h="26762" extrusionOk="0">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grpSp>
      <p:sp>
        <p:nvSpPr>
          <p:cNvPr id="254" name="Google Shape;254;p22"/>
          <p:cNvSpPr txBox="1">
            <a:spLocks noGrp="1"/>
          </p:cNvSpPr>
          <p:nvPr>
            <p:ph type="subTitle" idx="1"/>
          </p:nvPr>
        </p:nvSpPr>
        <p:spPr>
          <a:xfrm>
            <a:off x="1866525" y="1596903"/>
            <a:ext cx="6562800" cy="1422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7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55" name="Google Shape;255;p22"/>
          <p:cNvSpPr txBox="1">
            <a:spLocks noGrp="1"/>
          </p:cNvSpPr>
          <p:nvPr>
            <p:ph type="title"/>
          </p:nvPr>
        </p:nvSpPr>
        <p:spPr>
          <a:xfrm>
            <a:off x="1866525" y="3025000"/>
            <a:ext cx="6562800" cy="578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300"/>
              <a:buNone/>
              <a:defRPr sz="2700">
                <a:solidFill>
                  <a:schemeClr val="lt2"/>
                </a:solidFill>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675" y="521225"/>
            <a:ext cx="7714800" cy="5781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1pPr>
            <a:lvl2pPr lvl="1">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2pPr>
            <a:lvl3pPr lvl="2">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3pPr>
            <a:lvl4pPr lvl="3">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4pPr>
            <a:lvl5pPr lvl="4">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5pPr>
            <a:lvl6pPr lvl="5">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6pPr>
            <a:lvl7pPr lvl="6">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7pPr>
            <a:lvl8pPr lvl="7">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8pPr>
            <a:lvl9pPr lvl="8">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9pPr>
          </a:lstStyle>
          <a:p>
            <a:endParaRPr/>
          </a:p>
        </p:txBody>
      </p:sp>
      <p:sp>
        <p:nvSpPr>
          <p:cNvPr id="7" name="Google Shape;7;p1"/>
          <p:cNvSpPr txBox="1">
            <a:spLocks noGrp="1"/>
          </p:cNvSpPr>
          <p:nvPr>
            <p:ph type="body" idx="1"/>
          </p:nvPr>
        </p:nvSpPr>
        <p:spPr>
          <a:xfrm>
            <a:off x="714675" y="1159054"/>
            <a:ext cx="7714800" cy="3448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8" r:id="rId5"/>
    <p:sldLayoutId id="2147483659" r:id="rId6"/>
    <p:sldLayoutId id="2147483663" r:id="rId7"/>
    <p:sldLayoutId id="2147483664" r:id="rId8"/>
    <p:sldLayoutId id="2147483668" r:id="rId9"/>
    <p:sldLayoutId id="2147483675" r:id="rId10"/>
    <p:sldLayoutId id="2147483679" r:id="rId11"/>
    <p:sldLayoutId id="214748368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Nurulaulia313/ApkKlinik"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83" name="Google Shape;383;p38"/>
          <p:cNvSpPr txBox="1">
            <a:spLocks noGrp="1"/>
          </p:cNvSpPr>
          <p:nvPr>
            <p:ph type="ctrTitle"/>
          </p:nvPr>
        </p:nvSpPr>
        <p:spPr>
          <a:xfrm>
            <a:off x="87204" y="547007"/>
            <a:ext cx="3959543" cy="1775937"/>
          </a:xfrm>
          <a:prstGeom prst="rect">
            <a:avLst/>
          </a:prstGeom>
        </p:spPr>
        <p:txBody>
          <a:bodyPr spcFirstLastPara="1" wrap="square" lIns="91425" tIns="91425" rIns="91425" bIns="91425" anchor="b" anchorCtr="0">
            <a:noAutofit/>
          </a:bodyPr>
          <a:lstStyle/>
          <a:p>
            <a:pPr marL="0" lvl="0" indent="0" algn="ctr" rtl="0">
              <a:spcBef>
                <a:spcPts val="0"/>
              </a:spcBef>
              <a:spcAft>
                <a:spcPts val="200"/>
              </a:spcAft>
              <a:buNone/>
            </a:pPr>
            <a:r>
              <a:rPr lang="id-ID" sz="3200" dirty="0">
                <a:latin typeface="Aptos Narrow" panose="020B0004020202020204" pitchFamily="34" charset="0"/>
              </a:rPr>
              <a:t>Tugas Akhir </a:t>
            </a:r>
            <a:br>
              <a:rPr lang="id-ID" sz="3200" dirty="0">
                <a:latin typeface="Aptos Narrow" panose="020B0004020202020204" pitchFamily="34" charset="0"/>
              </a:rPr>
            </a:br>
            <a:r>
              <a:rPr lang="id-ID" sz="3200" dirty="0">
                <a:latin typeface="Aptos Narrow" panose="020B0004020202020204" pitchFamily="34" charset="0"/>
              </a:rPr>
              <a:t>“Aplikasi Daftar Klinik Online”</a:t>
            </a:r>
            <a:endParaRPr sz="3200" dirty="0">
              <a:latin typeface="Aptos Narrow" panose="020B0004020202020204" pitchFamily="34" charset="0"/>
            </a:endParaRPr>
          </a:p>
        </p:txBody>
      </p:sp>
      <p:sp>
        <p:nvSpPr>
          <p:cNvPr id="384" name="Google Shape;384;p38"/>
          <p:cNvSpPr txBox="1">
            <a:spLocks noGrp="1"/>
          </p:cNvSpPr>
          <p:nvPr>
            <p:ph type="subTitle" idx="1"/>
          </p:nvPr>
        </p:nvSpPr>
        <p:spPr>
          <a:xfrm>
            <a:off x="147095" y="2361131"/>
            <a:ext cx="4359592" cy="1941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id-ID" sz="1400" dirty="0">
                <a:latin typeface="Aptos Narrow" panose="020B0004020202020204" pitchFamily="34" charset="0"/>
              </a:rPr>
              <a:t>NAMA		: Nurul Aulia Salsabila</a:t>
            </a:r>
          </a:p>
          <a:p>
            <a:pPr marL="0" lvl="0" indent="0" algn="l" rtl="0">
              <a:lnSpc>
                <a:spcPct val="150000"/>
              </a:lnSpc>
              <a:spcBef>
                <a:spcPts val="0"/>
              </a:spcBef>
              <a:spcAft>
                <a:spcPts val="0"/>
              </a:spcAft>
              <a:buClr>
                <a:schemeClr val="dk1"/>
              </a:buClr>
              <a:buSzPts val="1100"/>
              <a:buFont typeface="Arial"/>
              <a:buNone/>
            </a:pPr>
            <a:r>
              <a:rPr lang="id-ID" sz="1400" dirty="0">
                <a:latin typeface="Aptos Narrow" panose="020B0004020202020204" pitchFamily="34" charset="0"/>
              </a:rPr>
              <a:t>NIM		: 2200018313</a:t>
            </a:r>
          </a:p>
          <a:p>
            <a:pPr marL="0" lvl="0" indent="0" algn="l" rtl="0">
              <a:lnSpc>
                <a:spcPct val="150000"/>
              </a:lnSpc>
              <a:spcBef>
                <a:spcPts val="0"/>
              </a:spcBef>
              <a:spcAft>
                <a:spcPts val="0"/>
              </a:spcAft>
              <a:buClr>
                <a:schemeClr val="dk1"/>
              </a:buClr>
              <a:buSzPts val="1100"/>
              <a:buFont typeface="Arial"/>
              <a:buNone/>
            </a:pPr>
            <a:r>
              <a:rPr lang="id-ID" sz="1400" dirty="0">
                <a:latin typeface="Aptos Narrow" panose="020B0004020202020204" pitchFamily="34" charset="0"/>
              </a:rPr>
              <a:t>KELAS		: G</a:t>
            </a:r>
          </a:p>
          <a:p>
            <a:pPr marL="0" lvl="0" indent="0" algn="l" rtl="0">
              <a:lnSpc>
                <a:spcPct val="150000"/>
              </a:lnSpc>
              <a:spcBef>
                <a:spcPts val="0"/>
              </a:spcBef>
              <a:spcAft>
                <a:spcPts val="0"/>
              </a:spcAft>
              <a:buClr>
                <a:schemeClr val="dk1"/>
              </a:buClr>
              <a:buSzPts val="1100"/>
              <a:buFont typeface="Arial"/>
              <a:buNone/>
            </a:pPr>
            <a:r>
              <a:rPr lang="id-ID" sz="1400" dirty="0">
                <a:latin typeface="Aptos Narrow" panose="020B0004020202020204" pitchFamily="34" charset="0"/>
              </a:rPr>
              <a:t>MATA KULIAH	: Pemrograman </a:t>
            </a:r>
            <a:r>
              <a:rPr lang="id-ID" sz="1400" dirty="0" err="1">
                <a:latin typeface="Aptos Narrow" panose="020B0004020202020204" pitchFamily="34" charset="0"/>
              </a:rPr>
              <a:t>Beriorientasi</a:t>
            </a:r>
            <a:endParaRPr lang="id-ID" sz="1400" dirty="0">
              <a:latin typeface="Aptos Narrow" panose="020B0004020202020204" pitchFamily="34" charset="0"/>
            </a:endParaRPr>
          </a:p>
          <a:p>
            <a:pPr marL="0" lvl="0" indent="0" algn="l" rtl="0">
              <a:lnSpc>
                <a:spcPct val="150000"/>
              </a:lnSpc>
              <a:spcBef>
                <a:spcPts val="0"/>
              </a:spcBef>
              <a:spcAft>
                <a:spcPts val="0"/>
              </a:spcAft>
              <a:buClr>
                <a:schemeClr val="dk1"/>
              </a:buClr>
              <a:buSzPts val="1100"/>
              <a:buFont typeface="Arial"/>
              <a:buNone/>
            </a:pPr>
            <a:r>
              <a:rPr lang="id-ID" sz="1400" dirty="0">
                <a:latin typeface="Aptos Narrow" panose="020B0004020202020204" pitchFamily="34" charset="0"/>
              </a:rPr>
              <a:t>		   Objek</a:t>
            </a:r>
          </a:p>
        </p:txBody>
      </p:sp>
      <p:pic>
        <p:nvPicPr>
          <p:cNvPr id="5" name="Picture 4">
            <a:extLst>
              <a:ext uri="{FF2B5EF4-FFF2-40B4-BE49-F238E27FC236}">
                <a16:creationId xmlns:a16="http://schemas.microsoft.com/office/drawing/2014/main" id="{70D718B8-106A-D3D0-03F6-1E34038CD55F}"/>
              </a:ext>
            </a:extLst>
          </p:cNvPr>
          <p:cNvPicPr>
            <a:picLocks noChangeAspect="1"/>
          </p:cNvPicPr>
          <p:nvPr/>
        </p:nvPicPr>
        <p:blipFill rotWithShape="1">
          <a:blip r:embed="rId3">
            <a:extLst>
              <a:ext uri="{28A0092B-C50C-407E-A947-70E740481C1C}">
                <a14:useLocalDpi xmlns:a14="http://schemas.microsoft.com/office/drawing/2010/main" val="0"/>
              </a:ext>
            </a:extLst>
          </a:blip>
          <a:srcRect r="-1149"/>
          <a:stretch/>
        </p:blipFill>
        <p:spPr>
          <a:xfrm>
            <a:off x="4572000" y="656913"/>
            <a:ext cx="4484796" cy="2051110"/>
          </a:xfrm>
          <a:prstGeom prst="rect">
            <a:avLst/>
          </a:prstGeom>
        </p:spPr>
      </p:pic>
      <p:sp>
        <p:nvSpPr>
          <p:cNvPr id="7" name="TextBox 6">
            <a:extLst>
              <a:ext uri="{FF2B5EF4-FFF2-40B4-BE49-F238E27FC236}">
                <a16:creationId xmlns:a16="http://schemas.microsoft.com/office/drawing/2014/main" id="{739BB4F1-1112-AF66-A1A3-55778386C6BD}"/>
              </a:ext>
            </a:extLst>
          </p:cNvPr>
          <p:cNvSpPr txBox="1"/>
          <p:nvPr/>
        </p:nvSpPr>
        <p:spPr>
          <a:xfrm>
            <a:off x="4572000" y="2708023"/>
            <a:ext cx="5184320" cy="707630"/>
          </a:xfrm>
          <a:prstGeom prst="rect">
            <a:avLst/>
          </a:prstGeom>
          <a:noFill/>
        </p:spPr>
        <p:txBody>
          <a:bodyPr wrap="square">
            <a:spAutoFit/>
          </a:bodyPr>
          <a:lstStyle/>
          <a:p>
            <a:pPr marL="0" lvl="0" indent="0" algn="l" rtl="0">
              <a:lnSpc>
                <a:spcPct val="150000"/>
              </a:lnSpc>
              <a:spcBef>
                <a:spcPts val="0"/>
              </a:spcBef>
              <a:spcAft>
                <a:spcPts val="0"/>
              </a:spcAft>
              <a:buClr>
                <a:schemeClr val="dk1"/>
              </a:buClr>
              <a:buSzPts val="1100"/>
              <a:buFont typeface="Arial"/>
              <a:buNone/>
            </a:pPr>
            <a:r>
              <a:rPr lang="id-ID" dirty="0">
                <a:solidFill>
                  <a:schemeClr val="tx1"/>
                </a:solidFill>
                <a:latin typeface="Aptos Narrow" panose="020B0004020202020204" pitchFamily="34" charset="0"/>
              </a:rPr>
              <a:t>LINK GITHUB</a:t>
            </a:r>
            <a:r>
              <a:rPr lang="id-ID" dirty="0">
                <a:latin typeface="Aptos Narrow" panose="020B0004020202020204" pitchFamily="34" charset="0"/>
              </a:rPr>
              <a:t>	</a:t>
            </a:r>
          </a:p>
          <a:p>
            <a:pPr marL="0" lvl="0" indent="0" algn="l" rtl="0">
              <a:lnSpc>
                <a:spcPct val="150000"/>
              </a:lnSpc>
              <a:spcBef>
                <a:spcPts val="0"/>
              </a:spcBef>
              <a:spcAft>
                <a:spcPts val="0"/>
              </a:spcAft>
              <a:buClr>
                <a:schemeClr val="dk1"/>
              </a:buClr>
              <a:buSzPts val="1100"/>
              <a:buFont typeface="Arial"/>
              <a:buNone/>
            </a:pPr>
            <a:r>
              <a:rPr lang="id-ID" dirty="0">
                <a:latin typeface="Aptos Narrow" panose="020B0004020202020204" pitchFamily="34" charset="0"/>
                <a:hlinkClick r:id="rId4"/>
              </a:rPr>
              <a:t>https://github.com/Nurulaulia313/ApkKlinik</a:t>
            </a:r>
            <a:endParaRPr lang="id-ID" dirty="0">
              <a:latin typeface="Aptos Narrow" panose="020B00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20367"/>
    </mc:Choice>
    <mc:Fallback>
      <p:transition spd="slow" advTm="2036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 name="TextBox 4">
            <a:extLst>
              <a:ext uri="{FF2B5EF4-FFF2-40B4-BE49-F238E27FC236}">
                <a16:creationId xmlns:a16="http://schemas.microsoft.com/office/drawing/2014/main" id="{EE428B23-AF30-9381-85A0-42ECB9EF15E7}"/>
              </a:ext>
            </a:extLst>
          </p:cNvPr>
          <p:cNvSpPr txBox="1"/>
          <p:nvPr/>
        </p:nvSpPr>
        <p:spPr>
          <a:xfrm>
            <a:off x="339116" y="549110"/>
            <a:ext cx="5049311" cy="307777"/>
          </a:xfrm>
          <a:prstGeom prst="rect">
            <a:avLst/>
          </a:prstGeom>
          <a:noFill/>
        </p:spPr>
        <p:txBody>
          <a:bodyPr wrap="square">
            <a:spAutoFit/>
          </a:bodyPr>
          <a:lstStyle/>
          <a:p>
            <a:r>
              <a:rPr lang="id-ID" sz="1400" kern="0" dirty="0">
                <a:solidFill>
                  <a:schemeClr val="tx1"/>
                </a:solidFill>
                <a:effectLst/>
                <a:latin typeface="Roboto" panose="02000000000000000000" pitchFamily="2" charset="0"/>
                <a:ea typeface="Times New Roman" panose="02020603050405020304" pitchFamily="18" charset="0"/>
                <a:cs typeface="Times New Roman" panose="02020603050405020304" pitchFamily="18" charset="0"/>
                <a:sym typeface="Wingdings" panose="05000000000000000000" pitchFamily="2" charset="2"/>
              </a:rPr>
              <a:t> </a:t>
            </a:r>
            <a:r>
              <a:rPr lang="id-ID" sz="1400" kern="0" dirty="0">
                <a:solidFill>
                  <a:schemeClr val="tx1"/>
                </a:solidFill>
                <a:effectLst/>
                <a:latin typeface="Roboto" panose="02000000000000000000" pitchFamily="2" charset="0"/>
                <a:ea typeface="Times New Roman" panose="02020603050405020304" pitchFamily="18" charset="0"/>
                <a:cs typeface="Times New Roman" panose="02020603050405020304" pitchFamily="18" charset="0"/>
              </a:rPr>
              <a:t>Tampilan Setelah </a:t>
            </a:r>
            <a:r>
              <a:rPr lang="id-ID" sz="1400" kern="0" dirty="0" err="1">
                <a:solidFill>
                  <a:schemeClr val="tx1"/>
                </a:solidFill>
                <a:effectLst/>
                <a:latin typeface="Roboto" panose="02000000000000000000" pitchFamily="2" charset="0"/>
                <a:ea typeface="Times New Roman" panose="02020603050405020304" pitchFamily="18" charset="0"/>
                <a:cs typeface="Times New Roman" panose="02020603050405020304" pitchFamily="18" charset="0"/>
              </a:rPr>
              <a:t>Login</a:t>
            </a:r>
            <a:r>
              <a:rPr lang="id-ID" dirty="0">
                <a:solidFill>
                  <a:schemeClr val="tx1"/>
                </a:solidFill>
                <a:latin typeface="Roboto" panose="02000000000000000000" pitchFamily="2" charset="0"/>
                <a:ea typeface="Times New Roman" panose="02020603050405020304" pitchFamily="18" charset="0"/>
                <a:cs typeface="Times New Roman" panose="02020603050405020304" pitchFamily="18" charset="0"/>
              </a:rPr>
              <a:t> dan mengisi Data</a:t>
            </a:r>
            <a:endParaRPr lang="en-ID" dirty="0">
              <a:solidFill>
                <a:schemeClr val="tx1"/>
              </a:solidFill>
            </a:endParaRPr>
          </a:p>
        </p:txBody>
      </p:sp>
      <p:pic>
        <p:nvPicPr>
          <p:cNvPr id="7" name="Picture 6">
            <a:extLst>
              <a:ext uri="{FF2B5EF4-FFF2-40B4-BE49-F238E27FC236}">
                <a16:creationId xmlns:a16="http://schemas.microsoft.com/office/drawing/2014/main" id="{BAD6A616-F148-0DA9-B7F7-DCEA5AAD05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34791" y="907024"/>
            <a:ext cx="4674417" cy="2451797"/>
          </a:xfrm>
          <a:prstGeom prst="rect">
            <a:avLst/>
          </a:prstGeom>
        </p:spPr>
      </p:pic>
      <p:sp>
        <p:nvSpPr>
          <p:cNvPr id="9" name="TextBox 8">
            <a:extLst>
              <a:ext uri="{FF2B5EF4-FFF2-40B4-BE49-F238E27FC236}">
                <a16:creationId xmlns:a16="http://schemas.microsoft.com/office/drawing/2014/main" id="{8A735D87-F970-F7BD-3C2B-7442EA744E43}"/>
              </a:ext>
            </a:extLst>
          </p:cNvPr>
          <p:cNvSpPr txBox="1"/>
          <p:nvPr/>
        </p:nvSpPr>
        <p:spPr>
          <a:xfrm>
            <a:off x="241144" y="3408959"/>
            <a:ext cx="5800427" cy="1131015"/>
          </a:xfrm>
          <a:prstGeom prst="rect">
            <a:avLst/>
          </a:prstGeom>
          <a:noFill/>
        </p:spPr>
        <p:txBody>
          <a:bodyPr wrap="square">
            <a:spAutoFit/>
          </a:bodyPr>
          <a:lstStyle/>
          <a:p>
            <a:pPr>
              <a:lnSpc>
                <a:spcPct val="150000"/>
              </a:lnSpc>
              <a:spcAft>
                <a:spcPts val="800"/>
              </a:spcAft>
            </a:pPr>
            <a:r>
              <a:rPr lang="id-ID" sz="1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&gt; </a:t>
            </a:r>
            <a:r>
              <a:rPr lang="id-ID" sz="1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Rancangan Antarmuka Pengguna Aplikasi Klinik</a:t>
            </a:r>
            <a:r>
              <a:rPr lang="id-ID" b="1"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p>
          <a:p>
            <a:pPr>
              <a:lnSpc>
                <a:spcPct val="150000"/>
              </a:lnSpc>
              <a:spcAft>
                <a:spcPts val="800"/>
              </a:spcAft>
            </a:pPr>
            <a:r>
              <a:rPr lang="id-ID"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Aplikasi ini memiliki tiga tampilan utama: tampilan awal yaitu “Masuk”,</a:t>
            </a:r>
            <a:r>
              <a:rPr lang="id-ID"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id-ID"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setelah itu tampilan “</a:t>
            </a:r>
            <a:r>
              <a:rPr lang="id-ID" sz="14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Login</a:t>
            </a:r>
            <a:r>
              <a:rPr lang="id-ID"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dan tampilan “Utama” setelah </a:t>
            </a:r>
            <a:r>
              <a:rPr lang="id-ID" sz="14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login</a:t>
            </a:r>
            <a:r>
              <a:rPr lang="id-ID"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lang="en-ID"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17976"/>
    </mc:Choice>
    <mc:Fallback>
      <p:transition spd="slow" advTm="1797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3" name="Title 2">
            <a:extLst>
              <a:ext uri="{FF2B5EF4-FFF2-40B4-BE49-F238E27FC236}">
                <a16:creationId xmlns:a16="http://schemas.microsoft.com/office/drawing/2014/main" id="{A7444401-A62A-3B24-C716-918B9A6B1B1D}"/>
              </a:ext>
            </a:extLst>
          </p:cNvPr>
          <p:cNvSpPr>
            <a:spLocks noGrp="1"/>
          </p:cNvSpPr>
          <p:nvPr>
            <p:ph type="title"/>
          </p:nvPr>
        </p:nvSpPr>
        <p:spPr>
          <a:xfrm>
            <a:off x="151340" y="447746"/>
            <a:ext cx="3473603" cy="474818"/>
          </a:xfrm>
        </p:spPr>
        <p:txBody>
          <a:bodyPr/>
          <a:lstStyle/>
          <a:p>
            <a:r>
              <a:rPr lang="id-ID" sz="2000" dirty="0">
                <a:solidFill>
                  <a:schemeClr val="tx1"/>
                </a:solidFill>
              </a:rPr>
              <a:t>F.) </a:t>
            </a:r>
            <a:r>
              <a:rPr lang="en-ID" sz="2000" b="0" i="0" dirty="0">
                <a:solidFill>
                  <a:schemeClr val="tx1"/>
                </a:solidFill>
                <a:effectLst/>
                <a:latin typeface="Roboto" panose="02000000000000000000" pitchFamily="2" charset="0"/>
              </a:rPr>
              <a:t>Screenshot coding di IDE</a:t>
            </a:r>
            <a:br>
              <a:rPr lang="en-ID" b="0" i="0" dirty="0">
                <a:solidFill>
                  <a:srgbClr val="000000"/>
                </a:solidFill>
                <a:effectLst/>
                <a:latin typeface="Roboto" panose="02000000000000000000" pitchFamily="2" charset="0"/>
              </a:rPr>
            </a:br>
            <a:endParaRPr lang="en-ID" dirty="0"/>
          </a:p>
        </p:txBody>
      </p:sp>
      <p:sp>
        <p:nvSpPr>
          <p:cNvPr id="5" name="TextBox 4">
            <a:extLst>
              <a:ext uri="{FF2B5EF4-FFF2-40B4-BE49-F238E27FC236}">
                <a16:creationId xmlns:a16="http://schemas.microsoft.com/office/drawing/2014/main" id="{8EFB4B0F-BA75-67E5-5F8A-5A792AE33070}"/>
              </a:ext>
            </a:extLst>
          </p:cNvPr>
          <p:cNvSpPr txBox="1"/>
          <p:nvPr/>
        </p:nvSpPr>
        <p:spPr>
          <a:xfrm>
            <a:off x="261257" y="922564"/>
            <a:ext cx="2188029" cy="307777"/>
          </a:xfrm>
          <a:prstGeom prst="rect">
            <a:avLst/>
          </a:prstGeom>
          <a:noFill/>
        </p:spPr>
        <p:txBody>
          <a:bodyPr wrap="square">
            <a:spAutoFit/>
          </a:bodyPr>
          <a:lstStyle/>
          <a:p>
            <a:r>
              <a:rPr lang="id-ID"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 </a:t>
            </a:r>
            <a:r>
              <a:rPr lang="id-ID" sz="1400" b="1"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Class</a:t>
            </a:r>
            <a:r>
              <a:rPr lang="id-ID"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id-ID" sz="1400" b="1"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LoginDialog.Java</a:t>
            </a:r>
            <a:endParaRPr lang="en-ID" dirty="0">
              <a:solidFill>
                <a:schemeClr val="tx1"/>
              </a:solidFill>
            </a:endParaRPr>
          </a:p>
        </p:txBody>
      </p:sp>
      <p:pic>
        <p:nvPicPr>
          <p:cNvPr id="6" name="Picture 5">
            <a:extLst>
              <a:ext uri="{FF2B5EF4-FFF2-40B4-BE49-F238E27FC236}">
                <a16:creationId xmlns:a16="http://schemas.microsoft.com/office/drawing/2014/main" id="{99ECF334-754D-2DF3-CD2F-4D09BD6733E1}"/>
              </a:ext>
            </a:extLst>
          </p:cNvPr>
          <p:cNvPicPr>
            <a:picLocks noChangeAspect="1"/>
          </p:cNvPicPr>
          <p:nvPr/>
        </p:nvPicPr>
        <p:blipFill>
          <a:blip r:embed="rId3"/>
          <a:stretch>
            <a:fillRect/>
          </a:stretch>
        </p:blipFill>
        <p:spPr>
          <a:xfrm>
            <a:off x="151340" y="1487491"/>
            <a:ext cx="4334602" cy="2439532"/>
          </a:xfrm>
          <a:prstGeom prst="rect">
            <a:avLst/>
          </a:prstGeom>
        </p:spPr>
      </p:pic>
      <p:pic>
        <p:nvPicPr>
          <p:cNvPr id="7" name="Picture 6">
            <a:extLst>
              <a:ext uri="{FF2B5EF4-FFF2-40B4-BE49-F238E27FC236}">
                <a16:creationId xmlns:a16="http://schemas.microsoft.com/office/drawing/2014/main" id="{FFB25C5F-0E3E-EBFF-E525-9D3A0264369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0" y="1487491"/>
            <a:ext cx="4416879" cy="248438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537"/>
    </mc:Choice>
    <mc:Fallback>
      <p:transition spd="slow" advTm="553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 name="TextBox 4">
            <a:extLst>
              <a:ext uri="{FF2B5EF4-FFF2-40B4-BE49-F238E27FC236}">
                <a16:creationId xmlns:a16="http://schemas.microsoft.com/office/drawing/2014/main" id="{8EFB4B0F-BA75-67E5-5F8A-5A792AE33070}"/>
              </a:ext>
            </a:extLst>
          </p:cNvPr>
          <p:cNvSpPr txBox="1"/>
          <p:nvPr/>
        </p:nvSpPr>
        <p:spPr>
          <a:xfrm>
            <a:off x="253093" y="367393"/>
            <a:ext cx="2188029" cy="307777"/>
          </a:xfrm>
          <a:prstGeom prst="rect">
            <a:avLst/>
          </a:prstGeom>
          <a:noFill/>
        </p:spPr>
        <p:txBody>
          <a:bodyPr wrap="square">
            <a:spAutoFit/>
          </a:bodyPr>
          <a:lstStyle/>
          <a:p>
            <a:r>
              <a:rPr lang="id-ID"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 </a:t>
            </a:r>
            <a:r>
              <a:rPr lang="id-ID" sz="1400" b="1"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Class</a:t>
            </a:r>
            <a:r>
              <a:rPr lang="id-ID"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id-ID" b="1"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AplikasiKlinik</a:t>
            </a:r>
            <a:r>
              <a:rPr lang="id-ID" sz="1400" b="1"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.Java</a:t>
            </a:r>
            <a:endParaRPr lang="en-ID" dirty="0">
              <a:solidFill>
                <a:schemeClr val="tx1"/>
              </a:solidFill>
            </a:endParaRPr>
          </a:p>
        </p:txBody>
      </p:sp>
      <p:pic>
        <p:nvPicPr>
          <p:cNvPr id="8" name="Picture 7">
            <a:extLst>
              <a:ext uri="{FF2B5EF4-FFF2-40B4-BE49-F238E27FC236}">
                <a16:creationId xmlns:a16="http://schemas.microsoft.com/office/drawing/2014/main" id="{B0D7C805-3BF8-2B1A-A873-558990255F8F}"/>
              </a:ext>
            </a:extLst>
          </p:cNvPr>
          <p:cNvPicPr>
            <a:picLocks noChangeAspect="1"/>
          </p:cNvPicPr>
          <p:nvPr/>
        </p:nvPicPr>
        <p:blipFill>
          <a:blip r:embed="rId3"/>
          <a:stretch>
            <a:fillRect/>
          </a:stretch>
        </p:blipFill>
        <p:spPr>
          <a:xfrm>
            <a:off x="253093" y="753683"/>
            <a:ext cx="4387868" cy="2469510"/>
          </a:xfrm>
          <a:prstGeom prst="rect">
            <a:avLst/>
          </a:prstGeom>
        </p:spPr>
      </p:pic>
      <p:pic>
        <p:nvPicPr>
          <p:cNvPr id="9" name="Picture 8">
            <a:extLst>
              <a:ext uri="{FF2B5EF4-FFF2-40B4-BE49-F238E27FC236}">
                <a16:creationId xmlns:a16="http://schemas.microsoft.com/office/drawing/2014/main" id="{3A2783DC-611F-2246-56F0-1B578F6F9DC7}"/>
              </a:ext>
            </a:extLst>
          </p:cNvPr>
          <p:cNvPicPr>
            <a:picLocks noChangeAspect="1"/>
          </p:cNvPicPr>
          <p:nvPr/>
        </p:nvPicPr>
        <p:blipFill>
          <a:blip r:embed="rId4"/>
          <a:stretch>
            <a:fillRect/>
          </a:stretch>
        </p:blipFill>
        <p:spPr>
          <a:xfrm>
            <a:off x="4825094" y="1954081"/>
            <a:ext cx="4224582" cy="2373499"/>
          </a:xfrm>
          <a:prstGeom prst="rect">
            <a:avLst/>
          </a:prstGeom>
        </p:spPr>
      </p:pic>
    </p:spTree>
    <p:extLst>
      <p:ext uri="{BB962C8B-B14F-4D97-AF65-F5344CB8AC3E}">
        <p14:creationId xmlns:p14="http://schemas.microsoft.com/office/powerpoint/2010/main" val="804901410"/>
      </p:ext>
    </p:extLst>
  </p:cSld>
  <p:clrMapOvr>
    <a:masterClrMapping/>
  </p:clrMapOvr>
  <mc:AlternateContent xmlns:mc="http://schemas.openxmlformats.org/markup-compatibility/2006">
    <mc:Choice xmlns:p14="http://schemas.microsoft.com/office/powerpoint/2010/main" Requires="p14">
      <p:transition spd="slow" p14:dur="2000" advTm="2639"/>
    </mc:Choice>
    <mc:Fallback>
      <p:transition spd="slow" advTm="263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 name="TextBox 4">
            <a:extLst>
              <a:ext uri="{FF2B5EF4-FFF2-40B4-BE49-F238E27FC236}">
                <a16:creationId xmlns:a16="http://schemas.microsoft.com/office/drawing/2014/main" id="{8EFB4B0F-BA75-67E5-5F8A-5A792AE33070}"/>
              </a:ext>
            </a:extLst>
          </p:cNvPr>
          <p:cNvSpPr txBox="1"/>
          <p:nvPr/>
        </p:nvSpPr>
        <p:spPr>
          <a:xfrm>
            <a:off x="253093" y="367393"/>
            <a:ext cx="2188029" cy="307777"/>
          </a:xfrm>
          <a:prstGeom prst="rect">
            <a:avLst/>
          </a:prstGeom>
          <a:noFill/>
        </p:spPr>
        <p:txBody>
          <a:bodyPr wrap="square">
            <a:spAutoFit/>
          </a:bodyPr>
          <a:lstStyle/>
          <a:p>
            <a:r>
              <a:rPr lang="id-ID" b="1" dirty="0">
                <a:solidFill>
                  <a:schemeClr val="tx1"/>
                </a:solidFill>
                <a:latin typeface="Calibri" panose="020F0502020204030204" pitchFamily="34" charset="0"/>
                <a:ea typeface="Calibri" panose="020F0502020204030204" pitchFamily="34" charset="0"/>
                <a:cs typeface="Times New Roman" panose="02020603050405020304" pitchFamily="18" charset="0"/>
              </a:rPr>
              <a:t>3</a:t>
            </a:r>
            <a:r>
              <a:rPr lang="id-ID"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id-ID" sz="1400" b="1"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Class</a:t>
            </a:r>
            <a:r>
              <a:rPr lang="id-ID"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id-ID" sz="1400" b="1"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KlinikApp.Java</a:t>
            </a:r>
            <a:endParaRPr lang="en-ID" dirty="0">
              <a:solidFill>
                <a:schemeClr val="tx1"/>
              </a:solidFill>
            </a:endParaRPr>
          </a:p>
        </p:txBody>
      </p:sp>
      <p:pic>
        <p:nvPicPr>
          <p:cNvPr id="2" name="Picture 1">
            <a:extLst>
              <a:ext uri="{FF2B5EF4-FFF2-40B4-BE49-F238E27FC236}">
                <a16:creationId xmlns:a16="http://schemas.microsoft.com/office/drawing/2014/main" id="{38C8BDE3-AAF6-3565-D6AD-74ED8ABC66C9}"/>
              </a:ext>
            </a:extLst>
          </p:cNvPr>
          <p:cNvPicPr>
            <a:picLocks noChangeAspect="1"/>
          </p:cNvPicPr>
          <p:nvPr/>
        </p:nvPicPr>
        <p:blipFill>
          <a:blip r:embed="rId3"/>
          <a:stretch>
            <a:fillRect/>
          </a:stretch>
        </p:blipFill>
        <p:spPr>
          <a:xfrm>
            <a:off x="259314" y="793524"/>
            <a:ext cx="4363615" cy="2455861"/>
          </a:xfrm>
          <a:prstGeom prst="rect">
            <a:avLst/>
          </a:prstGeom>
        </p:spPr>
      </p:pic>
      <p:pic>
        <p:nvPicPr>
          <p:cNvPr id="3" name="Picture 2">
            <a:extLst>
              <a:ext uri="{FF2B5EF4-FFF2-40B4-BE49-F238E27FC236}">
                <a16:creationId xmlns:a16="http://schemas.microsoft.com/office/drawing/2014/main" id="{5BF3B497-58A5-C6E1-1F2F-1993F907D6DA}"/>
              </a:ext>
            </a:extLst>
          </p:cNvPr>
          <p:cNvPicPr>
            <a:picLocks noChangeAspect="1"/>
          </p:cNvPicPr>
          <p:nvPr/>
        </p:nvPicPr>
        <p:blipFill>
          <a:blip r:embed="rId4"/>
          <a:stretch>
            <a:fillRect/>
          </a:stretch>
        </p:blipFill>
        <p:spPr>
          <a:xfrm>
            <a:off x="4796954" y="1846719"/>
            <a:ext cx="4232747" cy="2382208"/>
          </a:xfrm>
          <a:prstGeom prst="rect">
            <a:avLst/>
          </a:prstGeom>
        </p:spPr>
      </p:pic>
    </p:spTree>
    <p:extLst>
      <p:ext uri="{BB962C8B-B14F-4D97-AF65-F5344CB8AC3E}">
        <p14:creationId xmlns:p14="http://schemas.microsoft.com/office/powerpoint/2010/main" val="1980050084"/>
      </p:ext>
    </p:extLst>
  </p:cSld>
  <p:clrMapOvr>
    <a:masterClrMapping/>
  </p:clrMapOvr>
  <mc:AlternateContent xmlns:mc="http://schemas.openxmlformats.org/markup-compatibility/2006">
    <mc:Choice xmlns:p14="http://schemas.microsoft.com/office/powerpoint/2010/main" Requires="p14">
      <p:transition spd="slow" p14:dur="2000" advTm="3108"/>
    </mc:Choice>
    <mc:Fallback>
      <p:transition spd="slow" advTm="310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 name="TextBox 4">
            <a:extLst>
              <a:ext uri="{FF2B5EF4-FFF2-40B4-BE49-F238E27FC236}">
                <a16:creationId xmlns:a16="http://schemas.microsoft.com/office/drawing/2014/main" id="{8EFB4B0F-BA75-67E5-5F8A-5A792AE33070}"/>
              </a:ext>
            </a:extLst>
          </p:cNvPr>
          <p:cNvSpPr txBox="1"/>
          <p:nvPr/>
        </p:nvSpPr>
        <p:spPr>
          <a:xfrm>
            <a:off x="253093" y="367393"/>
            <a:ext cx="2188029" cy="307777"/>
          </a:xfrm>
          <a:prstGeom prst="rect">
            <a:avLst/>
          </a:prstGeom>
          <a:noFill/>
        </p:spPr>
        <p:txBody>
          <a:bodyPr wrap="square">
            <a:spAutoFit/>
          </a:bodyPr>
          <a:lstStyle/>
          <a:p>
            <a:r>
              <a:rPr lang="id-ID"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 </a:t>
            </a:r>
            <a:r>
              <a:rPr lang="id-ID" sz="1400" b="1"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Class</a:t>
            </a:r>
            <a:r>
              <a:rPr lang="id-ID"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id-ID" b="1"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Pasien</a:t>
            </a:r>
            <a:r>
              <a:rPr lang="id-ID" sz="1400" b="1"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.Java</a:t>
            </a:r>
            <a:endParaRPr lang="en-ID" dirty="0">
              <a:solidFill>
                <a:schemeClr val="tx1"/>
              </a:solidFill>
            </a:endParaRPr>
          </a:p>
        </p:txBody>
      </p:sp>
      <p:pic>
        <p:nvPicPr>
          <p:cNvPr id="4" name="Picture 3">
            <a:extLst>
              <a:ext uri="{FF2B5EF4-FFF2-40B4-BE49-F238E27FC236}">
                <a16:creationId xmlns:a16="http://schemas.microsoft.com/office/drawing/2014/main" id="{E1529C4D-96CF-34CD-45EF-85B8A31A29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1107" y="786402"/>
            <a:ext cx="4183743" cy="2353249"/>
          </a:xfrm>
          <a:prstGeom prst="rect">
            <a:avLst/>
          </a:prstGeom>
        </p:spPr>
      </p:pic>
      <p:pic>
        <p:nvPicPr>
          <p:cNvPr id="6" name="Picture 5">
            <a:extLst>
              <a:ext uri="{FF2B5EF4-FFF2-40B4-BE49-F238E27FC236}">
                <a16:creationId xmlns:a16="http://schemas.microsoft.com/office/drawing/2014/main" id="{21F124C4-852F-2B17-FB2C-BC5832152F59}"/>
              </a:ext>
            </a:extLst>
          </p:cNvPr>
          <p:cNvPicPr>
            <a:picLocks noChangeAspect="1"/>
          </p:cNvPicPr>
          <p:nvPr/>
        </p:nvPicPr>
        <p:blipFill>
          <a:blip r:embed="rId4"/>
          <a:stretch>
            <a:fillRect/>
          </a:stretch>
        </p:blipFill>
        <p:spPr>
          <a:xfrm>
            <a:off x="4629152" y="1830448"/>
            <a:ext cx="4387850" cy="2469500"/>
          </a:xfrm>
          <a:prstGeom prst="rect">
            <a:avLst/>
          </a:prstGeom>
        </p:spPr>
      </p:pic>
    </p:spTree>
    <p:extLst>
      <p:ext uri="{BB962C8B-B14F-4D97-AF65-F5344CB8AC3E}">
        <p14:creationId xmlns:p14="http://schemas.microsoft.com/office/powerpoint/2010/main" val="2073739119"/>
      </p:ext>
    </p:extLst>
  </p:cSld>
  <p:clrMapOvr>
    <a:masterClrMapping/>
  </p:clrMapOvr>
  <mc:AlternateContent xmlns:mc="http://schemas.openxmlformats.org/markup-compatibility/2006">
    <mc:Choice xmlns:p14="http://schemas.microsoft.com/office/powerpoint/2010/main" Requires="p14">
      <p:transition spd="slow" p14:dur="2000" advTm="3331"/>
    </mc:Choice>
    <mc:Fallback>
      <p:transition spd="slow" advTm="333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 name="TextBox 4">
            <a:extLst>
              <a:ext uri="{FF2B5EF4-FFF2-40B4-BE49-F238E27FC236}">
                <a16:creationId xmlns:a16="http://schemas.microsoft.com/office/drawing/2014/main" id="{8EFB4B0F-BA75-67E5-5F8A-5A792AE33070}"/>
              </a:ext>
            </a:extLst>
          </p:cNvPr>
          <p:cNvSpPr txBox="1"/>
          <p:nvPr/>
        </p:nvSpPr>
        <p:spPr>
          <a:xfrm>
            <a:off x="253093" y="367393"/>
            <a:ext cx="2188029" cy="307777"/>
          </a:xfrm>
          <a:prstGeom prst="rect">
            <a:avLst/>
          </a:prstGeom>
          <a:noFill/>
        </p:spPr>
        <p:txBody>
          <a:bodyPr wrap="square">
            <a:spAutoFit/>
          </a:bodyPr>
          <a:lstStyle/>
          <a:p>
            <a:r>
              <a:rPr lang="id-ID" b="1" dirty="0">
                <a:solidFill>
                  <a:schemeClr val="tx1"/>
                </a:solidFill>
                <a:latin typeface="Calibri" panose="020F0502020204030204" pitchFamily="34" charset="0"/>
                <a:ea typeface="Calibri" panose="020F0502020204030204" pitchFamily="34" charset="0"/>
                <a:cs typeface="Times New Roman" panose="02020603050405020304" pitchFamily="18" charset="0"/>
              </a:rPr>
              <a:t>5</a:t>
            </a:r>
            <a:r>
              <a:rPr lang="id-ID"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id-ID" sz="1400" b="1"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Class</a:t>
            </a:r>
            <a:r>
              <a:rPr lang="id-ID"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id-ID" sz="1400" b="1"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Main.Java</a:t>
            </a:r>
            <a:endParaRPr lang="en-ID" dirty="0">
              <a:solidFill>
                <a:schemeClr val="tx1"/>
              </a:solidFill>
            </a:endParaRPr>
          </a:p>
        </p:txBody>
      </p:sp>
      <p:pic>
        <p:nvPicPr>
          <p:cNvPr id="2" name="Picture 1">
            <a:extLst>
              <a:ext uri="{FF2B5EF4-FFF2-40B4-BE49-F238E27FC236}">
                <a16:creationId xmlns:a16="http://schemas.microsoft.com/office/drawing/2014/main" id="{975A02B1-733F-5510-08FD-CC276F36531C}"/>
              </a:ext>
            </a:extLst>
          </p:cNvPr>
          <p:cNvPicPr>
            <a:picLocks noChangeAspect="1"/>
          </p:cNvPicPr>
          <p:nvPr/>
        </p:nvPicPr>
        <p:blipFill>
          <a:blip r:embed="rId3"/>
          <a:stretch>
            <a:fillRect/>
          </a:stretch>
        </p:blipFill>
        <p:spPr>
          <a:xfrm>
            <a:off x="1441432" y="809853"/>
            <a:ext cx="6261135" cy="3523793"/>
          </a:xfrm>
          <a:prstGeom prst="rect">
            <a:avLst/>
          </a:prstGeom>
        </p:spPr>
      </p:pic>
    </p:spTree>
    <p:extLst>
      <p:ext uri="{BB962C8B-B14F-4D97-AF65-F5344CB8AC3E}">
        <p14:creationId xmlns:p14="http://schemas.microsoft.com/office/powerpoint/2010/main" val="652137470"/>
      </p:ext>
    </p:extLst>
  </p:cSld>
  <p:clrMapOvr>
    <a:masterClrMapping/>
  </p:clrMapOvr>
  <mc:AlternateContent xmlns:mc="http://schemas.openxmlformats.org/markup-compatibility/2006">
    <mc:Choice xmlns:p14="http://schemas.microsoft.com/office/powerpoint/2010/main" Requires="p14">
      <p:transition spd="slow" p14:dur="2000" advTm="2774"/>
    </mc:Choice>
    <mc:Fallback>
      <p:transition spd="slow" advTm="2774"/>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17" name="TextBox 16">
            <a:extLst>
              <a:ext uri="{FF2B5EF4-FFF2-40B4-BE49-F238E27FC236}">
                <a16:creationId xmlns:a16="http://schemas.microsoft.com/office/drawing/2014/main" id="{71E72AAD-1A2D-7CE4-0299-02466E41BE35}"/>
              </a:ext>
            </a:extLst>
          </p:cNvPr>
          <p:cNvSpPr txBox="1"/>
          <p:nvPr/>
        </p:nvSpPr>
        <p:spPr>
          <a:xfrm>
            <a:off x="108177" y="127779"/>
            <a:ext cx="5049610" cy="400110"/>
          </a:xfrm>
          <a:prstGeom prst="rect">
            <a:avLst/>
          </a:prstGeom>
          <a:noFill/>
        </p:spPr>
        <p:txBody>
          <a:bodyPr wrap="square">
            <a:spAutoFit/>
          </a:bodyPr>
          <a:lstStyle/>
          <a:p>
            <a:pPr algn="l"/>
            <a:r>
              <a:rPr lang="id-ID" sz="2000" b="0" i="0" dirty="0">
                <a:solidFill>
                  <a:schemeClr val="tx1"/>
                </a:solidFill>
                <a:effectLst/>
                <a:latin typeface="Roboto" panose="02000000000000000000" pitchFamily="2" charset="0"/>
              </a:rPr>
              <a:t>G.) </a:t>
            </a:r>
            <a:r>
              <a:rPr lang="en-ID" sz="2000" b="0" i="0" dirty="0">
                <a:solidFill>
                  <a:schemeClr val="tx1"/>
                </a:solidFill>
                <a:effectLst/>
                <a:latin typeface="Roboto" panose="02000000000000000000" pitchFamily="2" charset="0"/>
              </a:rPr>
              <a:t>Screenshot </a:t>
            </a:r>
            <a:r>
              <a:rPr lang="en-ID" sz="2000" b="0" i="0" dirty="0" err="1">
                <a:solidFill>
                  <a:schemeClr val="tx1"/>
                </a:solidFill>
                <a:effectLst/>
                <a:latin typeface="Roboto" panose="02000000000000000000" pitchFamily="2" charset="0"/>
              </a:rPr>
              <a:t>tampilan</a:t>
            </a:r>
            <a:r>
              <a:rPr lang="en-ID" sz="2000" b="0" i="0" dirty="0">
                <a:solidFill>
                  <a:schemeClr val="tx1"/>
                </a:solidFill>
                <a:effectLst/>
                <a:latin typeface="Roboto" panose="02000000000000000000" pitchFamily="2" charset="0"/>
              </a:rPr>
              <a:t> </a:t>
            </a:r>
            <a:r>
              <a:rPr lang="en-ID" sz="2000" b="0" i="0" dirty="0" err="1">
                <a:solidFill>
                  <a:schemeClr val="tx1"/>
                </a:solidFill>
                <a:effectLst/>
                <a:latin typeface="Roboto" panose="02000000000000000000" pitchFamily="2" charset="0"/>
              </a:rPr>
              <a:t>luaran</a:t>
            </a:r>
            <a:r>
              <a:rPr lang="en-ID" sz="2000" b="0" i="0" dirty="0">
                <a:solidFill>
                  <a:schemeClr val="tx1"/>
                </a:solidFill>
                <a:effectLst/>
                <a:latin typeface="Roboto" panose="02000000000000000000" pitchFamily="2" charset="0"/>
              </a:rPr>
              <a:t> program</a:t>
            </a:r>
          </a:p>
        </p:txBody>
      </p:sp>
      <p:pic>
        <p:nvPicPr>
          <p:cNvPr id="18" name="Picture 17">
            <a:extLst>
              <a:ext uri="{FF2B5EF4-FFF2-40B4-BE49-F238E27FC236}">
                <a16:creationId xmlns:a16="http://schemas.microsoft.com/office/drawing/2014/main" id="{63315168-6490-19F7-D5B6-14917450E4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1450" y="810895"/>
            <a:ext cx="6261100" cy="35217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3180"/>
    </mc:Choice>
    <mc:Fallback>
      <p:transition spd="slow" advTm="1318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17" name="TextBox 16">
            <a:extLst>
              <a:ext uri="{FF2B5EF4-FFF2-40B4-BE49-F238E27FC236}">
                <a16:creationId xmlns:a16="http://schemas.microsoft.com/office/drawing/2014/main" id="{71E72AAD-1A2D-7CE4-0299-02466E41BE35}"/>
              </a:ext>
            </a:extLst>
          </p:cNvPr>
          <p:cNvSpPr txBox="1"/>
          <p:nvPr/>
        </p:nvSpPr>
        <p:spPr>
          <a:xfrm>
            <a:off x="310243" y="168600"/>
            <a:ext cx="4743450" cy="1015663"/>
          </a:xfrm>
          <a:prstGeom prst="rect">
            <a:avLst/>
          </a:prstGeom>
          <a:noFill/>
        </p:spPr>
        <p:txBody>
          <a:bodyPr wrap="square">
            <a:spAutoFit/>
          </a:bodyPr>
          <a:lstStyle/>
          <a:p>
            <a:r>
              <a:rPr lang="id-ID" sz="2000" dirty="0">
                <a:solidFill>
                  <a:schemeClr val="tx1"/>
                </a:solidFill>
                <a:latin typeface="Roboto" panose="02000000000000000000" pitchFamily="2" charset="0"/>
              </a:rPr>
              <a:t>H</a:t>
            </a:r>
            <a:r>
              <a:rPr lang="id-ID" sz="2000" b="0" i="0" dirty="0">
                <a:solidFill>
                  <a:schemeClr val="tx1"/>
                </a:solidFill>
                <a:effectLst/>
                <a:latin typeface="Roboto" panose="02000000000000000000" pitchFamily="2" charset="0"/>
              </a:rPr>
              <a:t>.) </a:t>
            </a:r>
            <a:r>
              <a:rPr lang="fi-FI" sz="2000" b="0" i="0" dirty="0">
                <a:solidFill>
                  <a:schemeClr val="tx1"/>
                </a:solidFill>
                <a:effectLst/>
                <a:latin typeface="Roboto" panose="02000000000000000000" pitchFamily="2" charset="0"/>
              </a:rPr>
              <a:t>Screenshot tampilan unggahan halaman projek Github</a:t>
            </a:r>
          </a:p>
          <a:p>
            <a:pPr algn="l"/>
            <a:endParaRPr lang="en-ID" sz="2000" b="0" i="0" dirty="0">
              <a:solidFill>
                <a:schemeClr val="tx1"/>
              </a:solidFill>
              <a:effectLst/>
              <a:latin typeface="Roboto" panose="02000000000000000000" pitchFamily="2" charset="0"/>
            </a:endParaRPr>
          </a:p>
        </p:txBody>
      </p:sp>
      <p:pic>
        <p:nvPicPr>
          <p:cNvPr id="2" name="Picture 1">
            <a:extLst>
              <a:ext uri="{FF2B5EF4-FFF2-40B4-BE49-F238E27FC236}">
                <a16:creationId xmlns:a16="http://schemas.microsoft.com/office/drawing/2014/main" id="{EBFA3722-AFBC-C067-47F3-C2E7080BC6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1450" y="982345"/>
            <a:ext cx="6261100" cy="3521710"/>
          </a:xfrm>
          <a:prstGeom prst="rect">
            <a:avLst/>
          </a:prstGeom>
        </p:spPr>
      </p:pic>
    </p:spTree>
    <p:extLst>
      <p:ext uri="{BB962C8B-B14F-4D97-AF65-F5344CB8AC3E}">
        <p14:creationId xmlns:p14="http://schemas.microsoft.com/office/powerpoint/2010/main" val="1875284871"/>
      </p:ext>
    </p:extLst>
  </p:cSld>
  <p:clrMapOvr>
    <a:masterClrMapping/>
  </p:clrMapOvr>
  <mc:AlternateContent xmlns:mc="http://schemas.openxmlformats.org/markup-compatibility/2006">
    <mc:Choice xmlns:p14="http://schemas.microsoft.com/office/powerpoint/2010/main" Requires="p14">
      <p:transition spd="slow" p14:dur="2000" advTm="12568"/>
    </mc:Choice>
    <mc:Fallback>
      <p:transition spd="slow" advTm="12568"/>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DE4541E-F1E7-9016-0D7D-A751297FED89}"/>
              </a:ext>
            </a:extLst>
          </p:cNvPr>
          <p:cNvSpPr>
            <a:spLocks noGrp="1"/>
          </p:cNvSpPr>
          <p:nvPr>
            <p:ph type="ctrTitle"/>
          </p:nvPr>
        </p:nvSpPr>
        <p:spPr>
          <a:xfrm>
            <a:off x="2622750" y="2002352"/>
            <a:ext cx="3898500" cy="1138795"/>
          </a:xfrm>
        </p:spPr>
        <p:txBody>
          <a:bodyPr/>
          <a:lstStyle/>
          <a:p>
            <a:r>
              <a:rPr lang="id-ID" dirty="0"/>
              <a:t>THANK YOU</a:t>
            </a:r>
            <a:endParaRPr lang="en-ID" dirty="0"/>
          </a:p>
        </p:txBody>
      </p:sp>
    </p:spTree>
    <p:extLst>
      <p:ext uri="{BB962C8B-B14F-4D97-AF65-F5344CB8AC3E}">
        <p14:creationId xmlns:p14="http://schemas.microsoft.com/office/powerpoint/2010/main" val="3790712189"/>
      </p:ext>
    </p:extLst>
  </p:cSld>
  <p:clrMapOvr>
    <a:masterClrMapping/>
  </p:clrMapOvr>
  <mc:AlternateContent xmlns:mc="http://schemas.openxmlformats.org/markup-compatibility/2006">
    <mc:Choice xmlns:p14="http://schemas.microsoft.com/office/powerpoint/2010/main" Requires="p14">
      <p:transition spd="slow" p14:dur="2000" advTm="8570"/>
    </mc:Choice>
    <mc:Fallback>
      <p:transition spd="slow" advTm="857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9"/>
          <p:cNvSpPr txBox="1">
            <a:spLocks noGrp="1"/>
          </p:cNvSpPr>
          <p:nvPr>
            <p:ph type="title"/>
          </p:nvPr>
        </p:nvSpPr>
        <p:spPr>
          <a:xfrm>
            <a:off x="714675" y="521225"/>
            <a:ext cx="4445154"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2800" dirty="0"/>
              <a:t>A.) Deskripsi Aplikasi</a:t>
            </a:r>
            <a:endParaRPr sz="2800" dirty="0"/>
          </a:p>
        </p:txBody>
      </p:sp>
      <p:sp>
        <p:nvSpPr>
          <p:cNvPr id="392" name="Google Shape;392;p39"/>
          <p:cNvSpPr txBox="1"/>
          <p:nvPr/>
        </p:nvSpPr>
        <p:spPr>
          <a:xfrm>
            <a:off x="720000" y="1095475"/>
            <a:ext cx="7558586" cy="3403046"/>
          </a:xfrm>
          <a:prstGeom prst="rect">
            <a:avLst/>
          </a:prstGeom>
          <a:noFill/>
          <a:ln>
            <a:noFill/>
          </a:ln>
        </p:spPr>
        <p:txBody>
          <a:bodyPr spcFirstLastPara="1" wrap="square" lIns="91425" tIns="91425" rIns="0" bIns="91425" anchor="t" anchorCtr="0">
            <a:noAutofit/>
          </a:bodyPr>
          <a:lstStyle/>
          <a:p>
            <a:r>
              <a:rPr lang="id-ID" sz="1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id-ID" sz="1600" kern="100" dirty="0">
                <a:solidFill>
                  <a:schemeClr val="tx1"/>
                </a:solidFill>
                <a:effectLst/>
                <a:latin typeface="+mn-lt"/>
                <a:ea typeface="Calibri" panose="020F0502020204030204" pitchFamily="34" charset="0"/>
                <a:cs typeface="Times New Roman" panose="02020603050405020304" pitchFamily="18" charset="0"/>
              </a:rPr>
              <a:t>Pembuatan aplikasi klinik ini didasarkan pada kebutuhan akan suatu sistem manajemen data pasien yang efisien dan terstruktur di lingkungan klinik. Dalam keseharian klinik, pengelolaan data pasien, perhitungan biaya, dan pemantauan aktivitas pasien menjadi hal yang sangat penting. Seiring perkembangan teknologi, penggunaan aplikasi dapat meningkatkan efisiensi dan akurasi dalam proses manajemen ini. Aplikasi klinik yang dihasilkan memiliki antarmuka yang bersahabat, dapat mengelola data pasien, melakukan perhitungan biaya secara otomatis, menyimpan data ke dalam </a:t>
            </a:r>
            <a:r>
              <a:rPr lang="id-ID" sz="1600" kern="100" dirty="0" err="1">
                <a:solidFill>
                  <a:schemeClr val="tx1"/>
                </a:solidFill>
                <a:effectLst/>
                <a:latin typeface="+mn-lt"/>
                <a:ea typeface="Calibri" panose="020F0502020204030204" pitchFamily="34" charset="0"/>
                <a:cs typeface="Times New Roman" panose="02020603050405020304" pitchFamily="18" charset="0"/>
              </a:rPr>
              <a:t>file</a:t>
            </a:r>
            <a:r>
              <a:rPr lang="id-ID" sz="1600" kern="100" dirty="0">
                <a:solidFill>
                  <a:schemeClr val="tx1"/>
                </a:solidFill>
                <a:effectLst/>
                <a:latin typeface="+mn-lt"/>
                <a:ea typeface="Calibri" panose="020F0502020204030204" pitchFamily="34" charset="0"/>
                <a:cs typeface="Times New Roman" panose="02020603050405020304" pitchFamily="18" charset="0"/>
              </a:rPr>
              <a:t>, dan memiliki fitur keamanan dengan </a:t>
            </a:r>
            <a:r>
              <a:rPr lang="id-ID" sz="1600" kern="100" dirty="0" err="1">
                <a:solidFill>
                  <a:schemeClr val="tx1"/>
                </a:solidFill>
                <a:effectLst/>
                <a:latin typeface="+mn-lt"/>
                <a:ea typeface="Calibri" panose="020F0502020204030204" pitchFamily="34" charset="0"/>
                <a:cs typeface="Times New Roman" panose="02020603050405020304" pitchFamily="18" charset="0"/>
              </a:rPr>
              <a:t>login</a:t>
            </a:r>
            <a:r>
              <a:rPr lang="id-ID" sz="1600" kern="100" dirty="0">
                <a:solidFill>
                  <a:schemeClr val="tx1"/>
                </a:solidFill>
                <a:effectLst/>
                <a:latin typeface="+mn-lt"/>
                <a:ea typeface="Calibri" panose="020F0502020204030204" pitchFamily="34" charset="0"/>
                <a:cs typeface="Times New Roman" panose="02020603050405020304" pitchFamily="18" charset="0"/>
              </a:rPr>
              <a:t>. Aplikasi ini bertujuan meningkatkan efisiensi dan akurasi pengelolaan data pasien di lingkungan klinik.</a:t>
            </a:r>
            <a:endParaRPr lang="en-ID" sz="1600" kern="100" dirty="0">
              <a:solidFill>
                <a:schemeClr val="tx1"/>
              </a:solidFill>
              <a:effectLst/>
              <a:latin typeface="+mn-lt"/>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solidFill>
                <a:schemeClr val="dk1"/>
              </a:solidFill>
              <a:latin typeface="DM Sans"/>
              <a:ea typeface="DM Sans"/>
              <a:cs typeface="DM Sans"/>
              <a:sym typeface="DM Sans"/>
            </a:endParaRPr>
          </a:p>
        </p:txBody>
      </p:sp>
    </p:spTree>
  </p:cSld>
  <p:clrMapOvr>
    <a:masterClrMapping/>
  </p:clrMapOvr>
  <mc:AlternateContent xmlns:mc="http://schemas.openxmlformats.org/markup-compatibility/2006">
    <mc:Choice xmlns:p14="http://schemas.microsoft.com/office/powerpoint/2010/main" Requires="p14">
      <p:transition spd="slow" p14:dur="2000" advTm="45589"/>
    </mc:Choice>
    <mc:Fallback>
      <p:transition spd="slow" advTm="4558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11" name="Title 10">
            <a:extLst>
              <a:ext uri="{FF2B5EF4-FFF2-40B4-BE49-F238E27FC236}">
                <a16:creationId xmlns:a16="http://schemas.microsoft.com/office/drawing/2014/main" id="{1BB6E4F6-4091-6E0D-3E5A-6D68A1497C50}"/>
              </a:ext>
            </a:extLst>
          </p:cNvPr>
          <p:cNvSpPr>
            <a:spLocks noGrp="1"/>
          </p:cNvSpPr>
          <p:nvPr>
            <p:ph type="title"/>
          </p:nvPr>
        </p:nvSpPr>
        <p:spPr>
          <a:xfrm>
            <a:off x="253093" y="415089"/>
            <a:ext cx="2702378" cy="425832"/>
          </a:xfrm>
        </p:spPr>
        <p:txBody>
          <a:bodyPr/>
          <a:lstStyle/>
          <a:p>
            <a:r>
              <a:rPr lang="id-ID" sz="2000" b="0" dirty="0">
                <a:solidFill>
                  <a:schemeClr val="tx1"/>
                </a:solidFill>
              </a:rPr>
              <a:t>B.) </a:t>
            </a:r>
            <a:r>
              <a:rPr lang="en-ID" sz="2000" b="0" i="0" dirty="0">
                <a:solidFill>
                  <a:schemeClr val="tx1"/>
                </a:solidFill>
                <a:effectLst/>
                <a:latin typeface="Roboto" panose="02000000000000000000" pitchFamily="2" charset="0"/>
              </a:rPr>
              <a:t>Fitur-</a:t>
            </a:r>
            <a:r>
              <a:rPr lang="en-ID" sz="2000" b="0" i="0" dirty="0" err="1">
                <a:solidFill>
                  <a:schemeClr val="tx1"/>
                </a:solidFill>
                <a:effectLst/>
                <a:latin typeface="Roboto" panose="02000000000000000000" pitchFamily="2" charset="0"/>
              </a:rPr>
              <a:t>fitur</a:t>
            </a:r>
            <a:r>
              <a:rPr lang="en-ID" sz="2000" b="0" i="0" dirty="0">
                <a:solidFill>
                  <a:schemeClr val="tx1"/>
                </a:solidFill>
                <a:effectLst/>
                <a:latin typeface="Roboto" panose="02000000000000000000" pitchFamily="2" charset="0"/>
              </a:rPr>
              <a:t> </a:t>
            </a:r>
            <a:r>
              <a:rPr lang="en-ID" sz="2000" b="0" i="0" dirty="0" err="1">
                <a:solidFill>
                  <a:schemeClr val="tx1"/>
                </a:solidFill>
                <a:effectLst/>
                <a:latin typeface="Roboto" panose="02000000000000000000" pitchFamily="2" charset="0"/>
              </a:rPr>
              <a:t>aplikasi</a:t>
            </a:r>
            <a:br>
              <a:rPr lang="en-ID" b="0" i="0" dirty="0">
                <a:solidFill>
                  <a:srgbClr val="000000"/>
                </a:solidFill>
                <a:effectLst/>
                <a:latin typeface="Roboto" panose="02000000000000000000" pitchFamily="2" charset="0"/>
              </a:rPr>
            </a:br>
            <a:endParaRPr lang="en-ID" dirty="0"/>
          </a:p>
        </p:txBody>
      </p:sp>
      <p:sp>
        <p:nvSpPr>
          <p:cNvPr id="5" name="TextBox 4">
            <a:extLst>
              <a:ext uri="{FF2B5EF4-FFF2-40B4-BE49-F238E27FC236}">
                <a16:creationId xmlns:a16="http://schemas.microsoft.com/office/drawing/2014/main" id="{78A123FE-6774-654C-FA37-BDA553DC07E9}"/>
              </a:ext>
            </a:extLst>
          </p:cNvPr>
          <p:cNvSpPr txBox="1"/>
          <p:nvPr/>
        </p:nvSpPr>
        <p:spPr>
          <a:xfrm>
            <a:off x="653143" y="840921"/>
            <a:ext cx="7837714" cy="3608615"/>
          </a:xfrm>
          <a:prstGeom prst="rect">
            <a:avLst/>
          </a:prstGeom>
          <a:noFill/>
        </p:spPr>
        <p:txBody>
          <a:bodyPr wrap="square">
            <a:spAutoFit/>
          </a:bodyPr>
          <a:lstStyle/>
          <a:p>
            <a:pPr algn="l"/>
            <a:r>
              <a:rPr lang="id-ID" b="1" i="0"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ID"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Login System:</a:t>
            </a:r>
            <a:endPar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lvl="1" algn="l"/>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Aplikasi</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memiliki</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fitur</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login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dengan</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id-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memasukkan </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username dan password.</a:t>
            </a:r>
          </a:p>
          <a:p>
            <a:pPr algn="l"/>
            <a:r>
              <a:rPr lang="id-ID" b="1" i="0"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ID"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Input Data </a:t>
            </a:r>
            <a:r>
              <a:rPr lang="en-ID"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Pasien</a:t>
            </a:r>
            <a:r>
              <a:rPr lang="en-ID"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lvl="1" algn="l"/>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Pengguna</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dapat</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mengisi</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formulir</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data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pasien</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termasuk</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nama</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alamat</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nomor</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rekam</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medis</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jenis</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kelamin</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lama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inap</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nama</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ruangan</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dan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tipe</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kamar</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algn="l"/>
            <a:r>
              <a:rPr lang="id-ID" b="1" i="0"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ID"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Penyimpanan</a:t>
            </a:r>
            <a:r>
              <a:rPr lang="en-ID"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Data:</a:t>
            </a:r>
            <a:endPar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lvl="1" algn="l"/>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Data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pasien</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yang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dimasukkan</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akan</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disimpan</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dalam</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struktur</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data dan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dapat</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ditampilkan</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kembali</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algn="l"/>
            <a:r>
              <a:rPr lang="id-ID" b="1" i="0"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ID"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Tampilan</a:t>
            </a:r>
            <a:r>
              <a:rPr lang="en-ID"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Daftar </a:t>
            </a:r>
            <a:r>
              <a:rPr lang="en-ID"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Pasien</a:t>
            </a:r>
            <a:r>
              <a:rPr lang="en-ID"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lvl="1" algn="l"/>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Aplikasi</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dapat</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menampilkan</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daftar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pasien</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yang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telah</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dimasukkan</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457200" lvl="1" algn="l"/>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Data </a:t>
            </a:r>
            <a:r>
              <a:rPr lang="id-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akan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ditampilkan</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dalam</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bentuk</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tabel</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dengan</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kolom-kolom</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yang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sesuai</a:t>
            </a:r>
            <a:r>
              <a:rPr lang="id-ID"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algn="l"/>
            <a:r>
              <a:rPr lang="id-ID" b="1" i="0"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ID"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Pilihan</a:t>
            </a:r>
            <a:r>
              <a:rPr lang="en-ID"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Jenis</a:t>
            </a:r>
            <a:r>
              <a:rPr lang="en-ID"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Kelamin</a:t>
            </a:r>
            <a:r>
              <a:rPr lang="en-ID"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dan </a:t>
            </a:r>
            <a:r>
              <a:rPr lang="en-ID"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Tipe</a:t>
            </a:r>
            <a:r>
              <a:rPr lang="en-ID"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Kamar:</a:t>
            </a:r>
            <a:endPar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r>
              <a:rPr lang="id-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Terdapat</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id-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pilihan</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untuk</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memilih</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jenis</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kelamin</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dan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tipe</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kamar</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lvl="2"/>
            <a:r>
              <a:rPr lang="id-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&gt;.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Opsi</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jenis</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kelamin</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Laki-laki</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atau</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"Perempuan".</a:t>
            </a:r>
          </a:p>
          <a:p>
            <a:pPr lvl="2"/>
            <a:r>
              <a:rPr lang="id-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&gt;.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Opsi</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tipe</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kamar</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"VIP"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atau</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Biasa</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lang="id-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a:r>
              <a:rPr lang="id-ID" b="1" i="0"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ID"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Perhitungan</a:t>
            </a:r>
            <a:r>
              <a:rPr lang="en-ID"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Total </a:t>
            </a:r>
            <a:r>
              <a:rPr lang="en-ID"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Biaya</a:t>
            </a:r>
            <a:r>
              <a:rPr lang="en-ID"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lang="id-ID"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lvl="1" algn="l"/>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Aplikasi</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dapat</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menghitung</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total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biaya</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berdasarkan</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data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pasien</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yang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dimasukkan</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p:txBody>
      </p:sp>
    </p:spTree>
  </p:cSld>
  <p:clrMapOvr>
    <a:masterClrMapping/>
  </p:clrMapOvr>
  <mc:AlternateContent xmlns:mc="http://schemas.openxmlformats.org/markup-compatibility/2006">
    <mc:Choice xmlns:p14="http://schemas.microsoft.com/office/powerpoint/2010/main" Requires="p14">
      <p:transition spd="slow" p14:dur="2000" advTm="55296"/>
    </mc:Choice>
    <mc:Fallback>
      <p:transition spd="slow" advTm="5529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BF836D-F07A-F514-C86A-429C7C79F43D}"/>
              </a:ext>
            </a:extLst>
          </p:cNvPr>
          <p:cNvSpPr txBox="1"/>
          <p:nvPr/>
        </p:nvSpPr>
        <p:spPr>
          <a:xfrm>
            <a:off x="140833" y="778218"/>
            <a:ext cx="8243888" cy="1600438"/>
          </a:xfrm>
          <a:prstGeom prst="rect">
            <a:avLst/>
          </a:prstGeom>
          <a:noFill/>
        </p:spPr>
        <p:txBody>
          <a:bodyPr wrap="square">
            <a:spAutoFit/>
          </a:bodyPr>
          <a:lstStyle/>
          <a:p>
            <a:pPr algn="l"/>
            <a:r>
              <a:rPr lang="id-ID" b="1" i="0"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ID"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Pemberitahuan</a:t>
            </a:r>
            <a:r>
              <a:rPr lang="en-ID"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Kesalahan</a:t>
            </a:r>
            <a:r>
              <a:rPr lang="en-ID"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lvl="1" algn="l"/>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Aplikasi</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memberikan</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pemberitahuan</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kesalahan</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jika</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terjadi</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kesalahan</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input,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seperti</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saat</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memasukkan</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nilai</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yang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tidak</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valid.</a:t>
            </a:r>
            <a:endParaRPr lang="id-ID" b="1" i="0"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endParaRPr>
          </a:p>
          <a:p>
            <a:pPr algn="l"/>
            <a:r>
              <a:rPr lang="id-ID" b="1" i="0"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ID"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Penghapusan</a:t>
            </a:r>
            <a:r>
              <a:rPr lang="en-ID"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Data </a:t>
            </a:r>
            <a:r>
              <a:rPr lang="en-ID"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Pasien</a:t>
            </a:r>
            <a:r>
              <a:rPr lang="en-ID"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lvl="1" algn="l"/>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Pengguna</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dapat</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menghapus</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data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pasien</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berdasarkan</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nomor</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rekam</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medis</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algn="l"/>
            <a:r>
              <a:rPr lang="id-ID" b="1" i="0"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ID"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Keluar</a:t>
            </a:r>
            <a:r>
              <a:rPr lang="en-ID"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dari</a:t>
            </a:r>
            <a:r>
              <a:rPr lang="en-ID"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Aplikasi</a:t>
            </a:r>
            <a:r>
              <a:rPr lang="en-ID"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lvl="1" algn="l"/>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Pengguna</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dapat</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keluar</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dari</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aplikasi</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dengan</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mengklik</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tombol</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D"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keluar</a:t>
            </a:r>
            <a:r>
              <a:rPr lang="en-ID"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30593370"/>
      </p:ext>
    </p:extLst>
  </p:cSld>
  <p:clrMapOvr>
    <a:masterClrMapping/>
  </p:clrMapOvr>
  <mc:AlternateContent xmlns:mc="http://schemas.openxmlformats.org/markup-compatibility/2006">
    <mc:Choice xmlns:p14="http://schemas.microsoft.com/office/powerpoint/2010/main" Requires="p14">
      <p:transition spd="slow" p14:dur="2000" advTm="23444"/>
    </mc:Choice>
    <mc:Fallback>
      <p:transition spd="slow" advTm="2344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1"/>
          <p:cNvSpPr txBox="1">
            <a:spLocks noGrp="1"/>
          </p:cNvSpPr>
          <p:nvPr>
            <p:ph type="title"/>
          </p:nvPr>
        </p:nvSpPr>
        <p:spPr>
          <a:xfrm>
            <a:off x="396268" y="433216"/>
            <a:ext cx="2338768" cy="578100"/>
          </a:xfrm>
          <a:prstGeom prst="rect">
            <a:avLst/>
          </a:prstGeom>
        </p:spPr>
        <p:txBody>
          <a:bodyPr spcFirstLastPara="1" wrap="square" lIns="91425" tIns="91425" rIns="91425" bIns="91425" anchor="t" anchorCtr="0">
            <a:noAutofit/>
          </a:bodyPr>
          <a:lstStyle/>
          <a:p>
            <a:pPr>
              <a:buSzPts val="1100"/>
            </a:pPr>
            <a:r>
              <a:rPr sz="2000" dirty="0">
                <a:solidFill>
                  <a:schemeClr val="tx1"/>
                </a:solidFill>
              </a:rPr>
              <a:t>C.) </a:t>
            </a:r>
            <a:r>
              <a:rPr lang="en-ID" sz="2000" b="0" i="0" dirty="0">
                <a:solidFill>
                  <a:schemeClr val="tx1"/>
                </a:solidFill>
                <a:effectLst/>
                <a:latin typeface="Roboto" panose="02000000000000000000" pitchFamily="2" charset="0"/>
              </a:rPr>
              <a:t>Alur </a:t>
            </a:r>
            <a:r>
              <a:rPr lang="en-ID" sz="2000" b="0" i="0" dirty="0" err="1">
                <a:solidFill>
                  <a:schemeClr val="tx1"/>
                </a:solidFill>
                <a:effectLst/>
                <a:latin typeface="Roboto" panose="02000000000000000000" pitchFamily="2" charset="0"/>
              </a:rPr>
              <a:t>kerja</a:t>
            </a:r>
            <a:r>
              <a:rPr lang="en-ID" sz="2000" b="0" i="0" dirty="0">
                <a:solidFill>
                  <a:schemeClr val="tx1"/>
                </a:solidFill>
                <a:effectLst/>
                <a:latin typeface="Roboto" panose="02000000000000000000" pitchFamily="2" charset="0"/>
              </a:rPr>
              <a:t> </a:t>
            </a:r>
            <a:br>
              <a:rPr lang="en-ID" b="0" i="0" dirty="0">
                <a:solidFill>
                  <a:srgbClr val="000000"/>
                </a:solidFill>
                <a:effectLst/>
                <a:latin typeface="Roboto" panose="02000000000000000000" pitchFamily="2" charset="0"/>
              </a:rPr>
            </a:br>
            <a:endParaRPr dirty="0"/>
          </a:p>
        </p:txBody>
      </p:sp>
      <p:pic>
        <p:nvPicPr>
          <p:cNvPr id="2" name="Picture 1">
            <a:extLst>
              <a:ext uri="{FF2B5EF4-FFF2-40B4-BE49-F238E27FC236}">
                <a16:creationId xmlns:a16="http://schemas.microsoft.com/office/drawing/2014/main" id="{F77DD1BE-CC12-830A-034C-5DEE7CDDE219}"/>
              </a:ext>
            </a:extLst>
          </p:cNvPr>
          <p:cNvPicPr>
            <a:picLocks noChangeAspect="1"/>
          </p:cNvPicPr>
          <p:nvPr/>
        </p:nvPicPr>
        <p:blipFill>
          <a:blip r:embed="rId3"/>
          <a:stretch>
            <a:fillRect/>
          </a:stretch>
        </p:blipFill>
        <p:spPr>
          <a:xfrm>
            <a:off x="1302639" y="868197"/>
            <a:ext cx="6261135" cy="360304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4075"/>
    </mc:Choice>
    <mc:Fallback>
      <p:transition spd="slow" advTm="407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7" name="Google Shape;427;p42"/>
          <p:cNvSpPr txBox="1">
            <a:spLocks noGrp="1"/>
          </p:cNvSpPr>
          <p:nvPr>
            <p:ph type="subTitle" idx="1"/>
          </p:nvPr>
        </p:nvSpPr>
        <p:spPr>
          <a:xfrm>
            <a:off x="207925" y="637039"/>
            <a:ext cx="8013512" cy="4302354"/>
          </a:xfrm>
          <a:prstGeom prst="rect">
            <a:avLst/>
          </a:prstGeom>
        </p:spPr>
        <p:txBody>
          <a:bodyPr spcFirstLastPara="1" wrap="square" lIns="91425" tIns="91425" rIns="91425" bIns="91425" anchor="t" anchorCtr="0">
            <a:noAutofit/>
          </a:bodyPr>
          <a:lstStyle/>
          <a:p>
            <a:pPr marL="342900" lvl="0" indent="-342900">
              <a:buFont typeface="+mj-lt"/>
              <a:buAutoNum type="arabicPeriod"/>
            </a:pPr>
            <a:r>
              <a:rPr lang="id-ID" sz="1400" b="1" kern="100" dirty="0">
                <a:effectLst/>
                <a:latin typeface="Calibri" panose="020F0502020204030204" pitchFamily="34" charset="0"/>
                <a:ea typeface="Calibri" panose="020F0502020204030204" pitchFamily="34" charset="0"/>
                <a:cs typeface="Calibri" panose="020F0502020204030204" pitchFamily="34" charset="0"/>
              </a:rPr>
              <a:t>Tampilan Awal Masuk:</a:t>
            </a:r>
            <a:endParaRPr lang="en-ID" sz="14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Wingdings" panose="05000000000000000000" pitchFamily="2" charset="2"/>
              <a:buChar char="v"/>
            </a:pPr>
            <a:r>
              <a:rPr lang="id-ID" kern="100" dirty="0">
                <a:effectLst/>
                <a:latin typeface="Calibri" panose="020F0502020204030204" pitchFamily="34" charset="0"/>
                <a:ea typeface="Calibri" panose="020F0502020204030204" pitchFamily="34" charset="0"/>
                <a:cs typeface="Calibri" panose="020F0502020204030204" pitchFamily="34" charset="0"/>
              </a:rPr>
              <a:t>Pengguna akan membuka aplikasi klinik dan lanjut ke tampilan </a:t>
            </a:r>
            <a:r>
              <a:rPr lang="id-ID" kern="100" dirty="0" err="1">
                <a:effectLst/>
                <a:latin typeface="Calibri" panose="020F0502020204030204" pitchFamily="34" charset="0"/>
                <a:ea typeface="Calibri" panose="020F0502020204030204" pitchFamily="34" charset="0"/>
                <a:cs typeface="Calibri" panose="020F0502020204030204" pitchFamily="34" charset="0"/>
              </a:rPr>
              <a:t>login</a:t>
            </a:r>
            <a:r>
              <a:rPr lang="id-ID" kern="100" dirty="0">
                <a:effectLst/>
                <a:latin typeface="Calibri" panose="020F0502020204030204" pitchFamily="34" charset="0"/>
                <a:ea typeface="Calibri" panose="020F0502020204030204" pitchFamily="34" charset="0"/>
                <a:cs typeface="Calibri" panose="020F0502020204030204" pitchFamily="34" charset="0"/>
              </a:rPr>
              <a:t>.</a:t>
            </a:r>
            <a:endParaRPr lang="en-ID"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mj-lt"/>
              <a:buAutoNum type="arabicPeriod"/>
            </a:pPr>
            <a:r>
              <a:rPr lang="id-ID" sz="1400" b="1" kern="100" dirty="0">
                <a:effectLst/>
                <a:latin typeface="Calibri" panose="020F0502020204030204" pitchFamily="34" charset="0"/>
                <a:ea typeface="Calibri" panose="020F0502020204030204" pitchFamily="34" charset="0"/>
                <a:cs typeface="Calibri" panose="020F0502020204030204" pitchFamily="34" charset="0"/>
              </a:rPr>
              <a:t>Tampilan </a:t>
            </a:r>
            <a:r>
              <a:rPr lang="id-ID" sz="1400" b="1" kern="100" dirty="0" err="1">
                <a:effectLst/>
                <a:latin typeface="Calibri" panose="020F0502020204030204" pitchFamily="34" charset="0"/>
                <a:ea typeface="Calibri" panose="020F0502020204030204" pitchFamily="34" charset="0"/>
                <a:cs typeface="Calibri" panose="020F0502020204030204" pitchFamily="34" charset="0"/>
              </a:rPr>
              <a:t>Login</a:t>
            </a:r>
            <a:r>
              <a:rPr lang="id-ID" sz="1400" b="1" kern="100" dirty="0">
                <a:effectLst/>
                <a:latin typeface="Calibri" panose="020F0502020204030204" pitchFamily="34" charset="0"/>
                <a:ea typeface="Calibri" panose="020F0502020204030204" pitchFamily="34" charset="0"/>
                <a:cs typeface="Calibri" panose="020F0502020204030204" pitchFamily="34" charset="0"/>
              </a:rPr>
              <a:t>:</a:t>
            </a:r>
            <a:endParaRPr lang="en-ID" sz="14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Wingdings" panose="05000000000000000000" pitchFamily="2" charset="2"/>
              <a:buChar char="v"/>
            </a:pPr>
            <a:r>
              <a:rPr lang="id-ID" kern="100" dirty="0">
                <a:effectLst/>
                <a:latin typeface="Calibri" panose="020F0502020204030204" pitchFamily="34" charset="0"/>
                <a:ea typeface="Calibri" panose="020F0502020204030204" pitchFamily="34" charset="0"/>
                <a:cs typeface="Calibri" panose="020F0502020204030204" pitchFamily="34" charset="0"/>
              </a:rPr>
              <a:t>Pengguna diminta memasukkan </a:t>
            </a:r>
            <a:r>
              <a:rPr lang="id-ID" kern="100" dirty="0" err="1">
                <a:effectLst/>
                <a:latin typeface="Calibri" panose="020F0502020204030204" pitchFamily="34" charset="0"/>
                <a:ea typeface="Calibri" panose="020F0502020204030204" pitchFamily="34" charset="0"/>
                <a:cs typeface="Calibri" panose="020F0502020204030204" pitchFamily="34" charset="0"/>
              </a:rPr>
              <a:t>username</a:t>
            </a:r>
            <a:r>
              <a:rPr lang="id-ID" kern="100" dirty="0">
                <a:effectLst/>
                <a:latin typeface="Calibri" panose="020F0502020204030204" pitchFamily="34" charset="0"/>
                <a:ea typeface="Calibri" panose="020F0502020204030204" pitchFamily="34" charset="0"/>
                <a:cs typeface="Calibri" panose="020F0502020204030204" pitchFamily="34" charset="0"/>
              </a:rPr>
              <a:t> dan </a:t>
            </a:r>
            <a:r>
              <a:rPr lang="id-ID" kern="100" dirty="0" err="1">
                <a:effectLst/>
                <a:latin typeface="Calibri" panose="020F0502020204030204" pitchFamily="34" charset="0"/>
                <a:ea typeface="Calibri" panose="020F0502020204030204" pitchFamily="34" charset="0"/>
                <a:cs typeface="Calibri" panose="020F0502020204030204" pitchFamily="34" charset="0"/>
              </a:rPr>
              <a:t>password</a:t>
            </a:r>
            <a:r>
              <a:rPr lang="id-ID" kern="100" dirty="0">
                <a:effectLst/>
                <a:latin typeface="Calibri" panose="020F0502020204030204" pitchFamily="34" charset="0"/>
                <a:ea typeface="Calibri" panose="020F0502020204030204" pitchFamily="34" charset="0"/>
                <a:cs typeface="Calibri" panose="020F0502020204030204" pitchFamily="34" charset="0"/>
              </a:rPr>
              <a:t>.</a:t>
            </a:r>
            <a:endParaRPr lang="en-ID"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mj-lt"/>
              <a:buAutoNum type="arabicPeriod"/>
            </a:pPr>
            <a:r>
              <a:rPr lang="id-ID" sz="1400" b="1" kern="100" dirty="0">
                <a:effectLst/>
                <a:latin typeface="Calibri" panose="020F0502020204030204" pitchFamily="34" charset="0"/>
                <a:ea typeface="Calibri" panose="020F0502020204030204" pitchFamily="34" charset="0"/>
                <a:cs typeface="Calibri" panose="020F0502020204030204" pitchFamily="34" charset="0"/>
              </a:rPr>
              <a:t>Proses </a:t>
            </a:r>
            <a:r>
              <a:rPr lang="id-ID" sz="1400" b="1" kern="100" dirty="0" err="1">
                <a:effectLst/>
                <a:latin typeface="Calibri" panose="020F0502020204030204" pitchFamily="34" charset="0"/>
                <a:ea typeface="Calibri" panose="020F0502020204030204" pitchFamily="34" charset="0"/>
                <a:cs typeface="Calibri" panose="020F0502020204030204" pitchFamily="34" charset="0"/>
              </a:rPr>
              <a:t>Login</a:t>
            </a:r>
            <a:r>
              <a:rPr lang="id-ID" sz="1400" b="1" kern="100" dirty="0">
                <a:effectLst/>
                <a:latin typeface="Calibri" panose="020F0502020204030204" pitchFamily="34" charset="0"/>
                <a:ea typeface="Calibri" panose="020F0502020204030204" pitchFamily="34" charset="0"/>
                <a:cs typeface="Calibri" panose="020F0502020204030204" pitchFamily="34" charset="0"/>
              </a:rPr>
              <a:t>:</a:t>
            </a:r>
            <a:endParaRPr lang="en-ID" sz="14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Wingdings" panose="05000000000000000000" pitchFamily="2" charset="2"/>
              <a:buChar char="v"/>
            </a:pPr>
            <a:r>
              <a:rPr lang="id-ID" kern="100" dirty="0">
                <a:effectLst/>
                <a:latin typeface="Calibri" panose="020F0502020204030204" pitchFamily="34" charset="0"/>
                <a:ea typeface="Calibri" panose="020F0502020204030204" pitchFamily="34" charset="0"/>
                <a:cs typeface="Calibri" panose="020F0502020204030204" pitchFamily="34" charset="0"/>
              </a:rPr>
              <a:t>Aplikasi memverifikasi </a:t>
            </a:r>
            <a:r>
              <a:rPr lang="id-ID" kern="100" dirty="0" err="1">
                <a:effectLst/>
                <a:latin typeface="Calibri" panose="020F0502020204030204" pitchFamily="34" charset="0"/>
                <a:ea typeface="Calibri" panose="020F0502020204030204" pitchFamily="34" charset="0"/>
                <a:cs typeface="Calibri" panose="020F0502020204030204" pitchFamily="34" charset="0"/>
              </a:rPr>
              <a:t>username</a:t>
            </a:r>
            <a:r>
              <a:rPr lang="id-ID" kern="100" dirty="0">
                <a:effectLst/>
                <a:latin typeface="Calibri" panose="020F0502020204030204" pitchFamily="34" charset="0"/>
                <a:ea typeface="Calibri" panose="020F0502020204030204" pitchFamily="34" charset="0"/>
                <a:cs typeface="Calibri" panose="020F0502020204030204" pitchFamily="34" charset="0"/>
              </a:rPr>
              <a:t> dan </a:t>
            </a:r>
            <a:r>
              <a:rPr lang="id-ID" kern="100" dirty="0" err="1">
                <a:effectLst/>
                <a:latin typeface="Calibri" panose="020F0502020204030204" pitchFamily="34" charset="0"/>
                <a:ea typeface="Calibri" panose="020F0502020204030204" pitchFamily="34" charset="0"/>
                <a:cs typeface="Calibri" panose="020F0502020204030204" pitchFamily="34" charset="0"/>
              </a:rPr>
              <a:t>password</a:t>
            </a:r>
            <a:r>
              <a:rPr lang="id-ID" kern="100" dirty="0">
                <a:effectLst/>
                <a:latin typeface="Calibri" panose="020F0502020204030204" pitchFamily="34" charset="0"/>
                <a:ea typeface="Calibri" panose="020F0502020204030204" pitchFamily="34" charset="0"/>
                <a:cs typeface="Calibri" panose="020F0502020204030204" pitchFamily="34" charset="0"/>
              </a:rPr>
              <a:t>.</a:t>
            </a:r>
            <a:endParaRPr lang="en-ID"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Wingdings" panose="05000000000000000000" pitchFamily="2" charset="2"/>
              <a:buChar char="v"/>
            </a:pPr>
            <a:r>
              <a:rPr lang="id-ID" kern="100" dirty="0">
                <a:effectLst/>
                <a:latin typeface="Calibri" panose="020F0502020204030204" pitchFamily="34" charset="0"/>
                <a:ea typeface="Calibri" panose="020F0502020204030204" pitchFamily="34" charset="0"/>
                <a:cs typeface="Calibri" panose="020F0502020204030204" pitchFamily="34" charset="0"/>
              </a:rPr>
              <a:t>Jika </a:t>
            </a:r>
            <a:r>
              <a:rPr lang="id-ID" kern="100" dirty="0" err="1">
                <a:effectLst/>
                <a:latin typeface="Calibri" panose="020F0502020204030204" pitchFamily="34" charset="0"/>
                <a:ea typeface="Calibri" panose="020F0502020204030204" pitchFamily="34" charset="0"/>
                <a:cs typeface="Calibri" panose="020F0502020204030204" pitchFamily="34" charset="0"/>
              </a:rPr>
              <a:t>login</a:t>
            </a:r>
            <a:r>
              <a:rPr lang="id-ID" kern="100" dirty="0">
                <a:effectLst/>
                <a:latin typeface="Calibri" panose="020F0502020204030204" pitchFamily="34" charset="0"/>
                <a:ea typeface="Calibri" panose="020F0502020204030204" pitchFamily="34" charset="0"/>
                <a:cs typeface="Calibri" panose="020F0502020204030204" pitchFamily="34" charset="0"/>
              </a:rPr>
              <a:t> berhasil, lanjut ke langkah berikutnya. Jika tidak, maka </a:t>
            </a:r>
            <a:r>
              <a:rPr lang="id-ID" kern="100" dirty="0">
                <a:latin typeface="Calibri" panose="020F0502020204030204" pitchFamily="34" charset="0"/>
                <a:ea typeface="Calibri" panose="020F0502020204030204" pitchFamily="34" charset="0"/>
                <a:cs typeface="Calibri" panose="020F0502020204030204" pitchFamily="34" charset="0"/>
              </a:rPr>
              <a:t>menam</a:t>
            </a:r>
            <a:r>
              <a:rPr lang="id-ID" kern="100" dirty="0">
                <a:effectLst/>
                <a:latin typeface="Calibri" panose="020F0502020204030204" pitchFamily="34" charset="0"/>
                <a:ea typeface="Calibri" panose="020F0502020204030204" pitchFamily="34" charset="0"/>
                <a:cs typeface="Calibri" panose="020F0502020204030204" pitchFamily="34" charset="0"/>
              </a:rPr>
              <a:t>pilkan pesan kesalahan.</a:t>
            </a:r>
            <a:endParaRPr lang="en-ID"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mj-lt"/>
              <a:buAutoNum type="arabicPeriod"/>
            </a:pPr>
            <a:r>
              <a:rPr lang="id-ID" sz="1400" b="1" kern="100" dirty="0" err="1">
                <a:effectLst/>
                <a:latin typeface="Calibri" panose="020F0502020204030204" pitchFamily="34" charset="0"/>
                <a:ea typeface="Calibri" panose="020F0502020204030204" pitchFamily="34" charset="0"/>
                <a:cs typeface="Calibri" panose="020F0502020204030204" pitchFamily="34" charset="0"/>
              </a:rPr>
              <a:t>End</a:t>
            </a:r>
            <a:r>
              <a:rPr lang="id-ID" sz="1400" b="1" kern="100" dirty="0">
                <a:effectLst/>
                <a:latin typeface="Calibri" panose="020F0502020204030204" pitchFamily="34" charset="0"/>
                <a:ea typeface="Calibri" panose="020F0502020204030204" pitchFamily="34" charset="0"/>
                <a:cs typeface="Calibri" panose="020F0502020204030204" pitchFamily="34" charset="0"/>
              </a:rPr>
              <a:t> (Jika </a:t>
            </a:r>
            <a:r>
              <a:rPr lang="id-ID" sz="1400" b="1" kern="100" dirty="0" err="1">
                <a:effectLst/>
                <a:latin typeface="Calibri" panose="020F0502020204030204" pitchFamily="34" charset="0"/>
                <a:ea typeface="Calibri" panose="020F0502020204030204" pitchFamily="34" charset="0"/>
                <a:cs typeface="Calibri" panose="020F0502020204030204" pitchFamily="34" charset="0"/>
              </a:rPr>
              <a:t>Login</a:t>
            </a:r>
            <a:r>
              <a:rPr lang="id-ID" sz="1400" b="1" kern="100" dirty="0">
                <a:effectLst/>
                <a:latin typeface="Calibri" panose="020F0502020204030204" pitchFamily="34" charset="0"/>
                <a:ea typeface="Calibri" panose="020F0502020204030204" pitchFamily="34" charset="0"/>
                <a:cs typeface="Calibri" panose="020F0502020204030204" pitchFamily="34" charset="0"/>
              </a:rPr>
              <a:t> Gagal):</a:t>
            </a:r>
            <a:endParaRPr lang="en-ID" sz="1400" kern="100" dirty="0">
              <a:effectLst/>
              <a:latin typeface="Calibri" panose="020F0502020204030204" pitchFamily="34" charset="0"/>
              <a:ea typeface="Calibri" panose="020F0502020204030204" pitchFamily="34" charset="0"/>
              <a:cs typeface="Calibri" panose="020F0502020204030204" pitchFamily="34" charset="0"/>
            </a:endParaRPr>
          </a:p>
          <a:p>
            <a:pPr marL="800100" lvl="1" indent="-342900">
              <a:buFont typeface="Wingdings" panose="05000000000000000000" pitchFamily="2" charset="2"/>
              <a:buChar char="v"/>
            </a:pPr>
            <a:r>
              <a:rPr lang="id-ID" kern="100" dirty="0">
                <a:effectLst/>
                <a:latin typeface="Calibri" panose="020F0502020204030204" pitchFamily="34" charset="0"/>
                <a:ea typeface="Calibri" panose="020F0502020204030204" pitchFamily="34" charset="0"/>
                <a:cs typeface="Calibri" panose="020F0502020204030204" pitchFamily="34" charset="0"/>
              </a:rPr>
              <a:t>Aplikasi berakhir jika </a:t>
            </a:r>
            <a:r>
              <a:rPr lang="id-ID" kern="100" dirty="0" err="1">
                <a:effectLst/>
                <a:latin typeface="Calibri" panose="020F0502020204030204" pitchFamily="34" charset="0"/>
                <a:ea typeface="Calibri" panose="020F0502020204030204" pitchFamily="34" charset="0"/>
                <a:cs typeface="Calibri" panose="020F0502020204030204" pitchFamily="34" charset="0"/>
              </a:rPr>
              <a:t>login</a:t>
            </a:r>
            <a:r>
              <a:rPr lang="id-ID" kern="100" dirty="0">
                <a:effectLst/>
                <a:latin typeface="Calibri" panose="020F0502020204030204" pitchFamily="34" charset="0"/>
                <a:ea typeface="Calibri" panose="020F0502020204030204" pitchFamily="34" charset="0"/>
                <a:cs typeface="Calibri" panose="020F0502020204030204" pitchFamily="34" charset="0"/>
              </a:rPr>
              <a:t> gagal.</a:t>
            </a:r>
            <a:endParaRPr lang="en-ID"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mj-lt"/>
              <a:buAutoNum type="arabicPeriod"/>
            </a:pPr>
            <a:r>
              <a:rPr lang="id-ID" sz="1400" b="1" kern="100" dirty="0">
                <a:effectLst/>
                <a:latin typeface="Calibri" panose="020F0502020204030204" pitchFamily="34" charset="0"/>
                <a:ea typeface="Calibri" panose="020F0502020204030204" pitchFamily="34" charset="0"/>
                <a:cs typeface="Calibri" panose="020F0502020204030204" pitchFamily="34" charset="0"/>
              </a:rPr>
              <a:t>Tampilan Utama:</a:t>
            </a:r>
            <a:endParaRPr lang="en-ID" sz="1400" kern="100" dirty="0">
              <a:effectLst/>
              <a:latin typeface="Calibri" panose="020F0502020204030204" pitchFamily="34" charset="0"/>
              <a:ea typeface="Calibri" panose="020F0502020204030204" pitchFamily="34" charset="0"/>
              <a:cs typeface="Calibri" panose="020F0502020204030204" pitchFamily="34" charset="0"/>
            </a:endParaRPr>
          </a:p>
          <a:p>
            <a:pPr marL="628650" lvl="1" indent="-171450">
              <a:spcAft>
                <a:spcPts val="800"/>
              </a:spcAft>
              <a:buFont typeface="Wingdings" panose="05000000000000000000" pitchFamily="2" charset="2"/>
              <a:buChar char="v"/>
            </a:pPr>
            <a:r>
              <a:rPr lang="id-ID" kern="100" dirty="0">
                <a:effectLst/>
                <a:latin typeface="Calibri" panose="020F0502020204030204" pitchFamily="34" charset="0"/>
                <a:ea typeface="Calibri" panose="020F0502020204030204" pitchFamily="34" charset="0"/>
                <a:cs typeface="Calibri" panose="020F0502020204030204" pitchFamily="34" charset="0"/>
              </a:rPr>
              <a:t>Jika </a:t>
            </a:r>
            <a:r>
              <a:rPr lang="id-ID" kern="100" dirty="0" err="1">
                <a:effectLst/>
                <a:latin typeface="Calibri" panose="020F0502020204030204" pitchFamily="34" charset="0"/>
                <a:ea typeface="Calibri" panose="020F0502020204030204" pitchFamily="34" charset="0"/>
                <a:cs typeface="Calibri" panose="020F0502020204030204" pitchFamily="34" charset="0"/>
              </a:rPr>
              <a:t>login</a:t>
            </a:r>
            <a:r>
              <a:rPr lang="id-ID" kern="100" dirty="0">
                <a:effectLst/>
                <a:latin typeface="Calibri" panose="020F0502020204030204" pitchFamily="34" charset="0"/>
                <a:ea typeface="Calibri" panose="020F0502020204030204" pitchFamily="34" charset="0"/>
                <a:cs typeface="Calibri" panose="020F0502020204030204" pitchFamily="34" charset="0"/>
              </a:rPr>
              <a:t> berhasil, maka tampilan utama dengan opsi "Tambah Pasien“, "Tampilkan Pasien" , "Keluar“, dan “Hapus Pasien”.</a:t>
            </a:r>
            <a:endParaRPr lang="en-ID"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mj-lt"/>
              <a:buAutoNum type="arabicPeriod"/>
            </a:pPr>
            <a:r>
              <a:rPr lang="id-ID" sz="1400" b="1" kern="100" dirty="0">
                <a:effectLst/>
                <a:latin typeface="Calibri" panose="020F0502020204030204" pitchFamily="34" charset="0"/>
                <a:ea typeface="Calibri" panose="020F0502020204030204" pitchFamily="34" charset="0"/>
                <a:cs typeface="Calibri" panose="020F0502020204030204" pitchFamily="34" charset="0"/>
              </a:rPr>
              <a:t>Formulir Data Pasien:</a:t>
            </a:r>
            <a:endParaRPr lang="en-ID" sz="1400" kern="100" dirty="0">
              <a:effectLst/>
              <a:latin typeface="Calibri" panose="020F0502020204030204" pitchFamily="34" charset="0"/>
              <a:ea typeface="Calibri" panose="020F0502020204030204" pitchFamily="34" charset="0"/>
              <a:cs typeface="Calibri" panose="020F0502020204030204" pitchFamily="34" charset="0"/>
            </a:endParaRPr>
          </a:p>
          <a:p>
            <a:pPr marL="800100" lvl="1" indent="-342900">
              <a:buFont typeface="Wingdings" panose="05000000000000000000" pitchFamily="2" charset="2"/>
              <a:buChar char="v"/>
            </a:pPr>
            <a:r>
              <a:rPr lang="id-ID" kern="100" dirty="0">
                <a:effectLst/>
                <a:latin typeface="Calibri" panose="020F0502020204030204" pitchFamily="34" charset="0"/>
                <a:ea typeface="Calibri" panose="020F0502020204030204" pitchFamily="34" charset="0"/>
                <a:cs typeface="Calibri" panose="020F0502020204030204" pitchFamily="34" charset="0"/>
              </a:rPr>
              <a:t>Jika opsi "Tambah Pasien" dipilih, pengguna mengisi formulir data pasien.</a:t>
            </a:r>
            <a:endParaRPr lang="en-ID"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mj-lt"/>
              <a:buAutoNum type="arabicPeriod"/>
            </a:pPr>
            <a:r>
              <a:rPr lang="id-ID" sz="1400" b="1" kern="100" dirty="0">
                <a:effectLst/>
                <a:latin typeface="Calibri" panose="020F0502020204030204" pitchFamily="34" charset="0"/>
                <a:ea typeface="Calibri" panose="020F0502020204030204" pitchFamily="34" charset="0"/>
                <a:cs typeface="Calibri" panose="020F0502020204030204" pitchFamily="34" charset="0"/>
              </a:rPr>
              <a:t>Tambah Data Pasien:</a:t>
            </a:r>
            <a:endParaRPr lang="en-ID" sz="1400" kern="100" dirty="0">
              <a:effectLst/>
              <a:latin typeface="Calibri" panose="020F0502020204030204" pitchFamily="34" charset="0"/>
              <a:ea typeface="Calibri" panose="020F0502020204030204" pitchFamily="34" charset="0"/>
              <a:cs typeface="Calibri" panose="020F0502020204030204" pitchFamily="34" charset="0"/>
            </a:endParaRPr>
          </a:p>
          <a:p>
            <a:pPr marL="800100" lvl="1" indent="-342900">
              <a:buFont typeface="Wingdings" panose="05000000000000000000" pitchFamily="2" charset="2"/>
              <a:buChar char="v"/>
            </a:pPr>
            <a:r>
              <a:rPr lang="id-ID" kern="100" dirty="0">
                <a:effectLst/>
                <a:latin typeface="Calibri" panose="020F0502020204030204" pitchFamily="34" charset="0"/>
                <a:ea typeface="Calibri" panose="020F0502020204030204" pitchFamily="34" charset="0"/>
                <a:cs typeface="Calibri" panose="020F0502020204030204" pitchFamily="34" charset="0"/>
              </a:rPr>
              <a:t>Data pasien ditambahkan ke dalam tabel.</a:t>
            </a:r>
            <a:endParaRPr lang="en-ID"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mj-lt"/>
              <a:buAutoNum type="arabicPeriod"/>
            </a:pPr>
            <a:r>
              <a:rPr lang="id-ID" sz="1400" b="1" kern="100" dirty="0">
                <a:effectLst/>
                <a:latin typeface="Calibri" panose="020F0502020204030204" pitchFamily="34" charset="0"/>
                <a:ea typeface="Calibri" panose="020F0502020204030204" pitchFamily="34" charset="0"/>
                <a:cs typeface="Calibri" panose="020F0502020204030204" pitchFamily="34" charset="0"/>
              </a:rPr>
              <a:t>Tampilkan Daftar Pasien:</a:t>
            </a:r>
            <a:endParaRPr lang="en-ID" sz="1400" kern="100" dirty="0">
              <a:effectLst/>
              <a:latin typeface="Calibri" panose="020F0502020204030204" pitchFamily="34" charset="0"/>
              <a:ea typeface="Calibri" panose="020F0502020204030204" pitchFamily="34" charset="0"/>
              <a:cs typeface="Calibri" panose="020F0502020204030204" pitchFamily="34" charset="0"/>
            </a:endParaRPr>
          </a:p>
          <a:p>
            <a:pPr marL="800100" lvl="1" indent="-342900">
              <a:spcAft>
                <a:spcPts val="800"/>
              </a:spcAft>
              <a:buFont typeface="Wingdings" panose="05000000000000000000" pitchFamily="2" charset="2"/>
              <a:buChar char="v"/>
            </a:pPr>
            <a:r>
              <a:rPr lang="id-ID" kern="100" dirty="0">
                <a:effectLst/>
                <a:latin typeface="Calibri" panose="020F0502020204030204" pitchFamily="34" charset="0"/>
                <a:ea typeface="Calibri" panose="020F0502020204030204" pitchFamily="34" charset="0"/>
                <a:cs typeface="Calibri" panose="020F0502020204030204" pitchFamily="34" charset="0"/>
              </a:rPr>
              <a:t>Jika opsi "Tampilkan Pasien" dipilih, aplikasi menampilkan daftar pasien dalam tabel.</a:t>
            </a:r>
            <a:endParaRPr lang="en-ID" kern="100" dirty="0">
              <a:effectLst/>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1600"/>
              </a:spcAft>
              <a:buClr>
                <a:schemeClr val="dk1"/>
              </a:buClr>
              <a:buSzPts val="1100"/>
              <a:buFont typeface="Arial"/>
              <a:buNone/>
            </a:pPr>
            <a:endParaRPr lang="en-ID" dirty="0"/>
          </a:p>
        </p:txBody>
      </p:sp>
      <p:sp>
        <p:nvSpPr>
          <p:cNvPr id="428" name="Google Shape;428;p42"/>
          <p:cNvSpPr/>
          <p:nvPr/>
        </p:nvSpPr>
        <p:spPr>
          <a:xfrm rot="-5400000">
            <a:off x="6138900" y="2243625"/>
            <a:ext cx="52959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2000" advTm="56830"/>
    </mc:Choice>
    <mc:Fallback>
      <p:transition spd="slow" advTm="5683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5" name="TextBox 4">
            <a:extLst>
              <a:ext uri="{FF2B5EF4-FFF2-40B4-BE49-F238E27FC236}">
                <a16:creationId xmlns:a16="http://schemas.microsoft.com/office/drawing/2014/main" id="{3178FBFC-18E1-26A5-4BB7-7AB14126DF91}"/>
              </a:ext>
            </a:extLst>
          </p:cNvPr>
          <p:cNvSpPr txBox="1"/>
          <p:nvPr/>
        </p:nvSpPr>
        <p:spPr>
          <a:xfrm>
            <a:off x="457200" y="710292"/>
            <a:ext cx="6931479" cy="3108543"/>
          </a:xfrm>
          <a:prstGeom prst="rect">
            <a:avLst/>
          </a:prstGeom>
          <a:noFill/>
        </p:spPr>
        <p:txBody>
          <a:bodyPr wrap="square">
            <a:spAutoFit/>
          </a:bodyPr>
          <a:lstStyle/>
          <a:p>
            <a:pPr lvl="0"/>
            <a:r>
              <a:rPr lang="id-ID" b="1"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9</a:t>
            </a:r>
            <a:r>
              <a:rPr lang="id-ID" sz="1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id-ID" sz="1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Konfirmasi Keluar:</a:t>
            </a:r>
            <a:endParaRPr lang="en-ID" sz="14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0"/>
            <a:r>
              <a:rPr lang="id-ID" sz="14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id-ID" sz="14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id-ID" sz="14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Jika opsi "Keluar" dipilih, aplikasi meminta konfirmasi keluar.</a:t>
            </a:r>
            <a:endParaRPr lang="id-ID" kern="1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0"/>
            <a:r>
              <a:rPr lang="id-ID" sz="14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10. </a:t>
            </a:r>
            <a:r>
              <a:rPr lang="id-ID" sz="1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Konfirmasi Hapus </a:t>
            </a:r>
            <a:r>
              <a:rPr lang="id-ID" b="1" kern="100" dirty="0">
                <a:solidFill>
                  <a:schemeClr val="tx1"/>
                </a:solidFill>
                <a:latin typeface="Calibri" panose="020F0502020204030204" pitchFamily="34" charset="0"/>
                <a:ea typeface="Calibri" panose="020F0502020204030204" pitchFamily="34" charset="0"/>
                <a:cs typeface="Calibri" panose="020F0502020204030204" pitchFamily="34" charset="0"/>
              </a:rPr>
              <a:t>Pasien:</a:t>
            </a:r>
          </a:p>
          <a:p>
            <a:pPr lvl="0"/>
            <a:r>
              <a:rPr lang="id-ID" kern="1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id-ID" kern="100" dirty="0">
                <a:solidFill>
                  <a:schemeClr val="tx1"/>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Jika opsi “Hapus Pasien” </a:t>
            </a:r>
            <a:r>
              <a:rPr lang="id-ID" kern="100" dirty="0" err="1">
                <a:solidFill>
                  <a:schemeClr val="tx1"/>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dipilih,maka</a:t>
            </a:r>
            <a:r>
              <a:rPr lang="id-ID" kern="100" dirty="0">
                <a:solidFill>
                  <a:schemeClr val="tx1"/>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id-ID" kern="100" dirty="0" err="1">
                <a:solidFill>
                  <a:schemeClr val="tx1"/>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user</a:t>
            </a:r>
            <a:r>
              <a:rPr lang="id-ID" kern="100" dirty="0">
                <a:solidFill>
                  <a:schemeClr val="tx1"/>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akan meminta nomor rekam </a:t>
            </a:r>
          </a:p>
          <a:p>
            <a:pPr lvl="0"/>
            <a:r>
              <a:rPr lang="id-ID" kern="100" dirty="0">
                <a:solidFill>
                  <a:schemeClr val="tx1"/>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medis yang ingin dihapus.</a:t>
            </a:r>
            <a:r>
              <a:rPr lang="id-ID" sz="14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lang="en-ID" sz="14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0"/>
            <a:r>
              <a:rPr lang="id-ID" sz="1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11. </a:t>
            </a:r>
            <a:r>
              <a:rPr lang="id-ID" sz="1400" b="1" kern="1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End</a:t>
            </a:r>
            <a:r>
              <a:rPr lang="id-ID" sz="1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(Aplikasi Ditutup):</a:t>
            </a:r>
            <a:endParaRPr lang="id-ID" b="1" kern="1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0"/>
            <a:r>
              <a:rPr lang="id-ID" sz="1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id-ID" sz="1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id-ID" sz="14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Aplikasi berakhir setelah pengguna keluar dan mengkonfirmasi keluar.</a:t>
            </a:r>
            <a:endParaRPr lang="en-ID" sz="14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0"/>
            <a:r>
              <a:rPr lang="id-ID" sz="14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12. Selesai:</a:t>
            </a:r>
            <a:endParaRPr lang="en-ID" sz="14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0"/>
            <a:r>
              <a:rPr lang="id-ID" sz="14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id-ID" sz="14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id-ID" sz="14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Proses selesai dan aplikasi ditutup.</a:t>
            </a:r>
            <a:endParaRPr lang="en-ID" sz="14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1371600"/>
            <a:r>
              <a:rPr lang="id-ID" sz="14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lang="en-ID" sz="14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914400" indent="228600">
              <a:spcAft>
                <a:spcPts val="800"/>
              </a:spcAft>
            </a:pPr>
            <a:r>
              <a:rPr lang="id-ID" sz="1400" kern="1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Flowchart</a:t>
            </a:r>
            <a:r>
              <a:rPr lang="id-ID" sz="14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ini mencerminkan langkah-langkah operasional dari aplikasi klinik, yang melibatkan proses </a:t>
            </a:r>
            <a:r>
              <a:rPr lang="id-ID" sz="1400" kern="1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login</a:t>
            </a:r>
            <a:r>
              <a:rPr lang="id-ID" sz="14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manajemen data pasien, dan opsi untuk keluar dari aplikasi. Setiap langkah dirancang untuk memberikan pengalaman pengguna yang terstruktur dan efisien.</a:t>
            </a:r>
            <a:endParaRPr lang="en-ID" sz="14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41484"/>
    </mc:Choice>
    <mc:Fallback>
      <p:transition spd="slow" advTm="4148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21" name="TextBox 20">
            <a:extLst>
              <a:ext uri="{FF2B5EF4-FFF2-40B4-BE49-F238E27FC236}">
                <a16:creationId xmlns:a16="http://schemas.microsoft.com/office/drawing/2014/main" id="{E08B9346-3826-69F4-127E-8C1B2C769913}"/>
              </a:ext>
            </a:extLst>
          </p:cNvPr>
          <p:cNvSpPr txBox="1"/>
          <p:nvPr/>
        </p:nvSpPr>
        <p:spPr>
          <a:xfrm>
            <a:off x="187194" y="682950"/>
            <a:ext cx="2508476" cy="400110"/>
          </a:xfrm>
          <a:prstGeom prst="rect">
            <a:avLst/>
          </a:prstGeom>
          <a:noFill/>
        </p:spPr>
        <p:txBody>
          <a:bodyPr wrap="square">
            <a:spAutoFit/>
          </a:bodyPr>
          <a:lstStyle/>
          <a:p>
            <a:pPr algn="l"/>
            <a:r>
              <a:rPr lang="id-ID" sz="2000" b="0" i="0" dirty="0">
                <a:solidFill>
                  <a:schemeClr val="tx1"/>
                </a:solidFill>
                <a:effectLst/>
                <a:latin typeface="Roboto" panose="02000000000000000000" pitchFamily="2" charset="0"/>
              </a:rPr>
              <a:t>D.) </a:t>
            </a:r>
            <a:r>
              <a:rPr lang="en-ID" sz="2000" b="0" i="0" dirty="0">
                <a:solidFill>
                  <a:schemeClr val="tx1"/>
                </a:solidFill>
                <a:effectLst/>
                <a:latin typeface="Roboto" panose="02000000000000000000" pitchFamily="2" charset="0"/>
              </a:rPr>
              <a:t>Diagram class </a:t>
            </a:r>
          </a:p>
        </p:txBody>
      </p:sp>
      <p:pic>
        <p:nvPicPr>
          <p:cNvPr id="2" name="Picture 1">
            <a:extLst>
              <a:ext uri="{FF2B5EF4-FFF2-40B4-BE49-F238E27FC236}">
                <a16:creationId xmlns:a16="http://schemas.microsoft.com/office/drawing/2014/main" id="{9D429F7D-14B4-45B7-4D44-19E4D323DC35}"/>
              </a:ext>
            </a:extLst>
          </p:cNvPr>
          <p:cNvPicPr>
            <a:picLocks noChangeAspect="1"/>
          </p:cNvPicPr>
          <p:nvPr/>
        </p:nvPicPr>
        <p:blipFill>
          <a:blip r:embed="rId3"/>
          <a:stretch>
            <a:fillRect/>
          </a:stretch>
        </p:blipFill>
        <p:spPr>
          <a:xfrm>
            <a:off x="1441432" y="1574967"/>
            <a:ext cx="6261135" cy="19935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986"/>
    </mc:Choice>
    <mc:Fallback>
      <p:transition spd="slow" advTm="398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3" name="Title 2">
            <a:extLst>
              <a:ext uri="{FF2B5EF4-FFF2-40B4-BE49-F238E27FC236}">
                <a16:creationId xmlns:a16="http://schemas.microsoft.com/office/drawing/2014/main" id="{F736ECA7-A430-B8F5-E8AB-A8C76E8605D0}"/>
              </a:ext>
            </a:extLst>
          </p:cNvPr>
          <p:cNvSpPr>
            <a:spLocks noGrp="1"/>
          </p:cNvSpPr>
          <p:nvPr>
            <p:ph type="title"/>
          </p:nvPr>
        </p:nvSpPr>
        <p:spPr>
          <a:xfrm>
            <a:off x="314625" y="325282"/>
            <a:ext cx="3204182" cy="578100"/>
          </a:xfrm>
        </p:spPr>
        <p:txBody>
          <a:bodyPr/>
          <a:lstStyle/>
          <a:p>
            <a:r>
              <a:rPr lang="id-ID" sz="2000" dirty="0">
                <a:solidFill>
                  <a:schemeClr val="tx1"/>
                </a:solidFill>
              </a:rPr>
              <a:t>E.) </a:t>
            </a:r>
            <a:r>
              <a:rPr lang="en-ID" sz="2000" b="0" i="0" dirty="0" err="1">
                <a:solidFill>
                  <a:schemeClr val="tx1"/>
                </a:solidFill>
                <a:effectLst/>
                <a:latin typeface="Roboto" panose="02000000000000000000" pitchFamily="2" charset="0"/>
              </a:rPr>
              <a:t>Rancangan</a:t>
            </a:r>
            <a:r>
              <a:rPr lang="en-ID" sz="2000" b="0" i="0" dirty="0">
                <a:solidFill>
                  <a:schemeClr val="tx1"/>
                </a:solidFill>
                <a:effectLst/>
                <a:latin typeface="Roboto" panose="02000000000000000000" pitchFamily="2" charset="0"/>
              </a:rPr>
              <a:t> </a:t>
            </a:r>
            <a:r>
              <a:rPr lang="en-ID" sz="2000" b="0" i="0" dirty="0" err="1">
                <a:solidFill>
                  <a:schemeClr val="tx1"/>
                </a:solidFill>
                <a:effectLst/>
                <a:latin typeface="Roboto" panose="02000000000000000000" pitchFamily="2" charset="0"/>
              </a:rPr>
              <a:t>antarmuka</a:t>
            </a:r>
            <a:br>
              <a:rPr lang="en-ID" b="0" i="0" dirty="0">
                <a:solidFill>
                  <a:srgbClr val="000000"/>
                </a:solidFill>
                <a:effectLst/>
                <a:latin typeface="Roboto" panose="02000000000000000000" pitchFamily="2" charset="0"/>
              </a:rPr>
            </a:br>
            <a:endParaRPr lang="en-ID" dirty="0"/>
          </a:p>
        </p:txBody>
      </p:sp>
      <p:sp>
        <p:nvSpPr>
          <p:cNvPr id="4" name="Rectangle 2">
            <a:extLst>
              <a:ext uri="{FF2B5EF4-FFF2-40B4-BE49-F238E27FC236}">
                <a16:creationId xmlns:a16="http://schemas.microsoft.com/office/drawing/2014/main" id="{1B36D93E-C624-4264-9623-E1A15C7CD4D8}"/>
              </a:ext>
            </a:extLst>
          </p:cNvPr>
          <p:cNvSpPr>
            <a:spLocks noChangeArrowheads="1"/>
          </p:cNvSpPr>
          <p:nvPr/>
        </p:nvSpPr>
        <p:spPr bwMode="auto">
          <a:xfrm>
            <a:off x="212271" y="702129"/>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49" name="Picture 1">
            <a:extLst>
              <a:ext uri="{FF2B5EF4-FFF2-40B4-BE49-F238E27FC236}">
                <a16:creationId xmlns:a16="http://schemas.microsoft.com/office/drawing/2014/main" id="{3AEF1B2E-1A61-CE32-1475-F4650AD575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271" y="1909484"/>
            <a:ext cx="3845379" cy="158874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280FCA6-EAB4-A4F8-50EC-212E8BF9BB69}"/>
              </a:ext>
            </a:extLst>
          </p:cNvPr>
          <p:cNvPicPr>
            <a:picLocks noChangeAspect="1"/>
          </p:cNvPicPr>
          <p:nvPr/>
        </p:nvPicPr>
        <p:blipFill>
          <a:blip r:embed="rId4"/>
          <a:stretch>
            <a:fillRect/>
          </a:stretch>
        </p:blipFill>
        <p:spPr>
          <a:xfrm>
            <a:off x="4546175" y="1360948"/>
            <a:ext cx="4026325" cy="2255657"/>
          </a:xfrm>
          <a:prstGeom prst="rect">
            <a:avLst/>
          </a:prstGeom>
        </p:spPr>
      </p:pic>
      <p:sp>
        <p:nvSpPr>
          <p:cNvPr id="8" name="TextBox 7">
            <a:extLst>
              <a:ext uri="{FF2B5EF4-FFF2-40B4-BE49-F238E27FC236}">
                <a16:creationId xmlns:a16="http://schemas.microsoft.com/office/drawing/2014/main" id="{366B3E55-8268-A3C7-3E29-E476F4CD6C43}"/>
              </a:ext>
            </a:extLst>
          </p:cNvPr>
          <p:cNvSpPr txBox="1"/>
          <p:nvPr/>
        </p:nvSpPr>
        <p:spPr>
          <a:xfrm>
            <a:off x="4546175" y="614332"/>
            <a:ext cx="4236759" cy="746616"/>
          </a:xfrm>
          <a:prstGeom prst="rect">
            <a:avLst/>
          </a:prstGeom>
          <a:noFill/>
        </p:spPr>
        <p:txBody>
          <a:bodyPr wrap="square">
            <a:spAutoFit/>
          </a:bodyPr>
          <a:lstStyle/>
          <a:p>
            <a:r>
              <a:rPr lang="id-ID" dirty="0">
                <a:solidFill>
                  <a:schemeClr val="tx1"/>
                </a:solidFill>
                <a:latin typeface="Roboto" panose="02000000000000000000" pitchFamily="2" charset="0"/>
                <a:ea typeface="Times New Roman" panose="02020603050405020304" pitchFamily="18" charset="0"/>
                <a:cs typeface="Times New Roman" panose="02020603050405020304" pitchFamily="18" charset="0"/>
                <a:sym typeface="Wingdings" panose="05000000000000000000" pitchFamily="2" charset="2"/>
              </a:rPr>
              <a:t> </a:t>
            </a:r>
            <a:r>
              <a:rPr lang="id-ID" sz="1400" kern="0" dirty="0">
                <a:solidFill>
                  <a:schemeClr val="tx1"/>
                </a:solidFill>
                <a:effectLst/>
                <a:latin typeface="Roboto" panose="02000000000000000000" pitchFamily="2" charset="0"/>
                <a:ea typeface="Times New Roman" panose="02020603050405020304" pitchFamily="18" charset="0"/>
                <a:cs typeface="Times New Roman" panose="02020603050405020304" pitchFamily="18" charset="0"/>
              </a:rPr>
              <a:t>Tampilan setelah memilih Menu Masuk selanjutnya ke bagian </a:t>
            </a:r>
            <a:r>
              <a:rPr lang="id-ID" sz="1400" kern="0" dirty="0" err="1">
                <a:solidFill>
                  <a:schemeClr val="tx1"/>
                </a:solidFill>
                <a:effectLst/>
                <a:latin typeface="Roboto" panose="02000000000000000000" pitchFamily="2" charset="0"/>
                <a:ea typeface="Times New Roman" panose="02020603050405020304" pitchFamily="18" charset="0"/>
                <a:cs typeface="Times New Roman" panose="02020603050405020304" pitchFamily="18" charset="0"/>
              </a:rPr>
              <a:t>Login</a:t>
            </a:r>
            <a:r>
              <a:rPr lang="id-ID" sz="1400" kern="0" dirty="0">
                <a:solidFill>
                  <a:schemeClr val="tx1"/>
                </a:solidFill>
                <a:effectLst/>
                <a:latin typeface="Roboto" panose="02000000000000000000" pitchFamily="2" charset="0"/>
                <a:ea typeface="Times New Roman" panose="02020603050405020304" pitchFamily="18" charset="0"/>
                <a:cs typeface="Times New Roman" panose="02020603050405020304" pitchFamily="18" charset="0"/>
              </a:rPr>
              <a:t> Untuk Daftar Dengan Memasukkan </a:t>
            </a:r>
            <a:r>
              <a:rPr lang="id-ID" sz="1400" kern="0" dirty="0" err="1">
                <a:solidFill>
                  <a:schemeClr val="tx1"/>
                </a:solidFill>
                <a:effectLst/>
                <a:latin typeface="Roboto" panose="02000000000000000000" pitchFamily="2" charset="0"/>
                <a:ea typeface="Times New Roman" panose="02020603050405020304" pitchFamily="18" charset="0"/>
                <a:cs typeface="Times New Roman" panose="02020603050405020304" pitchFamily="18" charset="0"/>
              </a:rPr>
              <a:t>Usernamae</a:t>
            </a:r>
            <a:r>
              <a:rPr lang="id-ID" sz="1400" kern="0" dirty="0">
                <a:solidFill>
                  <a:schemeClr val="tx1"/>
                </a:solidFill>
                <a:effectLst/>
                <a:latin typeface="Roboto" panose="02000000000000000000" pitchFamily="2" charset="0"/>
                <a:ea typeface="Times New Roman" panose="02020603050405020304" pitchFamily="18" charset="0"/>
                <a:cs typeface="Times New Roman" panose="02020603050405020304" pitchFamily="18" charset="0"/>
              </a:rPr>
              <a:t> dan </a:t>
            </a:r>
            <a:r>
              <a:rPr lang="id-ID" sz="1400" kern="0" dirty="0" err="1">
                <a:solidFill>
                  <a:schemeClr val="tx1"/>
                </a:solidFill>
                <a:effectLst/>
                <a:latin typeface="Roboto" panose="02000000000000000000" pitchFamily="2" charset="0"/>
                <a:ea typeface="Times New Roman" panose="02020603050405020304" pitchFamily="18" charset="0"/>
                <a:cs typeface="Times New Roman" panose="02020603050405020304" pitchFamily="18" charset="0"/>
              </a:rPr>
              <a:t>Password</a:t>
            </a:r>
            <a:endParaRPr lang="en-ID" dirty="0">
              <a:solidFill>
                <a:schemeClr val="tx1"/>
              </a:solidFill>
            </a:endParaRPr>
          </a:p>
        </p:txBody>
      </p:sp>
      <p:sp>
        <p:nvSpPr>
          <p:cNvPr id="10" name="TextBox 9">
            <a:extLst>
              <a:ext uri="{FF2B5EF4-FFF2-40B4-BE49-F238E27FC236}">
                <a16:creationId xmlns:a16="http://schemas.microsoft.com/office/drawing/2014/main" id="{E53155AD-BD2A-950C-951D-D444BA1CE762}"/>
              </a:ext>
            </a:extLst>
          </p:cNvPr>
          <p:cNvSpPr txBox="1"/>
          <p:nvPr/>
        </p:nvSpPr>
        <p:spPr>
          <a:xfrm>
            <a:off x="314625" y="1080748"/>
            <a:ext cx="3204182" cy="523220"/>
          </a:xfrm>
          <a:prstGeom prst="rect">
            <a:avLst/>
          </a:prstGeom>
          <a:noFill/>
        </p:spPr>
        <p:txBody>
          <a:bodyPr wrap="square">
            <a:spAutoFit/>
          </a:bodyPr>
          <a:lstStyle/>
          <a:p>
            <a:r>
              <a:rPr lang="id-ID" kern="0" dirty="0">
                <a:solidFill>
                  <a:schemeClr val="tx1"/>
                </a:solidFill>
                <a:effectLst/>
                <a:latin typeface="Roboto" panose="02000000000000000000" pitchFamily="2" charset="0"/>
                <a:ea typeface="Times New Roman" panose="02020603050405020304" pitchFamily="18" charset="0"/>
                <a:cs typeface="Times New Roman" panose="02020603050405020304" pitchFamily="18" charset="0"/>
                <a:sym typeface="Wingdings" panose="05000000000000000000" pitchFamily="2" charset="2"/>
              </a:rPr>
              <a:t> </a:t>
            </a:r>
            <a:r>
              <a:rPr lang="id-ID" kern="0" dirty="0">
                <a:solidFill>
                  <a:schemeClr val="tx1"/>
                </a:solidFill>
                <a:effectLst/>
                <a:latin typeface="Roboto" panose="02000000000000000000" pitchFamily="2" charset="0"/>
                <a:ea typeface="Times New Roman" panose="02020603050405020304" pitchFamily="18" charset="0"/>
                <a:cs typeface="Times New Roman" panose="02020603050405020304" pitchFamily="18" charset="0"/>
              </a:rPr>
              <a:t>Tampilan Awal menampilkan pilihan Masuk</a:t>
            </a:r>
            <a:endParaRPr lang="en-ID"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14871"/>
    </mc:Choice>
    <mc:Fallback>
      <p:transition spd="slow" advTm="14871"/>
    </mc:Fallback>
  </mc:AlternateContent>
</p:sld>
</file>

<file path=ppt/theme/theme1.xml><?xml version="1.0" encoding="utf-8"?>
<a:theme xmlns:a="http://schemas.openxmlformats.org/drawingml/2006/main" name="Automotive Industry Consulting by Slidesgo">
  <a:themeElements>
    <a:clrScheme name="Simple Light">
      <a:dk1>
        <a:srgbClr val="FFFFFF"/>
      </a:dk1>
      <a:lt1>
        <a:srgbClr val="12151A"/>
      </a:lt1>
      <a:dk2>
        <a:srgbClr val="242933"/>
      </a:dk2>
      <a:lt2>
        <a:srgbClr val="CCD4DB"/>
      </a:lt2>
      <a:accent1>
        <a:srgbClr val="8B939C"/>
      </a:accent1>
      <a:accent2>
        <a:srgbClr val="ABB3B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754</Words>
  <Application>Microsoft Office PowerPoint</Application>
  <PresentationFormat>On-screen Show (16:9)</PresentationFormat>
  <Paragraphs>77</Paragraphs>
  <Slides>18</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Wingdings</vt:lpstr>
      <vt:lpstr>Roboto</vt:lpstr>
      <vt:lpstr>Calibri</vt:lpstr>
      <vt:lpstr>DM Sans</vt:lpstr>
      <vt:lpstr>Aptos Narrow</vt:lpstr>
      <vt:lpstr>Cambay</vt:lpstr>
      <vt:lpstr>Automotive Industry Consulting by Slidesgo</vt:lpstr>
      <vt:lpstr>Tugas Akhir  “Aplikasi Daftar Klinik Online”</vt:lpstr>
      <vt:lpstr>A.) Deskripsi Aplikasi</vt:lpstr>
      <vt:lpstr>B.) Fitur-fitur aplikasi </vt:lpstr>
      <vt:lpstr>PowerPoint Presentation</vt:lpstr>
      <vt:lpstr>C.) Alur kerja  </vt:lpstr>
      <vt:lpstr>PowerPoint Presentation</vt:lpstr>
      <vt:lpstr>PowerPoint Presentation</vt:lpstr>
      <vt:lpstr>PowerPoint Presentation</vt:lpstr>
      <vt:lpstr>E.) Rancangan antarmuka </vt:lpstr>
      <vt:lpstr>PowerPoint Presentation</vt:lpstr>
      <vt:lpstr>F.) Screenshot coding di IDE </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Aplikasi Daftar Klinik Online</dc:title>
  <dc:creator>Lenovo</dc:creator>
  <cp:lastModifiedBy>Lenovo Slim5</cp:lastModifiedBy>
  <cp:revision>9</cp:revision>
  <dcterms:modified xsi:type="dcterms:W3CDTF">2024-01-13T12:08:07Z</dcterms:modified>
</cp:coreProperties>
</file>