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ondrina Solid" charset="1" panose="00000500000000000000"/>
      <p:regular r:id="rId12"/>
    </p:embeddedFont>
    <p:embeddedFont>
      <p:font typeface="Londrina Solid Heavy" charset="1" panose="00000A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673640" y="5728178"/>
            <a:ext cx="9912509" cy="5899486"/>
          </a:xfrm>
          <a:custGeom>
            <a:avLst/>
            <a:gdLst/>
            <a:ahLst/>
            <a:cxnLst/>
            <a:rect r="r" b="b" t="t" l="l"/>
            <a:pathLst>
              <a:path h="5899486" w="9912509">
                <a:moveTo>
                  <a:pt x="0" y="0"/>
                </a:moveTo>
                <a:lnTo>
                  <a:pt x="9912509" y="0"/>
                </a:lnTo>
                <a:lnTo>
                  <a:pt x="9912509" y="5899487"/>
                </a:lnTo>
                <a:lnTo>
                  <a:pt x="0" y="5899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5074">
            <a:off x="-2799804" y="-2145915"/>
            <a:ext cx="8269494" cy="8194317"/>
          </a:xfrm>
          <a:custGeom>
            <a:avLst/>
            <a:gdLst/>
            <a:ahLst/>
            <a:cxnLst/>
            <a:rect r="r" b="b" t="t" l="l"/>
            <a:pathLst>
              <a:path h="8194317" w="8269494">
                <a:moveTo>
                  <a:pt x="0" y="0"/>
                </a:moveTo>
                <a:lnTo>
                  <a:pt x="8269494" y="0"/>
                </a:lnTo>
                <a:lnTo>
                  <a:pt x="8269494" y="8194317"/>
                </a:lnTo>
                <a:lnTo>
                  <a:pt x="0" y="819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399072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54583" y="3391581"/>
            <a:ext cx="11399503" cy="281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20"/>
              </a:lnSpc>
            </a:pPr>
            <a:r>
              <a:rPr lang="en-US" sz="950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Mobile Technology and Development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2056" y="668822"/>
            <a:ext cx="11583167" cy="148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9"/>
              </a:lnSpc>
            </a:pPr>
            <a:r>
              <a:rPr lang="en-US" sz="9999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Individual Assignment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59453" y="7184390"/>
            <a:ext cx="8799847" cy="207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6999" b="true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Nurul Izzah Binti Burhan</a:t>
            </a:r>
          </a:p>
          <a:p>
            <a:pPr algn="ctr">
              <a:lnSpc>
                <a:spcPts val="8119"/>
              </a:lnSpc>
            </a:pPr>
            <a:r>
              <a:rPr lang="en-US" b="true" sz="6999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2023503023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1031" y="2692947"/>
            <a:ext cx="14798951" cy="6565353"/>
          </a:xfrm>
          <a:custGeom>
            <a:avLst/>
            <a:gdLst/>
            <a:ahLst/>
            <a:cxnLst/>
            <a:rect r="r" b="b" t="t" l="l"/>
            <a:pathLst>
              <a:path h="6565353" w="14798951">
                <a:moveTo>
                  <a:pt x="0" y="0"/>
                </a:moveTo>
                <a:lnTo>
                  <a:pt x="14798951" y="0"/>
                </a:lnTo>
                <a:lnTo>
                  <a:pt x="14798951" y="6565353"/>
                </a:lnTo>
                <a:lnTo>
                  <a:pt x="0" y="656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0258" y="471149"/>
            <a:ext cx="2803009" cy="3760134"/>
          </a:xfrm>
          <a:custGeom>
            <a:avLst/>
            <a:gdLst/>
            <a:ahLst/>
            <a:cxnLst/>
            <a:rect r="r" b="b" t="t" l="l"/>
            <a:pathLst>
              <a:path h="3760134" w="2803009">
                <a:moveTo>
                  <a:pt x="0" y="0"/>
                </a:moveTo>
                <a:lnTo>
                  <a:pt x="2803009" y="0"/>
                </a:lnTo>
                <a:lnTo>
                  <a:pt x="2803009" y="3760133"/>
                </a:lnTo>
                <a:lnTo>
                  <a:pt x="0" y="376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44248" y="5343001"/>
            <a:ext cx="11399503" cy="15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Output Apps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2674" y="1967778"/>
            <a:ext cx="3443225" cy="7667679"/>
          </a:xfrm>
          <a:custGeom>
            <a:avLst/>
            <a:gdLst/>
            <a:ahLst/>
            <a:cxnLst/>
            <a:rect r="r" b="b" t="t" l="l"/>
            <a:pathLst>
              <a:path h="7667679" w="3443225">
                <a:moveTo>
                  <a:pt x="0" y="0"/>
                </a:moveTo>
                <a:lnTo>
                  <a:pt x="3443225" y="0"/>
                </a:lnTo>
                <a:lnTo>
                  <a:pt x="3443225" y="7667679"/>
                </a:lnTo>
                <a:lnTo>
                  <a:pt x="0" y="7667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" t="0" r="-1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0853" y="1967778"/>
            <a:ext cx="3450455" cy="7667679"/>
          </a:xfrm>
          <a:custGeom>
            <a:avLst/>
            <a:gdLst/>
            <a:ahLst/>
            <a:cxnLst/>
            <a:rect r="r" b="b" t="t" l="l"/>
            <a:pathLst>
              <a:path h="7667679" w="3450455">
                <a:moveTo>
                  <a:pt x="0" y="0"/>
                </a:moveTo>
                <a:lnTo>
                  <a:pt x="3450455" y="0"/>
                </a:lnTo>
                <a:lnTo>
                  <a:pt x="3450455" y="7667679"/>
                </a:lnTo>
                <a:lnTo>
                  <a:pt x="0" y="7667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15050" y="1967778"/>
            <a:ext cx="3443356" cy="7667679"/>
          </a:xfrm>
          <a:custGeom>
            <a:avLst/>
            <a:gdLst/>
            <a:ahLst/>
            <a:cxnLst/>
            <a:rect r="r" b="b" t="t" l="l"/>
            <a:pathLst>
              <a:path h="7667679" w="3443356">
                <a:moveTo>
                  <a:pt x="0" y="0"/>
                </a:moveTo>
                <a:lnTo>
                  <a:pt x="3443356" y="0"/>
                </a:lnTo>
                <a:lnTo>
                  <a:pt x="3443356" y="7667679"/>
                </a:lnTo>
                <a:lnTo>
                  <a:pt x="0" y="7667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9635" y="276036"/>
            <a:ext cx="4786264" cy="13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9"/>
              </a:lnSpc>
              <a:spcBef>
                <a:spcPct val="0"/>
              </a:spcBef>
            </a:pPr>
            <a:r>
              <a:rPr lang="en-US" sz="9361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Light Mode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2767" y="2009291"/>
            <a:ext cx="3420319" cy="7600709"/>
          </a:xfrm>
          <a:custGeom>
            <a:avLst/>
            <a:gdLst/>
            <a:ahLst/>
            <a:cxnLst/>
            <a:rect r="r" b="b" t="t" l="l"/>
            <a:pathLst>
              <a:path h="7600709" w="3420319">
                <a:moveTo>
                  <a:pt x="0" y="0"/>
                </a:moveTo>
                <a:lnTo>
                  <a:pt x="3420319" y="0"/>
                </a:lnTo>
                <a:lnTo>
                  <a:pt x="3420319" y="7600709"/>
                </a:lnTo>
                <a:lnTo>
                  <a:pt x="0" y="7600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14601" y="2009291"/>
            <a:ext cx="3413281" cy="7600709"/>
          </a:xfrm>
          <a:custGeom>
            <a:avLst/>
            <a:gdLst/>
            <a:ahLst/>
            <a:cxnLst/>
            <a:rect r="r" b="b" t="t" l="l"/>
            <a:pathLst>
              <a:path h="7600709" w="3413281">
                <a:moveTo>
                  <a:pt x="0" y="0"/>
                </a:moveTo>
                <a:lnTo>
                  <a:pt x="3413281" y="0"/>
                </a:lnTo>
                <a:lnTo>
                  <a:pt x="3413281" y="7600709"/>
                </a:lnTo>
                <a:lnTo>
                  <a:pt x="0" y="7600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4994" y="276036"/>
            <a:ext cx="4775546" cy="13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9"/>
              </a:lnSpc>
              <a:spcBef>
                <a:spcPct val="0"/>
              </a:spcBef>
            </a:pPr>
            <a:r>
              <a:rPr lang="en-US" sz="9361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Dark  Mode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0986" y="1666878"/>
            <a:ext cx="3640417" cy="8106497"/>
          </a:xfrm>
          <a:custGeom>
            <a:avLst/>
            <a:gdLst/>
            <a:ahLst/>
            <a:cxnLst/>
            <a:rect r="r" b="b" t="t" l="l"/>
            <a:pathLst>
              <a:path h="8106497" w="3640417">
                <a:moveTo>
                  <a:pt x="0" y="0"/>
                </a:moveTo>
                <a:lnTo>
                  <a:pt x="3640418" y="0"/>
                </a:lnTo>
                <a:lnTo>
                  <a:pt x="3640418" y="8106497"/>
                </a:lnTo>
                <a:lnTo>
                  <a:pt x="0" y="8106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82349" y="1700062"/>
            <a:ext cx="3625515" cy="8073313"/>
          </a:xfrm>
          <a:custGeom>
            <a:avLst/>
            <a:gdLst/>
            <a:ahLst/>
            <a:cxnLst/>
            <a:rect r="r" b="b" t="t" l="l"/>
            <a:pathLst>
              <a:path h="8073313" w="3625515">
                <a:moveTo>
                  <a:pt x="0" y="0"/>
                </a:moveTo>
                <a:lnTo>
                  <a:pt x="3625515" y="0"/>
                </a:lnTo>
                <a:lnTo>
                  <a:pt x="3625515" y="8073313"/>
                </a:lnTo>
                <a:lnTo>
                  <a:pt x="0" y="8073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3874" y="276036"/>
            <a:ext cx="7357786" cy="13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9"/>
              </a:lnSpc>
              <a:spcBef>
                <a:spcPct val="0"/>
              </a:spcBef>
            </a:pPr>
            <a:r>
              <a:rPr lang="en-US" sz="9361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Example Output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1104" y="2681694"/>
            <a:ext cx="13541527" cy="6007514"/>
          </a:xfrm>
          <a:custGeom>
            <a:avLst/>
            <a:gdLst/>
            <a:ahLst/>
            <a:cxnLst/>
            <a:rect r="r" b="b" t="t" l="l"/>
            <a:pathLst>
              <a:path h="6007514" w="13541527">
                <a:moveTo>
                  <a:pt x="0" y="0"/>
                </a:moveTo>
                <a:lnTo>
                  <a:pt x="13541527" y="0"/>
                </a:lnTo>
                <a:lnTo>
                  <a:pt x="13541527" y="6007514"/>
                </a:lnTo>
                <a:lnTo>
                  <a:pt x="0" y="600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69514">
            <a:off x="-2974150" y="-2828839"/>
            <a:ext cx="8741960" cy="8662488"/>
          </a:xfrm>
          <a:custGeom>
            <a:avLst/>
            <a:gdLst/>
            <a:ahLst/>
            <a:cxnLst/>
            <a:rect r="r" b="b" t="t" l="l"/>
            <a:pathLst>
              <a:path h="8662488" w="8741960">
                <a:moveTo>
                  <a:pt x="0" y="0"/>
                </a:moveTo>
                <a:lnTo>
                  <a:pt x="8741960" y="0"/>
                </a:lnTo>
                <a:lnTo>
                  <a:pt x="8741960" y="8662488"/>
                </a:lnTo>
                <a:lnTo>
                  <a:pt x="0" y="8662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0814" y="1028700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00889">
            <a:off x="14875231" y="7735927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74372" y="4876591"/>
            <a:ext cx="8457406" cy="190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7"/>
              </a:lnSpc>
            </a:pPr>
            <a:r>
              <a:rPr lang="en-US" sz="1278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DAGpjASnq6M</dc:identifier>
  <dcterms:modified xsi:type="dcterms:W3CDTF">2011-08-01T06:04:30Z</dcterms:modified>
  <cp:revision>1</cp:revision>
  <dc:title>Copy of Individual assignment</dc:title>
</cp:coreProperties>
</file>