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349" r:id="rId3"/>
    <p:sldId id="330" r:id="rId4"/>
    <p:sldId id="324" r:id="rId5"/>
    <p:sldId id="352" r:id="rId6"/>
    <p:sldId id="354" r:id="rId7"/>
    <p:sldId id="356" r:id="rId8"/>
    <p:sldId id="357" r:id="rId9"/>
    <p:sldId id="358" r:id="rId10"/>
    <p:sldId id="359" r:id="rId11"/>
    <p:sldId id="360" r:id="rId12"/>
    <p:sldId id="361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540" y="-6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=""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=""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=""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=""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=""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=""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=""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=""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=""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=""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=""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=""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image" Target="../media/image55.jpeg"/><Relationship Id="rId7" Type="http://schemas.openxmlformats.org/officeDocument/2006/relationships/image" Target="../media/image58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7.jpeg"/><Relationship Id="rId10" Type="http://schemas.openxmlformats.org/officeDocument/2006/relationships/image" Target="../media/image61.jpeg"/><Relationship Id="rId4" Type="http://schemas.openxmlformats.org/officeDocument/2006/relationships/image" Target="../media/image56.jpeg"/><Relationship Id="rId9" Type="http://schemas.openxmlformats.org/officeDocument/2006/relationships/image" Target="../media/image6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12" Type="http://schemas.openxmlformats.org/officeDocument/2006/relationships/image" Target="../media/image4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2.jpeg"/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12" Type="http://schemas.openxmlformats.org/officeDocument/2006/relationships/image" Target="../media/image51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eg"/><Relationship Id="rId11" Type="http://schemas.openxmlformats.org/officeDocument/2006/relationships/image" Target="../media/image50.jpeg"/><Relationship Id="rId5" Type="http://schemas.openxmlformats.org/officeDocument/2006/relationships/image" Target="../media/image45.jpeg"/><Relationship Id="rId10" Type="http://schemas.openxmlformats.org/officeDocument/2006/relationships/image" Target="../media/image49.jpeg"/><Relationship Id="rId4" Type="http://schemas.openxmlformats.org/officeDocument/2006/relationships/image" Target="../media/image44.jpeg"/><Relationship Id="rId9" Type="http://schemas.openxmlformats.org/officeDocument/2006/relationships/image" Target="../media/image48.jpeg"/><Relationship Id="rId14" Type="http://schemas.openxmlformats.org/officeDocument/2006/relationships/image" Target="../media/image5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445250" y="2921168"/>
            <a:ext cx="5302250" cy="13460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93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5250" y="2921419"/>
            <a:ext cx="513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Hotel Database</a:t>
            </a:r>
            <a:endParaRPr lang="ru-RU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7225" y="3752416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Presenter:Yertayev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Nurxan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SE-2017</a:t>
            </a:r>
            <a:endParaRPr lang="ru-RU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7" b="37874"/>
          <a:stretch/>
        </p:blipFill>
        <p:spPr>
          <a:xfrm>
            <a:off x="5822950" y="4245082"/>
            <a:ext cx="6292851" cy="10414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4" b="50000"/>
          <a:stretch/>
        </p:blipFill>
        <p:spPr>
          <a:xfrm>
            <a:off x="146625" y="4245082"/>
            <a:ext cx="5263576" cy="89228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181100"/>
            <a:ext cx="6210300" cy="16255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4" y="985463"/>
            <a:ext cx="5263576" cy="1727200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9838" y="621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queries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3"/>
          <a:stretch/>
        </p:blipFill>
        <p:spPr>
          <a:xfrm>
            <a:off x="5981700" y="5003702"/>
            <a:ext cx="6007100" cy="17399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5003702"/>
            <a:ext cx="5263575" cy="17399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2124074"/>
            <a:ext cx="6324600" cy="19552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4" y="2124074"/>
            <a:ext cx="5263576" cy="1955254"/>
          </a:xfrm>
          <a:prstGeom prst="rect">
            <a:avLst/>
          </a:prstGeom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0" y="4191000"/>
            <a:ext cx="12192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651500" y="1181100"/>
            <a:ext cx="50800" cy="5676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9838" y="621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Daily progress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12192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C582CE2-1E9D-4165-B2DE-4A76AE090355}"/>
              </a:ext>
            </a:extLst>
          </p:cNvPr>
          <p:cNvGrpSpPr/>
          <p:nvPr/>
        </p:nvGrpSpPr>
        <p:grpSpPr>
          <a:xfrm flipH="1">
            <a:off x="9830090" y="3441152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4" name="Oval 1">
              <a:extLst>
                <a:ext uri="{FF2B5EF4-FFF2-40B4-BE49-F238E27FC236}">
                  <a16:creationId xmlns="" xmlns:a16="http://schemas.microsoft.com/office/drawing/2014/main" id="{CCD86E0B-56BE-4ED1-9673-C219213176CC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="" xmlns:a16="http://schemas.microsoft.com/office/drawing/2014/main" id="{608BC474-9EB9-4C4B-B056-89B11306624E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="" xmlns:a16="http://schemas.microsoft.com/office/drawing/2014/main" id="{A0EECDE7-DB69-48A7-AA1E-E777AEFFC57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="" xmlns:a16="http://schemas.microsoft.com/office/drawing/2014/main" id="{9C6AE1D3-DE1A-490A-91A1-6DB58F59841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="" xmlns:a16="http://schemas.microsoft.com/office/drawing/2014/main" id="{9C17D0C8-CDF4-4FF7-9549-ED08C85A64E1}"/>
              </a:ext>
            </a:extLst>
          </p:cNvPr>
          <p:cNvSpPr/>
          <p:nvPr/>
        </p:nvSpPr>
        <p:spPr>
          <a:xfrm>
            <a:off x="9473531" y="2037501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448C75F-FD52-48E7-AC0C-F95A6EE6516B}"/>
              </a:ext>
            </a:extLst>
          </p:cNvPr>
          <p:cNvGrpSpPr/>
          <p:nvPr/>
        </p:nvGrpSpPr>
        <p:grpSpPr>
          <a:xfrm flipH="1">
            <a:off x="4516298" y="3441152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10" name="Oval 1">
              <a:extLst>
                <a:ext uri="{FF2B5EF4-FFF2-40B4-BE49-F238E27FC236}">
                  <a16:creationId xmlns="" xmlns:a16="http://schemas.microsoft.com/office/drawing/2014/main" id="{7337CB67-8B45-4B60-BBA8-83021011618B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="" xmlns:a16="http://schemas.microsoft.com/office/drawing/2014/main" id="{BD3CEA75-66E0-43EF-8C63-3117E3F6EB5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="" xmlns:a16="http://schemas.microsoft.com/office/drawing/2014/main" id="{406FC6AD-24BE-41D9-9924-FDE7688E1AC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="" xmlns:a16="http://schemas.microsoft.com/office/drawing/2014/main" id="{1844994E-CDD6-4EC0-B34F-B97E90C6A2FD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E3C0520-0335-4E4C-89BB-5B35AE1F4716}"/>
              </a:ext>
            </a:extLst>
          </p:cNvPr>
          <p:cNvGrpSpPr/>
          <p:nvPr/>
        </p:nvGrpSpPr>
        <p:grpSpPr>
          <a:xfrm>
            <a:off x="4375773" y="1943243"/>
            <a:ext cx="792715" cy="1360145"/>
            <a:chOff x="4874689" y="2348880"/>
            <a:chExt cx="914401" cy="1354872"/>
          </a:xfrm>
          <a:solidFill>
            <a:srgbClr val="90C221"/>
          </a:solidFill>
        </p:grpSpPr>
        <p:sp>
          <p:nvSpPr>
            <p:cNvPr id="15" name="Block Arc 14">
              <a:extLst>
                <a:ext uri="{FF2B5EF4-FFF2-40B4-BE49-F238E27FC236}">
                  <a16:creationId xmlns="" xmlns:a16="http://schemas.microsoft.com/office/drawing/2014/main" id="{568A4DBE-65AC-47F3-8794-305956627014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30">
              <a:extLst>
                <a:ext uri="{FF2B5EF4-FFF2-40B4-BE49-F238E27FC236}">
                  <a16:creationId xmlns="" xmlns:a16="http://schemas.microsoft.com/office/drawing/2014/main" id="{394F0119-97A2-4125-B240-26073E2C9D49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33">
              <a:extLst>
                <a:ext uri="{FF2B5EF4-FFF2-40B4-BE49-F238E27FC236}">
                  <a16:creationId xmlns="" xmlns:a16="http://schemas.microsoft.com/office/drawing/2014/main" id="{6C6ADBD1-EA9E-4864-9D29-44F0F09661C1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="" xmlns:a16="http://schemas.microsoft.com/office/drawing/2014/main" id="{DAEAEE99-2FC2-46EE-8779-231BB4FF1751}"/>
              </a:ext>
            </a:extLst>
          </p:cNvPr>
          <p:cNvGrpSpPr/>
          <p:nvPr/>
        </p:nvGrpSpPr>
        <p:grpSpPr>
          <a:xfrm>
            <a:off x="1869148" y="3441154"/>
            <a:ext cx="511666" cy="490542"/>
            <a:chOff x="1869148" y="3350721"/>
            <a:chExt cx="511666" cy="490542"/>
          </a:xfrm>
        </p:grpSpPr>
        <p:sp>
          <p:nvSpPr>
            <p:cNvPr id="19" name="Oval 1">
              <a:extLst>
                <a:ext uri="{FF2B5EF4-FFF2-40B4-BE49-F238E27FC236}">
                  <a16:creationId xmlns="" xmlns:a16="http://schemas.microsoft.com/office/drawing/2014/main" id="{12828816-9D65-4499-9F89-3F094F3CBF4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="" xmlns:a16="http://schemas.microsoft.com/office/drawing/2014/main" id="{4126B0EA-0D4C-4AD1-A3CA-BE954DBCFD9B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="" xmlns:a16="http://schemas.microsoft.com/office/drawing/2014/main" id="{D7CECBCA-A4C4-4BB8-A015-B81AB224F2C9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="" xmlns:a16="http://schemas.microsoft.com/office/drawing/2014/main" id="{D917FAD7-3A24-4F0C-884E-0C24D991E604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="" xmlns:a16="http://schemas.microsoft.com/office/drawing/2014/main" id="{37022A7A-0EF7-4B81-95B8-7538DDC0E41A}"/>
              </a:ext>
            </a:extLst>
          </p:cNvPr>
          <p:cNvSpPr/>
          <p:nvPr/>
        </p:nvSpPr>
        <p:spPr>
          <a:xfrm>
            <a:off x="1644864" y="1994857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0D1D7DE-B78E-4264-8371-E604F28AFB72}"/>
              </a:ext>
            </a:extLst>
          </p:cNvPr>
          <p:cNvGrpSpPr/>
          <p:nvPr/>
        </p:nvGrpSpPr>
        <p:grpSpPr>
          <a:xfrm flipH="1">
            <a:off x="7044810" y="3441154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25" name="Oval 1">
              <a:extLst>
                <a:ext uri="{FF2B5EF4-FFF2-40B4-BE49-F238E27FC236}">
                  <a16:creationId xmlns="" xmlns:a16="http://schemas.microsoft.com/office/drawing/2014/main" id="{054CD105-B31C-4B52-8205-638D261D207C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="" xmlns:a16="http://schemas.microsoft.com/office/drawing/2014/main" id="{4299C179-A2BB-4398-80D8-16CEF63C3562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1">
              <a:extLst>
                <a:ext uri="{FF2B5EF4-FFF2-40B4-BE49-F238E27FC236}">
                  <a16:creationId xmlns="" xmlns:a16="http://schemas.microsoft.com/office/drawing/2014/main" id="{9938E843-3647-4AC3-9BBA-A26B1E6BF75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1">
              <a:extLst>
                <a:ext uri="{FF2B5EF4-FFF2-40B4-BE49-F238E27FC236}">
                  <a16:creationId xmlns="" xmlns:a16="http://schemas.microsoft.com/office/drawing/2014/main" id="{837A9B3C-BAD1-4782-A90A-E3D69E05BD7D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="" xmlns:a16="http://schemas.microsoft.com/office/drawing/2014/main" id="{D6AFA671-DB6A-4A86-B3CE-92BCA0F88B1E}"/>
              </a:ext>
            </a:extLst>
          </p:cNvPr>
          <p:cNvSpPr/>
          <p:nvPr/>
        </p:nvSpPr>
        <p:spPr>
          <a:xfrm rot="5400000">
            <a:off x="6735110" y="1944519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57BA0B8C-C3B6-40AE-A0BE-AB27DD6EB721}"/>
              </a:ext>
            </a:extLst>
          </p:cNvPr>
          <p:cNvGrpSpPr/>
          <p:nvPr/>
        </p:nvGrpSpPr>
        <p:grpSpPr>
          <a:xfrm>
            <a:off x="650202" y="4700394"/>
            <a:ext cx="2701033" cy="776845"/>
            <a:chOff x="612815" y="3362835"/>
            <a:chExt cx="2250482" cy="776845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6007601-C7A3-4314-A9F4-BD5BAA8CAF80}"/>
                </a:ext>
              </a:extLst>
            </p:cNvPr>
            <p:cNvSpPr txBox="1"/>
            <p:nvPr/>
          </p:nvSpPr>
          <p:spPr>
            <a:xfrm>
              <a:off x="612815" y="3739570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30126E9-F8DE-4B67-AAE3-040D1699171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E3F8C12C-60DC-462B-A20D-FC78CA097615}"/>
              </a:ext>
            </a:extLst>
          </p:cNvPr>
          <p:cNvGrpSpPr/>
          <p:nvPr/>
        </p:nvGrpSpPr>
        <p:grpSpPr>
          <a:xfrm>
            <a:off x="3536127" y="4708866"/>
            <a:ext cx="2472004" cy="768373"/>
            <a:chOff x="803640" y="3362835"/>
            <a:chExt cx="2059657" cy="768373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51C3895-2373-45A9-ADBC-4D0DCB5CD7AB}"/>
                </a:ext>
              </a:extLst>
            </p:cNvPr>
            <p:cNvSpPr txBox="1"/>
            <p:nvPr/>
          </p:nvSpPr>
          <p:spPr>
            <a:xfrm>
              <a:off x="803640" y="3731098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76CC726B-8BCF-4A2F-974E-858ED7D223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36CFDF87-DCC0-417B-82C0-838B0DED818B}"/>
              </a:ext>
            </a:extLst>
          </p:cNvPr>
          <p:cNvGrpSpPr/>
          <p:nvPr/>
        </p:nvGrpSpPr>
        <p:grpSpPr>
          <a:xfrm>
            <a:off x="6193024" y="4708866"/>
            <a:ext cx="2472005" cy="768373"/>
            <a:chOff x="803640" y="3362835"/>
            <a:chExt cx="2059658" cy="768373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E2282C0-250F-4FFB-9014-93D44B31B685}"/>
                </a:ext>
              </a:extLst>
            </p:cNvPr>
            <p:cNvSpPr txBox="1"/>
            <p:nvPr/>
          </p:nvSpPr>
          <p:spPr>
            <a:xfrm>
              <a:off x="803641" y="3731098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1FB5347-7FF2-4941-8542-E0932F9F9BF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C1FFF72D-6BCD-4C92-8E16-F0C9EB5DC2FE}"/>
              </a:ext>
            </a:extLst>
          </p:cNvPr>
          <p:cNvGrpSpPr/>
          <p:nvPr/>
        </p:nvGrpSpPr>
        <p:grpSpPr>
          <a:xfrm>
            <a:off x="8849921" y="4708866"/>
            <a:ext cx="2472005" cy="779819"/>
            <a:chOff x="803640" y="3362835"/>
            <a:chExt cx="2059658" cy="779819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0779548-E2D7-4E9D-9AC5-EE3265E5B524}"/>
                </a:ext>
              </a:extLst>
            </p:cNvPr>
            <p:cNvSpPr txBox="1"/>
            <p:nvPr/>
          </p:nvSpPr>
          <p:spPr>
            <a:xfrm>
              <a:off x="803640" y="3742544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690A585B-C569-4EB3-80F2-F743138397D8}"/>
                </a:ext>
              </a:extLst>
            </p:cNvPr>
            <p:cNvSpPr txBox="1"/>
            <p:nvPr/>
          </p:nvSpPr>
          <p:spPr>
            <a:xfrm>
              <a:off x="803641" y="3362835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4"/>
                  </a:solidFill>
                  <a:cs typeface="Arial" pitchFamily="34" charset="0"/>
                </a:rPr>
                <a:t>4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8204200" y="0"/>
            <a:ext cx="39878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D7A947B-9423-4F6C-AC50-F3131BE8873E}"/>
              </a:ext>
            </a:extLst>
          </p:cNvPr>
          <p:cNvGrpSpPr/>
          <p:nvPr/>
        </p:nvGrpSpPr>
        <p:grpSpPr>
          <a:xfrm>
            <a:off x="380644" y="4208419"/>
            <a:ext cx="3423225" cy="2069484"/>
            <a:chOff x="-548507" y="477868"/>
            <a:chExt cx="11570449" cy="6357177"/>
          </a:xfrm>
        </p:grpSpPr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7A868801-A9E8-41CB-BF22-E706DF3614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8355753D-F937-4D98-B95B-A2942B8535F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C15DEAEA-9DAB-4558-BD75-167E8E99D06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9628D364-4348-4D8F-B455-47518532DF6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58B4BA2-373E-40AB-A42D-DF47D814BE1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32C48A08-A5C1-4C2D-9FB8-3127C81C0F1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="" xmlns:a16="http://schemas.microsoft.com/office/drawing/2014/main" id="{29F234C5-411E-49A5-AF1A-F7783EE261E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F8939ECC-1B93-4603-9F8C-B1EF6862641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E82E6868-4822-4CE6-92D2-65C42860956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="" xmlns:a16="http://schemas.microsoft.com/office/drawing/2014/main" id="{2955CF71-7B77-4452-A36C-A35ACC2CC47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="" xmlns:a16="http://schemas.microsoft.com/office/drawing/2014/main" id="{B06CCD0A-9C87-4788-99C2-015989CECCC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D6322744-1448-473D-826C-D43CDE04EB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26" y="1698281"/>
            <a:ext cx="11573197" cy="72424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FC3D6CE-5950-450F-8B13-9A2BF3F48FEC}"/>
              </a:ext>
            </a:extLst>
          </p:cNvPr>
          <p:cNvSpPr/>
          <p:nvPr/>
        </p:nvSpPr>
        <p:spPr>
          <a:xfrm>
            <a:off x="876535" y="4326126"/>
            <a:ext cx="2439136" cy="175025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자유형: 도형 56">
            <a:extLst>
              <a:ext uri="{FF2B5EF4-FFF2-40B4-BE49-F238E27FC236}">
                <a16:creationId xmlns="" xmlns:a16="http://schemas.microsoft.com/office/drawing/2014/main" id="{DF8A9056-2BDC-4B1D-870B-674AB4706FB3}"/>
              </a:ext>
            </a:extLst>
          </p:cNvPr>
          <p:cNvSpPr/>
          <p:nvPr/>
        </p:nvSpPr>
        <p:spPr>
          <a:xfrm>
            <a:off x="860185" y="3611525"/>
            <a:ext cx="2455486" cy="2429346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자유형: 도형 55">
            <a:extLst>
              <a:ext uri="{FF2B5EF4-FFF2-40B4-BE49-F238E27FC236}">
                <a16:creationId xmlns="" xmlns:a16="http://schemas.microsoft.com/office/drawing/2014/main" id="{03374357-B8FC-4EA5-B26F-0CDDC996048A}"/>
              </a:ext>
            </a:extLst>
          </p:cNvPr>
          <p:cNvSpPr/>
          <p:nvPr/>
        </p:nvSpPr>
        <p:spPr>
          <a:xfrm>
            <a:off x="876536" y="3588303"/>
            <a:ext cx="2439135" cy="2447204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Oval 17">
            <a:extLst>
              <a:ext uri="{FF2B5EF4-FFF2-40B4-BE49-F238E27FC236}">
                <a16:creationId xmlns="" xmlns:a16="http://schemas.microsoft.com/office/drawing/2014/main" id="{D27A2411-E69B-44AF-AAF0-8156FFE628DB}"/>
              </a:ext>
            </a:extLst>
          </p:cNvPr>
          <p:cNvSpPr/>
          <p:nvPr/>
        </p:nvSpPr>
        <p:spPr>
          <a:xfrm>
            <a:off x="1605009" y="2008301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2C7750-3716-4CBD-8535-0E2EF674E74B}"/>
              </a:ext>
            </a:extLst>
          </p:cNvPr>
          <p:cNvSpPr txBox="1"/>
          <p:nvPr/>
        </p:nvSpPr>
        <p:spPr>
          <a:xfrm>
            <a:off x="1477200" y="5214792"/>
            <a:ext cx="1411922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5FE90B82-3CEE-4F12-A7D7-074BA99C9B59}"/>
              </a:ext>
            </a:extLst>
          </p:cNvPr>
          <p:cNvSpPr txBox="1">
            <a:spLocks/>
          </p:cNvSpPr>
          <p:nvPr/>
        </p:nvSpPr>
        <p:spPr>
          <a:xfrm>
            <a:off x="3747668" y="377408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F90C752-3FE0-47CD-B3AC-F0E6742778F1}"/>
              </a:ext>
            </a:extLst>
          </p:cNvPr>
          <p:cNvSpPr/>
          <p:nvPr/>
        </p:nvSpPr>
        <p:spPr>
          <a:xfrm>
            <a:off x="5575725" y="2482504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3D05C6-F645-4AE3-B9B0-98550FB6A43E}"/>
              </a:ext>
            </a:extLst>
          </p:cNvPr>
          <p:cNvSpPr/>
          <p:nvPr/>
        </p:nvSpPr>
        <p:spPr>
          <a:xfrm>
            <a:off x="5601550" y="1862405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 Placeholder 12">
            <a:extLst>
              <a:ext uri="{FF2B5EF4-FFF2-40B4-BE49-F238E27FC236}">
                <a16:creationId xmlns="" xmlns:a16="http://schemas.microsoft.com/office/drawing/2014/main" id="{E56627E8-374C-407C-94CC-956C158E9915}"/>
              </a:ext>
            </a:extLst>
          </p:cNvPr>
          <p:cNvSpPr txBox="1">
            <a:spLocks/>
          </p:cNvSpPr>
          <p:nvPr/>
        </p:nvSpPr>
        <p:spPr>
          <a:xfrm>
            <a:off x="5575725" y="194236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=""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5575725" y="253650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="" xmlns:a16="http://schemas.microsoft.com/office/drawing/2014/main" id="{62D64979-8719-4322-A969-75D9C7A924C4}"/>
              </a:ext>
            </a:extLst>
          </p:cNvPr>
          <p:cNvSpPr txBox="1">
            <a:spLocks/>
          </p:cNvSpPr>
          <p:nvPr/>
        </p:nvSpPr>
        <p:spPr>
          <a:xfrm>
            <a:off x="4581231" y="199786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C7A0B2C-0B84-419F-9159-F1B5DF0FBB8B}"/>
              </a:ext>
            </a:extLst>
          </p:cNvPr>
          <p:cNvSpPr/>
          <p:nvPr/>
        </p:nvSpPr>
        <p:spPr>
          <a:xfrm>
            <a:off x="5575725" y="3081123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TextBox 2"/>
          <p:cNvSpPr txBox="1"/>
          <p:nvPr/>
        </p:nvSpPr>
        <p:spPr>
          <a:xfrm>
            <a:off x="6083300" y="187573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3300" y="248130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83300" y="3682070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Insert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26">
            <a:extLst>
              <a:ext uri="{FF2B5EF4-FFF2-40B4-BE49-F238E27FC236}">
                <a16:creationId xmlns="" xmlns:a16="http://schemas.microsoft.com/office/drawing/2014/main" id="{F53D05C6-F645-4AE3-B9B0-98550FB6A43E}"/>
              </a:ext>
            </a:extLst>
          </p:cNvPr>
          <p:cNvSpPr/>
          <p:nvPr/>
        </p:nvSpPr>
        <p:spPr>
          <a:xfrm>
            <a:off x="5575725" y="3682070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37">
            <a:extLst>
              <a:ext uri="{FF2B5EF4-FFF2-40B4-BE49-F238E27FC236}">
                <a16:creationId xmlns="" xmlns:a16="http://schemas.microsoft.com/office/drawing/2014/main" id="{DC7A0B2C-0B84-419F-9159-F1B5DF0FBB8B}"/>
              </a:ext>
            </a:extLst>
          </p:cNvPr>
          <p:cNvSpPr/>
          <p:nvPr/>
        </p:nvSpPr>
        <p:spPr>
          <a:xfrm>
            <a:off x="5575725" y="4214632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Text Placeholder 12">
            <a:extLst>
              <a:ext uri="{FF2B5EF4-FFF2-40B4-BE49-F238E27FC236}">
                <a16:creationId xmlns="" xmlns:a16="http://schemas.microsoft.com/office/drawing/2014/main" id="{6BF42E63-58E0-4FAF-AABA-E252EEADA367}"/>
              </a:ext>
            </a:extLst>
          </p:cNvPr>
          <p:cNvSpPr txBox="1">
            <a:spLocks/>
          </p:cNvSpPr>
          <p:nvPr/>
        </p:nvSpPr>
        <p:spPr>
          <a:xfrm>
            <a:off x="5604700" y="4810658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11875" y="420658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queries 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83300" y="4747777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Daily progress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30925" y="5310295"/>
            <a:ext cx="1333500" cy="3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37">
            <a:extLst>
              <a:ext uri="{FF2B5EF4-FFF2-40B4-BE49-F238E27FC236}">
                <a16:creationId xmlns="" xmlns:a16="http://schemas.microsoft.com/office/drawing/2014/main" id="{DC7A0B2C-0B84-419F-9159-F1B5DF0FBB8B}"/>
              </a:ext>
            </a:extLst>
          </p:cNvPr>
          <p:cNvSpPr/>
          <p:nvPr/>
        </p:nvSpPr>
        <p:spPr>
          <a:xfrm>
            <a:off x="5601550" y="5327155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TextBox 64"/>
          <p:cNvSpPr txBox="1"/>
          <p:nvPr/>
        </p:nvSpPr>
        <p:spPr>
          <a:xfrm>
            <a:off x="6111875" y="5909176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Rectangle 37">
            <a:extLst>
              <a:ext uri="{FF2B5EF4-FFF2-40B4-BE49-F238E27FC236}">
                <a16:creationId xmlns="" xmlns:a16="http://schemas.microsoft.com/office/drawing/2014/main" id="{DC7A0B2C-0B84-419F-9159-F1B5DF0FBB8B}"/>
              </a:ext>
            </a:extLst>
          </p:cNvPr>
          <p:cNvSpPr/>
          <p:nvPr/>
        </p:nvSpPr>
        <p:spPr>
          <a:xfrm>
            <a:off x="5601550" y="4761847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ectangle 26">
            <a:extLst>
              <a:ext uri="{FF2B5EF4-FFF2-40B4-BE49-F238E27FC236}">
                <a16:creationId xmlns="" xmlns:a16="http://schemas.microsoft.com/office/drawing/2014/main" id="{F53D05C6-F645-4AE3-B9B0-98550FB6A43E}"/>
              </a:ext>
            </a:extLst>
          </p:cNvPr>
          <p:cNvSpPr/>
          <p:nvPr/>
        </p:nvSpPr>
        <p:spPr>
          <a:xfrm>
            <a:off x="5601550" y="5908028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Text Placeholder 12">
            <a:extLst>
              <a:ext uri="{FF2B5EF4-FFF2-40B4-BE49-F238E27FC236}">
                <a16:creationId xmlns=""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5601550" y="311139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 Placeholder 12">
            <a:extLst>
              <a:ext uri="{FF2B5EF4-FFF2-40B4-BE49-F238E27FC236}">
                <a16:creationId xmlns=""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5575725" y="373607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 Placeholder 12">
            <a:extLst>
              <a:ext uri="{FF2B5EF4-FFF2-40B4-BE49-F238E27FC236}">
                <a16:creationId xmlns=""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5585600" y="424908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 Placeholder 12">
            <a:extLst>
              <a:ext uri="{FF2B5EF4-FFF2-40B4-BE49-F238E27FC236}">
                <a16:creationId xmlns=""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5601550" y="4790432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 Placeholder 12">
            <a:extLst>
              <a:ext uri="{FF2B5EF4-FFF2-40B4-BE49-F238E27FC236}">
                <a16:creationId xmlns=""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5611000" y="535382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 Placeholder 12">
            <a:extLst>
              <a:ext uri="{FF2B5EF4-FFF2-40B4-BE49-F238E27FC236}">
                <a16:creationId xmlns=""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5623650" y="5949842"/>
            <a:ext cx="3739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8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70500" y="30654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Table code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0" y="0"/>
            <a:ext cx="122174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6" name="Рисунок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171" y="229900"/>
            <a:ext cx="721299" cy="721299"/>
          </a:xfrm>
          <a:prstGeom prst="rect">
            <a:avLst/>
          </a:prstGeom>
        </p:spPr>
      </p:pic>
      <p:sp>
        <p:nvSpPr>
          <p:cNvPr id="56" name="Прямоугольник 55"/>
          <p:cNvSpPr/>
          <p:nvPr/>
        </p:nvSpPr>
        <p:spPr>
          <a:xfrm>
            <a:off x="9245600" y="0"/>
            <a:ext cx="29464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57206" y="136610"/>
            <a:ext cx="53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그룹 14">
            <a:extLst>
              <a:ext uri="{FF2B5EF4-FFF2-40B4-BE49-F238E27FC236}">
                <a16:creationId xmlns="" xmlns:a16="http://schemas.microsoft.com/office/drawing/2014/main" id="{DAEAEE99-2FC2-46EE-8779-231BB4FF1751}"/>
              </a:ext>
            </a:extLst>
          </p:cNvPr>
          <p:cNvGrpSpPr/>
          <p:nvPr/>
        </p:nvGrpSpPr>
        <p:grpSpPr>
          <a:xfrm>
            <a:off x="10669774" y="730022"/>
            <a:ext cx="488237" cy="334336"/>
            <a:chOff x="1869148" y="3350721"/>
            <a:chExt cx="511666" cy="490542"/>
          </a:xfrm>
        </p:grpSpPr>
        <p:sp>
          <p:nvSpPr>
            <p:cNvPr id="19" name="Oval 1">
              <a:extLst>
                <a:ext uri="{FF2B5EF4-FFF2-40B4-BE49-F238E27FC236}">
                  <a16:creationId xmlns="" xmlns:a16="http://schemas.microsoft.com/office/drawing/2014/main" id="{12828816-9D65-4499-9F89-3F094F3CBF4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="" xmlns:a16="http://schemas.microsoft.com/office/drawing/2014/main" id="{4126B0EA-0D4C-4AD1-A3CA-BE954DBCFD9B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="" xmlns:a16="http://schemas.microsoft.com/office/drawing/2014/main" id="{D7CECBCA-A4C4-4BB8-A015-B81AB224F2C9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="" xmlns:a16="http://schemas.microsoft.com/office/drawing/2014/main" id="{D917FAD7-3A24-4F0C-884E-0C24D991E604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="" xmlns:a16="http://schemas.microsoft.com/office/drawing/2014/main" id="{37022A7A-0EF7-4B81-95B8-7538DDC0E41A}"/>
              </a:ext>
            </a:extLst>
          </p:cNvPr>
          <p:cNvSpPr/>
          <p:nvPr/>
        </p:nvSpPr>
        <p:spPr>
          <a:xfrm>
            <a:off x="10638746" y="136610"/>
            <a:ext cx="519265" cy="472990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300" y="1668828"/>
            <a:ext cx="3606800" cy="44012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main idea of my project is to create a database for the hotel, which will include information about employees, rooms and services. There will be 8 tables in total where I will use </a:t>
            </a:r>
            <a:r>
              <a:rPr lang="en-U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queries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functions</a:t>
            </a:r>
            <a:endParaRPr lang="ru-R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9838" y="78154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68828"/>
            <a:ext cx="5715000" cy="452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9838" y="621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ERD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8" y="1320800"/>
            <a:ext cx="9901122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9838" y="621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 code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88533"/>
            <a:ext cx="2431474" cy="23960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4" y="4033040"/>
            <a:ext cx="2431475" cy="24947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56" y="1388532"/>
            <a:ext cx="3800844" cy="2396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81" y="1388532"/>
            <a:ext cx="2603500" cy="23960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56" y="4033040"/>
            <a:ext cx="3102344" cy="24947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1388532"/>
            <a:ext cx="2286000" cy="23960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033040"/>
            <a:ext cx="2476500" cy="24947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1" y="4033040"/>
            <a:ext cx="3098800" cy="24947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43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9838" y="621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Insert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295400"/>
            <a:ext cx="6235700" cy="24511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3886200"/>
            <a:ext cx="6235700" cy="27622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1295400"/>
            <a:ext cx="5407025" cy="24511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886201"/>
            <a:ext cx="5381625" cy="27622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25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9838" y="621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Insert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4" y="1320795"/>
            <a:ext cx="5923975" cy="23876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99" y="1320795"/>
            <a:ext cx="5486401" cy="23876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3975100"/>
            <a:ext cx="3841175" cy="26924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11" y="3975100"/>
            <a:ext cx="7759790" cy="26924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17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9838" y="621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queries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625"/>
            <a:ext cx="4559838" cy="1692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812925"/>
            <a:ext cx="4234875" cy="1577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74" y="2391171"/>
            <a:ext cx="2926301" cy="1704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49" y="2879327"/>
            <a:ext cx="2509775" cy="21724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" y="3965573"/>
            <a:ext cx="4486526" cy="18573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4471191"/>
            <a:ext cx="4082476" cy="22336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08" y="1237456"/>
            <a:ext cx="3971356" cy="18573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37" y="1812925"/>
            <a:ext cx="3382963" cy="15779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23" y="3885003"/>
            <a:ext cx="4203051" cy="1905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23" y="4408086"/>
            <a:ext cx="3428462" cy="2143125"/>
          </a:xfrm>
          <a:prstGeom prst="rect">
            <a:avLst/>
          </a:prstGeom>
        </p:spPr>
      </p:pic>
      <p:cxnSp>
        <p:nvCxnSpPr>
          <p:cNvPr id="19" name="Прямая соединительная линия 18"/>
          <p:cNvCxnSpPr/>
          <p:nvPr/>
        </p:nvCxnSpPr>
        <p:spPr>
          <a:xfrm flipV="1">
            <a:off x="0" y="3492500"/>
            <a:ext cx="4668837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686300" y="1181100"/>
            <a:ext cx="0" cy="231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68837" y="3725066"/>
            <a:ext cx="0" cy="311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17463" y="3712366"/>
            <a:ext cx="4668837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954174" y="3763166"/>
            <a:ext cx="0" cy="307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959950" y="3756816"/>
            <a:ext cx="405705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017000" y="3759991"/>
            <a:ext cx="0" cy="3098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959951" y="3492500"/>
            <a:ext cx="4057049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9032081" y="1181100"/>
            <a:ext cx="0" cy="23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954174" y="1181100"/>
            <a:ext cx="0" cy="231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9337074" y="2166143"/>
            <a:ext cx="2854926" cy="11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9337074" y="2177647"/>
            <a:ext cx="0" cy="300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9337074" y="5181600"/>
            <a:ext cx="2854926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90" y="3631404"/>
            <a:ext cx="3848549" cy="13977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" y="1213598"/>
            <a:ext cx="3439575" cy="22027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1199555"/>
            <a:ext cx="4197350" cy="2114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91" y="1213598"/>
            <a:ext cx="3848549" cy="15931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" y="3662780"/>
            <a:ext cx="3567114" cy="24205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3631405"/>
            <a:ext cx="4226264" cy="1791495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0" y="0"/>
            <a:ext cx="12192000" cy="118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36610"/>
            <a:ext cx="848853" cy="848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9838" y="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queries</a:t>
            </a:r>
            <a:endParaRPr lang="ru-RU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" y="2010056"/>
            <a:ext cx="3293831" cy="15154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" y="4368800"/>
            <a:ext cx="3567113" cy="226218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93" y="2010154"/>
            <a:ext cx="3847562" cy="140614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1905000"/>
            <a:ext cx="4197350" cy="151130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4527153"/>
            <a:ext cx="4197350" cy="2136378"/>
          </a:xfrm>
          <a:prstGeom prst="rect">
            <a:avLst/>
          </a:prstGeom>
        </p:spPr>
      </p:pic>
      <p:cxnSp>
        <p:nvCxnSpPr>
          <p:cNvPr id="29" name="Прямая соединительная линия 28"/>
          <p:cNvCxnSpPr/>
          <p:nvPr/>
        </p:nvCxnSpPr>
        <p:spPr>
          <a:xfrm>
            <a:off x="3695700" y="1181100"/>
            <a:ext cx="12700" cy="5676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8013700" y="1164630"/>
            <a:ext cx="12700" cy="5693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0" y="3565704"/>
            <a:ext cx="370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3708400" y="3533026"/>
            <a:ext cx="8483600" cy="40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Рисунок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93" y="4527154"/>
            <a:ext cx="3847562" cy="21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90</Words>
  <Application>Microsoft Office PowerPoint</Application>
  <PresentationFormat>Произвольный</PresentationFormat>
  <Paragraphs>39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Павлович Антон</cp:lastModifiedBy>
  <cp:revision>129</cp:revision>
  <dcterms:created xsi:type="dcterms:W3CDTF">2020-01-20T05:08:25Z</dcterms:created>
  <dcterms:modified xsi:type="dcterms:W3CDTF">2020-11-22T16:19:22Z</dcterms:modified>
</cp:coreProperties>
</file>