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2D4D-8634-4FB2-841F-12D40CA54FD0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C0D2-C6D9-4544-929F-7C231014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assets/deep-learning/Deep-Learning-with-PyTorch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torch.org/assets/deep-learning/Deep-Learning-with-PyTor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orch.org/assets/deep-learning/Deep-Learning-with-PyTorch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tensorboard_tutorial.html" TargetMode="External"/><Relationship Id="rId2" Type="http://schemas.openxmlformats.org/officeDocument/2006/relationships/hyperlink" Target="https://pytorch.org/tutorials/beginner/basics/intr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Deep Learning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500" dirty="0" err="1"/>
              <a:t>Risman</a:t>
            </a:r>
            <a:r>
              <a:rPr lang="en-US" sz="1500" dirty="0"/>
              <a:t> Adnan</a:t>
            </a:r>
          </a:p>
          <a:p>
            <a:r>
              <a:rPr lang="en-US" sz="1500"/>
              <a:t>Telkom University</a:t>
            </a:r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Outline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DL Frameworks</a:t>
            </a:r>
          </a:p>
          <a:p>
            <a:r>
              <a:rPr lang="en-US" sz="2400"/>
              <a:t>Tensorflow vs PyTorch</a:t>
            </a:r>
          </a:p>
          <a:p>
            <a:r>
              <a:rPr lang="en-US" sz="2400"/>
              <a:t>PyTorch DL Tutorial</a:t>
            </a:r>
          </a:p>
          <a:p>
            <a:r>
              <a:rPr lang="en-US" sz="2400"/>
              <a:t>Tensorflow DL Tutorial</a:t>
            </a:r>
          </a:p>
          <a:p>
            <a:r>
              <a:rPr lang="en-US" sz="2400"/>
              <a:t>Homeworks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42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2984500"/>
            <a:ext cx="4895850" cy="2773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984500"/>
            <a:ext cx="5100638" cy="2773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DL Frameworks	</a:t>
            </a:r>
          </a:p>
        </p:txBody>
      </p:sp>
    </p:spTree>
    <p:extLst>
      <p:ext uri="{BB962C8B-B14F-4D97-AF65-F5344CB8AC3E}">
        <p14:creationId xmlns:p14="http://schemas.microsoft.com/office/powerpoint/2010/main" val="42243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559090"/>
            <a:ext cx="4395728" cy="177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4371181"/>
            <a:ext cx="3668556" cy="1626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 b="1158"/>
          <a:stretch/>
        </p:blipFill>
        <p:spPr>
          <a:xfrm>
            <a:off x="6469513" y="2675680"/>
            <a:ext cx="4873173" cy="1979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76" y="4829862"/>
            <a:ext cx="3813161" cy="1797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Tensorflow vs PyTorch</a:t>
            </a:r>
          </a:p>
        </p:txBody>
      </p:sp>
    </p:spTree>
    <p:extLst>
      <p:ext uri="{BB962C8B-B14F-4D97-AF65-F5344CB8AC3E}">
        <p14:creationId xmlns:p14="http://schemas.microsoft.com/office/powerpoint/2010/main" val="4932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Free eBooks</a:t>
            </a:r>
          </a:p>
          <a:p>
            <a:r>
              <a:rPr lang="en-US" sz="1600" dirty="0">
                <a:hlinkClick r:id="rId2"/>
              </a:rPr>
              <a:t>https://pytorch.org/assets/deep-learning/Deep-Learning-with-PyTorch.pdf</a:t>
            </a:r>
            <a:r>
              <a:rPr lang="en-US" sz="16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1097883"/>
            <a:ext cx="6903723" cy="45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https://pytorch.org/assets/deep-learning/Deep-Learning-with-PyTorch.pdf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636575"/>
            <a:ext cx="11548872" cy="35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Its About Tensor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https://pytorch.org/assets/deep-learning/Deep-Learning-with-PyTorch.pdf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08205"/>
            <a:ext cx="7214616" cy="50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6" y="590758"/>
            <a:ext cx="11732150" cy="5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PyTorch</a:t>
            </a:r>
            <a:r>
              <a:rPr lang="en-US" dirty="0">
                <a:hlinkClick r:id="rId2"/>
              </a:rPr>
              <a:t> Tutorial</a:t>
            </a:r>
            <a:endParaRPr lang="en-US" dirty="0"/>
          </a:p>
          <a:p>
            <a:r>
              <a:rPr lang="en-US" dirty="0">
                <a:hlinkClick r:id="rId3"/>
              </a:rPr>
              <a:t>How to Visualize Training with </a:t>
            </a:r>
            <a:r>
              <a:rPr lang="en-US" dirty="0" err="1">
                <a:hlinkClick r:id="rId3"/>
              </a:rPr>
              <a:t>TensorBoard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2C4E-7A6A-B246-A8BF-8687E3A29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3848"/>
            <a:ext cx="5887094" cy="290878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EA384F2-DC39-7A44-B573-9BE5E2847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5" y="3013848"/>
            <a:ext cx="3664976" cy="29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Deep Learning Computation</vt:lpstr>
      <vt:lpstr>Outline</vt:lpstr>
      <vt:lpstr>DL Frameworks </vt:lpstr>
      <vt:lpstr>Tensorflow vs PyTorch</vt:lpstr>
      <vt:lpstr>Development Lifecycle</vt:lpstr>
      <vt:lpstr>Development Lifecycle</vt:lpstr>
      <vt:lpstr>Its About Tensor Processing</vt:lpstr>
      <vt:lpstr>PowerPoint Presentation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Computation</dc:title>
  <dc:creator>srin</dc:creator>
  <cp:lastModifiedBy>Risman Adnan</cp:lastModifiedBy>
  <cp:revision>9</cp:revision>
  <dcterms:created xsi:type="dcterms:W3CDTF">2021-10-08T07:18:04Z</dcterms:created>
  <dcterms:modified xsi:type="dcterms:W3CDTF">2021-11-25T23:38:10Z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C:\Users\r.adnan\Downloads\Deep Learning Computation.pptx</vt:lpwstr>
  </property>
</Properties>
</file>