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4665"/>
  </p:normalViewPr>
  <p:slideViewPr>
    <p:cSldViewPr>
      <p:cViewPr varScale="1">
        <p:scale>
          <a:sx n="107" d="100"/>
          <a:sy n="107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Signatures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Answer 2 questions in the file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hw.txt</a:t>
            </a:r>
          </a:p>
          <a:p>
            <a:r>
              <a:rPr lang="en-US" dirty="0" smtClean="0">
                <a:cs typeface="Courier New" pitchFamily="49" charset="0"/>
              </a:rPr>
              <a:t>Generate a key pair with the GNU Privacy Guard’s commands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--gen-key </a:t>
            </a:r>
            <a:r>
              <a:rPr lang="en-US" dirty="0" smtClean="0">
                <a:cs typeface="Courier New" pitchFamily="49" charset="0"/>
              </a:rPr>
              <a:t>(choose default options)</a:t>
            </a:r>
          </a:p>
          <a:p>
            <a:r>
              <a:rPr lang="en-US" dirty="0" smtClean="0">
                <a:cs typeface="Courier New" pitchFamily="49" charset="0"/>
              </a:rPr>
              <a:t>Export public key, in ASCII format,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 ‘Your Name’</a:t>
            </a:r>
          </a:p>
          <a:p>
            <a:r>
              <a:rPr lang="en-US" dirty="0" smtClean="0">
                <a:cs typeface="Courier New" pitchFamily="49" charset="0"/>
              </a:rPr>
              <a:t>Make a </a:t>
            </a:r>
            <a:r>
              <a:rPr lang="en-US" dirty="0" err="1" smtClean="0">
                <a:cs typeface="Courier New" pitchFamily="49" charset="0"/>
              </a:rPr>
              <a:t>tarball</a:t>
            </a:r>
            <a:r>
              <a:rPr lang="en-US" dirty="0" smtClean="0">
                <a:cs typeface="Courier New" pitchFamily="49" charset="0"/>
              </a:rPr>
              <a:t> of the above files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log.txt</a:t>
            </a:r>
            <a:r>
              <a:rPr lang="en-US" dirty="0" smtClean="0">
                <a:cs typeface="Courier New" pitchFamily="49" charset="0"/>
              </a:rPr>
              <a:t> and zip it with </a:t>
            </a:r>
            <a:r>
              <a:rPr lang="en-US" dirty="0" err="1" smtClean="0">
                <a:cs typeface="Courier New" pitchFamily="49" charset="0"/>
              </a:rPr>
              <a:t>gzip</a:t>
            </a:r>
            <a:r>
              <a:rPr lang="en-US" dirty="0" smtClean="0">
                <a:cs typeface="Courier New" pitchFamily="49" charset="0"/>
              </a:rPr>
              <a:t> to produce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tar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&lt;files&gt;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hw.tar </a:t>
            </a:r>
            <a:r>
              <a:rPr lang="en-US" dirty="0" smtClean="0">
                <a:cs typeface="Courier New" pitchFamily="49" charset="0"/>
              </a:rPr>
              <a:t>-&gt; creates hw.tar.gz</a:t>
            </a:r>
          </a:p>
          <a:p>
            <a:r>
              <a:rPr lang="en-US" dirty="0" smtClean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cs typeface="Courier New" pitchFamily="49" charset="0"/>
              </a:rPr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hw.tar.gz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--armor --output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hw.tar.gz.sig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--detach-sign hw.tar.gz </a:t>
            </a:r>
          </a:p>
          <a:p>
            <a:r>
              <a:rPr lang="en-US" dirty="0" smtClean="0">
                <a:cs typeface="Courier New" pitchFamily="49" charset="0"/>
              </a:rPr>
              <a:t>Use given commands to verify signature and file formatting  </a:t>
            </a:r>
          </a:p>
        </p:txBody>
      </p:sp>
    </p:spTree>
    <p:extLst>
      <p:ext uri="{BB962C8B-B14F-4D97-AF65-F5344CB8AC3E}">
        <p14:creationId xmlns:p14="http://schemas.microsoft.com/office/powerpoint/2010/main" val="269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8314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</a:t>
            </a:r>
          </a:p>
          <a:p>
            <a:pPr lvl="1"/>
            <a:r>
              <a:rPr lang="en-US" dirty="0" smtClean="0"/>
              <a:t>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Key used for encryption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epends on goal.</a:t>
            </a:r>
          </a:p>
        </p:txBody>
      </p:sp>
      <p:pic>
        <p:nvPicPr>
          <p:cNvPr id="1026" name="Picture 2" descr="http://etutorials.org/shared/images/tutorials/tutorial_57/02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6999"/>
            <a:ext cx="3886200" cy="41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An electronic stamp or seal, which i</a:t>
            </a:r>
            <a:r>
              <a:rPr lang="en-US" sz="4000" dirty="0" smtClean="0"/>
              <a:t>s appended to a document</a:t>
            </a:r>
          </a:p>
          <a:p>
            <a:r>
              <a:rPr lang="en-US" sz="4400" dirty="0" smtClean="0"/>
              <a:t>Ensures </a:t>
            </a:r>
            <a:r>
              <a:rPr lang="en-US" sz="4400" b="1" dirty="0" smtClean="0"/>
              <a:t>data integrity</a:t>
            </a:r>
          </a:p>
          <a:p>
            <a:pPr lvl="1"/>
            <a:r>
              <a:rPr lang="en-US" sz="4000" dirty="0" smtClean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3" y="0"/>
            <a:ext cx="870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 smtClean="0"/>
              <a:t>Generate </a:t>
            </a:r>
            <a:r>
              <a:rPr lang="en-US" sz="3100" dirty="0"/>
              <a:t>a </a:t>
            </a:r>
            <a:r>
              <a:rPr lang="en-US" sz="3100" i="1" dirty="0" smtClean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</a:t>
            </a:r>
            <a:r>
              <a:rPr lang="en-US" sz="3100" dirty="0" smtClean="0"/>
              <a:t>digest</a:t>
            </a:r>
            <a:endParaRPr lang="en-US" sz="31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</a:t>
            </a:r>
            <a:r>
              <a:rPr lang="en-US" sz="3100" dirty="0" smtClean="0"/>
              <a:t>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</a:t>
            </a:r>
            <a:r>
              <a:rPr lang="en-US" sz="3100" i="1" dirty="0" smtClean="0"/>
              <a:t>signature</a:t>
            </a:r>
            <a:endParaRPr lang="en-US" sz="3100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 smtClean="0"/>
              <a:t>Attach digital signature to message and send </a:t>
            </a:r>
            <a:r>
              <a:rPr lang="en-US" sz="3100" dirty="0"/>
              <a:t>to </a:t>
            </a:r>
            <a:r>
              <a:rPr lang="en-US" sz="3100" dirty="0" smtClean="0"/>
              <a:t>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Generating a 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 smtClean="0"/>
              <a:t>Recover the </a:t>
            </a:r>
            <a:r>
              <a:rPr lang="en-US" sz="7200" i="1" dirty="0" smtClean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</a:t>
            </a:r>
            <a:r>
              <a:rPr lang="en-US" sz="7200" dirty="0" smtClean="0"/>
              <a:t>sender</a:t>
            </a:r>
            <a:endParaRPr lang="en-US" sz="7200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Generate the Message Digest</a:t>
            </a:r>
          </a:p>
          <a:p>
            <a:pPr lvl="1"/>
            <a:r>
              <a:rPr lang="en-US" sz="7200" dirty="0" smtClean="0"/>
              <a:t>Use </a:t>
            </a:r>
            <a:r>
              <a:rPr lang="en-US" sz="7200" dirty="0"/>
              <a:t>the same message digest algorithm used by the sender to generate a message digest of the received </a:t>
            </a:r>
            <a:r>
              <a:rPr lang="en-US" sz="7200" dirty="0" smtClean="0"/>
              <a:t>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 smtClean="0"/>
              <a:t>Compare </a:t>
            </a:r>
            <a:r>
              <a:rPr lang="en-US" sz="7200" dirty="0"/>
              <a:t>digests (the one sent by the sender as a digital signature, and the one generated by the receiver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</a:t>
            </a:r>
            <a:r>
              <a:rPr lang="en-US" sz="7200" dirty="0" smtClean="0"/>
              <a:t>signature and that public key is proven to be the sender’s through the certificate. </a:t>
            </a:r>
            <a:r>
              <a:rPr lang="en-US" sz="7200" dirty="0"/>
              <a:t>If decrypting using the public key renders a faulty message digest, this means that either the message or the message digest are not exactly what the sender sent</a:t>
            </a:r>
            <a:r>
              <a:rPr lang="en-US" sz="7200" dirty="0" smtClean="0"/>
              <a:t>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374</Words>
  <Application>Microsoft Macintosh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 New</vt:lpstr>
      <vt:lpstr>Arial</vt:lpstr>
      <vt:lpstr>Office Theme</vt:lpstr>
      <vt:lpstr>Digital Signatures</vt:lpstr>
      <vt:lpstr>Communication Over the Internet</vt:lpstr>
      <vt:lpstr>Secret Key (symmetric) Cryptography</vt:lpstr>
      <vt:lpstr>Public Key (asymmetric) Cryptography</vt:lpstr>
      <vt:lpstr>Digital Signature</vt:lpstr>
      <vt:lpstr>PowerPoint Presentation</vt:lpstr>
      <vt:lpstr>Steps for Generating a Digital Signature</vt:lpstr>
      <vt:lpstr>Steps for Generating a Digital Signature</vt:lpstr>
      <vt:lpstr>Detached Signature</vt:lpstr>
      <vt:lpstr>Homework 7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Microsoft Office User</cp:lastModifiedBy>
  <cp:revision>96</cp:revision>
  <dcterms:created xsi:type="dcterms:W3CDTF">2006-08-16T00:00:00Z</dcterms:created>
  <dcterms:modified xsi:type="dcterms:W3CDTF">2017-10-23T23:26:33Z</dcterms:modified>
</cp:coreProperties>
</file>