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C9AC-F0B8-4417-AEAF-C56A2E4A8AF2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45FEE-B462-4DB2-9821-514EB2159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2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EE56E-3C51-4526-9EAF-C308530FA4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D5F3-7BB1-4B1A-A29A-C53616ED2D8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592-EBF0-42DE-A056-7AA9AB0E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3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D5F3-7BB1-4B1A-A29A-C53616ED2D8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592-EBF0-42DE-A056-7AA9AB0E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8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D5F3-7BB1-4B1A-A29A-C53616ED2D8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592-EBF0-42DE-A056-7AA9AB0E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4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D5F3-7BB1-4B1A-A29A-C53616ED2D8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592-EBF0-42DE-A056-7AA9AB0E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D5F3-7BB1-4B1A-A29A-C53616ED2D8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592-EBF0-42DE-A056-7AA9AB0E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D5F3-7BB1-4B1A-A29A-C53616ED2D8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592-EBF0-42DE-A056-7AA9AB0E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4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D5F3-7BB1-4B1A-A29A-C53616ED2D8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592-EBF0-42DE-A056-7AA9AB0E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7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D5F3-7BB1-4B1A-A29A-C53616ED2D8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592-EBF0-42DE-A056-7AA9AB0E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D5F3-7BB1-4B1A-A29A-C53616ED2D8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592-EBF0-42DE-A056-7AA9AB0E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3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D5F3-7BB1-4B1A-A29A-C53616ED2D8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592-EBF0-42DE-A056-7AA9AB0E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D5F3-7BB1-4B1A-A29A-C53616ED2D8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1592-EBF0-42DE-A056-7AA9AB0E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2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4D5F3-7BB1-4B1A-A29A-C53616ED2D83}" type="datetimeFigureOut">
              <a:rPr lang="en-US" smtClean="0"/>
              <a:t>10/23/17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E1592-EBF0-42DE-A056-7AA9AB0E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4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Dynamic Linking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8 </a:t>
            </a:r>
            <a:r>
              <a:rPr lang="en-US" dirty="0" smtClean="0"/>
              <a:t>–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Usage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used in the context of loading shared libraries</a:t>
            </a:r>
          </a:p>
          <a:p>
            <a:r>
              <a:rPr lang="en-US" dirty="0" smtClean="0"/>
              <a:t>Software implementation of random number generation needs initialization and finalization</a:t>
            </a:r>
          </a:p>
          <a:p>
            <a:pPr lvl="1"/>
            <a:r>
              <a:rPr lang="en-US" dirty="0" smtClean="0"/>
              <a:t>Need to open the 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urandom</a:t>
            </a:r>
            <a:r>
              <a:rPr lang="en-US" dirty="0" smtClean="0"/>
              <a:t> file before you can generate random #s</a:t>
            </a:r>
          </a:p>
          <a:p>
            <a:pPr lvl="1"/>
            <a:r>
              <a:rPr lang="en-US" dirty="0" smtClean="0"/>
              <a:t>Need to close the file after random number generation is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Dynamic Loading API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loads the functions it needs within the shared library</a:t>
            </a:r>
          </a:p>
          <a:p>
            <a:r>
              <a:rPr lang="en-US" dirty="0" smtClean="0"/>
              <a:t>The DL API allows a shared library to be available to a user-space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03" y="3585460"/>
            <a:ext cx="12238213" cy="26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3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Dynamic Loading: Example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01030" y="1324179"/>
            <a:ext cx="78867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400" dirty="0">
                <a:solidFill>
                  <a:srgbClr val="000000"/>
                </a:solidFill>
              </a:rPr>
              <a:t>#include &lt;</a:t>
            </a:r>
            <a:r>
              <a:rPr lang="en-US" altLang="en-US" sz="6400" dirty="0" err="1">
                <a:solidFill>
                  <a:srgbClr val="000000"/>
                </a:solidFill>
              </a:rPr>
              <a:t>dlfcn.h</a:t>
            </a:r>
            <a:r>
              <a:rPr lang="en-US" altLang="en-US" sz="6400" dirty="0">
                <a:solidFill>
                  <a:srgbClr val="000000"/>
                </a:solidFill>
              </a:rPr>
              <a:t>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400" dirty="0">
                <a:solidFill>
                  <a:srgbClr val="000000"/>
                </a:solidFill>
              </a:rPr>
              <a:t>#include &lt;</a:t>
            </a:r>
            <a:r>
              <a:rPr lang="en-US" altLang="en-US" sz="6400" dirty="0" err="1">
                <a:solidFill>
                  <a:srgbClr val="000000"/>
                </a:solidFill>
              </a:rPr>
              <a:t>stdio.h</a:t>
            </a:r>
            <a:r>
              <a:rPr lang="en-US" altLang="en-US" sz="6400" dirty="0">
                <a:solidFill>
                  <a:srgbClr val="000000"/>
                </a:solidFill>
              </a:rPr>
              <a:t>&gt; /*for </a:t>
            </a:r>
            <a:r>
              <a:rPr lang="en-US" altLang="en-US" sz="6400" dirty="0" err="1">
                <a:solidFill>
                  <a:srgbClr val="000000"/>
                </a:solidFill>
              </a:rPr>
              <a:t>printf</a:t>
            </a:r>
            <a:r>
              <a:rPr lang="en-US" altLang="en-US" sz="6400" dirty="0">
                <a:solidFill>
                  <a:srgbClr val="000000"/>
                </a:solidFill>
              </a:rPr>
              <a:t>() */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400" dirty="0">
                <a:solidFill>
                  <a:srgbClr val="000000"/>
                </a:solidFill>
              </a:rPr>
              <a:t>#include &lt;</a:t>
            </a:r>
            <a:r>
              <a:rPr lang="en-US" altLang="en-US" sz="6400" dirty="0" err="1">
                <a:solidFill>
                  <a:srgbClr val="000000"/>
                </a:solidFill>
              </a:rPr>
              <a:t>stdlib.h</a:t>
            </a:r>
            <a:r>
              <a:rPr lang="en-US" altLang="en-US" sz="6400" dirty="0">
                <a:solidFill>
                  <a:srgbClr val="000000"/>
                </a:solidFill>
              </a:rPr>
              <a:t>&gt; /* for exit() */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64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 err="1">
                <a:solidFill>
                  <a:srgbClr val="000000"/>
                </a:solidFill>
              </a:rPr>
              <a:t>int</a:t>
            </a:r>
            <a:r>
              <a:rPr lang="en-US" altLang="en-US" sz="6000" dirty="0">
                <a:solidFill>
                  <a:srgbClr val="000000"/>
                </a:solidFill>
              </a:rPr>
              <a:t> main()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void *lib;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double (* cosine) (double);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char * err;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lib = </a:t>
            </a:r>
            <a:r>
              <a:rPr lang="en-US" altLang="en-US" sz="6000" b="1" dirty="0" err="1">
                <a:solidFill>
                  <a:srgbClr val="000000"/>
                </a:solidFill>
              </a:rPr>
              <a:t>dlopen</a:t>
            </a:r>
            <a:r>
              <a:rPr lang="en-US" altLang="en-US" sz="6000" dirty="0">
                <a:solidFill>
                  <a:srgbClr val="000000"/>
                </a:solidFill>
              </a:rPr>
              <a:t>("/lib/libm.so.6", RTLD_NOW);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if (lib == NULL)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	</a:t>
            </a:r>
            <a:r>
              <a:rPr lang="en-US" altLang="en-US" sz="6000" dirty="0" err="1">
                <a:solidFill>
                  <a:srgbClr val="000000"/>
                </a:solidFill>
              </a:rPr>
              <a:t>printf</a:t>
            </a:r>
            <a:r>
              <a:rPr lang="en-US" altLang="en-US" sz="6000" dirty="0">
                <a:solidFill>
                  <a:srgbClr val="000000"/>
                </a:solidFill>
              </a:rPr>
              <a:t>("failed to open libm.so: %s \n", </a:t>
            </a:r>
            <a:r>
              <a:rPr lang="en-US" altLang="en-US" sz="6000" b="1" dirty="0" err="1">
                <a:solidFill>
                  <a:srgbClr val="000000"/>
                </a:solidFill>
              </a:rPr>
              <a:t>dlerror</a:t>
            </a:r>
            <a:r>
              <a:rPr lang="en-US" altLang="en-US" sz="6000" dirty="0">
                <a:solidFill>
                  <a:srgbClr val="000000"/>
                </a:solidFill>
              </a:rPr>
              <a:t>());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	exit(1);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}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cosine = </a:t>
            </a:r>
            <a:r>
              <a:rPr lang="en-US" altLang="en-US" sz="6000" b="1" dirty="0" err="1">
                <a:solidFill>
                  <a:srgbClr val="000000"/>
                </a:solidFill>
              </a:rPr>
              <a:t>dlsym</a:t>
            </a:r>
            <a:r>
              <a:rPr lang="en-US" altLang="en-US" sz="6000" dirty="0">
                <a:solidFill>
                  <a:srgbClr val="000000"/>
                </a:solidFill>
              </a:rPr>
              <a:t>(lib, "cos");  /*locate cos() */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err = </a:t>
            </a:r>
            <a:r>
              <a:rPr lang="en-US" altLang="en-US" sz="6000" dirty="0" err="1">
                <a:solidFill>
                  <a:srgbClr val="000000"/>
                </a:solidFill>
              </a:rPr>
              <a:t>dlerror</a:t>
            </a:r>
            <a:r>
              <a:rPr lang="en-US" altLang="en-US" sz="6000" dirty="0">
                <a:solidFill>
                  <a:srgbClr val="000000"/>
                </a:solidFill>
              </a:rPr>
              <a:t>(); /*check for errors and copy error message*/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if (err)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	</a:t>
            </a:r>
            <a:r>
              <a:rPr lang="en-US" altLang="en-US" sz="6000" dirty="0" err="1">
                <a:solidFill>
                  <a:srgbClr val="000000"/>
                </a:solidFill>
              </a:rPr>
              <a:t>printf</a:t>
            </a:r>
            <a:r>
              <a:rPr lang="en-US" altLang="en-US" sz="6000" dirty="0">
                <a:solidFill>
                  <a:srgbClr val="000000"/>
                </a:solidFill>
              </a:rPr>
              <a:t>("failed to locate cos(): %s \n", err);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	exit(1);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double result = (*cosine)(2.0); /*call cos() */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</a:t>
            </a:r>
            <a:r>
              <a:rPr lang="en-US" altLang="en-US" sz="6000" b="1" dirty="0" err="1">
                <a:solidFill>
                  <a:srgbClr val="000000"/>
                </a:solidFill>
              </a:rPr>
              <a:t>dlclose</a:t>
            </a:r>
            <a:r>
              <a:rPr lang="en-US" altLang="en-US" sz="6000" dirty="0">
                <a:solidFill>
                  <a:srgbClr val="000000"/>
                </a:solidFill>
              </a:rPr>
              <a:t>(lib);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	return 0;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6000" dirty="0">
                <a:solidFill>
                  <a:srgbClr val="000000"/>
                </a:solidFill>
              </a:rPr>
              <a:t>}</a:t>
            </a:r>
            <a:r>
              <a:rPr lang="en-US" altLang="en-US" sz="6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Homework </a:t>
            </a:r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randall.c</a:t>
            </a:r>
            <a:r>
              <a:rPr lang="en-US" dirty="0" smtClean="0"/>
              <a:t> outputs N random bytes of data</a:t>
            </a:r>
          </a:p>
          <a:p>
            <a:pPr lvl="1"/>
            <a:r>
              <a:rPr lang="en-US" dirty="0" smtClean="0"/>
              <a:t>Look at the code and understand it </a:t>
            </a:r>
          </a:p>
          <a:p>
            <a:pPr lvl="2"/>
            <a:r>
              <a:rPr lang="en-US" dirty="0" smtClean="0"/>
              <a:t>Helper functions that check if hardware random number generator is available, and if it is, generates number</a:t>
            </a:r>
          </a:p>
          <a:p>
            <a:pPr lvl="3"/>
            <a:r>
              <a:rPr lang="en-US" dirty="0" err="1" smtClean="0"/>
              <a:t>Hw</a:t>
            </a:r>
            <a:r>
              <a:rPr lang="en-US" dirty="0" smtClean="0"/>
              <a:t> RNG exists if RDRAND instruction exists</a:t>
            </a:r>
          </a:p>
          <a:p>
            <a:pPr lvl="3"/>
            <a:r>
              <a:rPr lang="en-US" dirty="0" smtClean="0"/>
              <a:t>Uses </a:t>
            </a:r>
            <a:r>
              <a:rPr lang="en-US" dirty="0" err="1" smtClean="0"/>
              <a:t>cpuid</a:t>
            </a:r>
            <a:r>
              <a:rPr lang="en-US" dirty="0" smtClean="0"/>
              <a:t> to check whether CPU supports RDRAND (30</a:t>
            </a:r>
            <a:r>
              <a:rPr lang="en-US" baseline="30000" dirty="0" smtClean="0"/>
              <a:t>th</a:t>
            </a:r>
            <a:r>
              <a:rPr lang="en-US" dirty="0" smtClean="0"/>
              <a:t> bit of ECX register is set)</a:t>
            </a:r>
          </a:p>
          <a:p>
            <a:pPr lvl="2"/>
            <a:r>
              <a:rPr lang="en-US" dirty="0" smtClean="0"/>
              <a:t>Helper functions to generate random numbers using software implementation (/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urandom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ain function</a:t>
            </a:r>
          </a:p>
          <a:p>
            <a:pPr lvl="3"/>
            <a:r>
              <a:rPr lang="en-US" dirty="0" smtClean="0"/>
              <a:t>Checks number of arguments (name of program, N)</a:t>
            </a:r>
          </a:p>
          <a:p>
            <a:pPr lvl="3"/>
            <a:r>
              <a:rPr lang="en-US" dirty="0" smtClean="0"/>
              <a:t>Converts N to long integer, prints error message otherwise</a:t>
            </a:r>
          </a:p>
          <a:p>
            <a:pPr lvl="3"/>
            <a:r>
              <a:rPr lang="en-US" dirty="0" smtClean="0"/>
              <a:t>Uses helper functions to generate random number using </a:t>
            </a:r>
            <a:r>
              <a:rPr lang="en-US" dirty="0" err="1" smtClean="0"/>
              <a:t>hw</a:t>
            </a:r>
            <a:r>
              <a:rPr lang="en-US" dirty="0" smtClean="0"/>
              <a:t>/</a:t>
            </a:r>
            <a:r>
              <a:rPr lang="en-US" dirty="0" err="1" smtClean="0"/>
              <a:t>sw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Homework </a:t>
            </a:r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ivide </a:t>
            </a:r>
            <a:r>
              <a:rPr lang="en-US" dirty="0" err="1" smtClean="0"/>
              <a:t>randall.c</a:t>
            </a:r>
            <a:r>
              <a:rPr lang="en-US" dirty="0" smtClean="0"/>
              <a:t> into </a:t>
            </a:r>
            <a:r>
              <a:rPr lang="en-US" dirty="0"/>
              <a:t>dynamically linked modules and a main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Don’t want resulting </a:t>
            </a:r>
            <a:r>
              <a:rPr lang="en-US" dirty="0"/>
              <a:t>executable </a:t>
            </a:r>
            <a:r>
              <a:rPr lang="en-US" dirty="0" smtClean="0"/>
              <a:t>to </a:t>
            </a:r>
            <a:r>
              <a:rPr lang="en-US" dirty="0"/>
              <a:t>load code that it doesn't </a:t>
            </a:r>
            <a:r>
              <a:rPr lang="en-US" dirty="0" smtClean="0"/>
              <a:t>need (dynamic loading)</a:t>
            </a:r>
          </a:p>
          <a:p>
            <a:pPr lvl="2"/>
            <a:r>
              <a:rPr lang="en-US" b="1" dirty="0" err="1"/>
              <a:t>r</a:t>
            </a:r>
            <a:r>
              <a:rPr lang="en-US" b="1" dirty="0" err="1" smtClean="0"/>
              <a:t>andcpuid.c</a:t>
            </a:r>
            <a:r>
              <a:rPr lang="en-US" dirty="0" smtClean="0"/>
              <a:t>: </a:t>
            </a:r>
            <a:r>
              <a:rPr lang="en-US" alt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code that determines whether the current CPU has the RDRAND instruction. Should include </a:t>
            </a:r>
            <a:r>
              <a:rPr lang="en-US" altLang="en-US" sz="1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randcpuid.h</a:t>
            </a:r>
            <a:r>
              <a:rPr lang="en-US" alt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include interface described by it.</a:t>
            </a:r>
          </a:p>
          <a:p>
            <a:pPr lvl="2"/>
            <a:r>
              <a:rPr lang="en-US" alt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andlibhw.c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hardware implementation of the random number generator. Should include </a:t>
            </a:r>
            <a:r>
              <a:rPr lang="en-US" altLang="en-US" sz="17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randlib.h</a:t>
            </a:r>
            <a:r>
              <a:rPr lang="en-US" alt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implement the interface described by it.</a:t>
            </a:r>
          </a:p>
          <a:p>
            <a:pPr lvl="2"/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randlibsw.c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contains the software implementation of the random number generator. Should include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randlib.h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implement the interface described by it.</a:t>
            </a:r>
          </a:p>
          <a:p>
            <a:pPr lvl="2"/>
            <a:r>
              <a:rPr lang="en-US" alt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randmain.c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contains the main program that glues together everything else. Should include 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randcpuid.h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(as the corresponding module should be linked statically) but not 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randlib.h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(as the corresponding module should be linked after main starts up). Depending on whether the hardware supports the RDRAND instruction, this main program should dynamically load the hardware-oriented or software-oriented implementation of 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randlib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2"/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randmain.mk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file included in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builds the shared libraries and does the static (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randmain.o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randcpuid.o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linking</a:t>
            </a:r>
            <a:endParaRPr lang="en-US" altLang="en-US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Testing Dynamic Loading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</a:p>
          <a:p>
            <a:pPr lvl="1"/>
            <a:r>
              <a:rPr lang="en-US" dirty="0" err="1" smtClean="0"/>
              <a:t>SEASnet</a:t>
            </a:r>
            <a:r>
              <a:rPr lang="en-US" dirty="0" smtClean="0"/>
              <a:t> servers 7 and 9</a:t>
            </a:r>
          </a:p>
          <a:p>
            <a:pPr lvl="1"/>
            <a:r>
              <a:rPr lang="en-US" dirty="0" smtClean="0"/>
              <a:t>Your laptop</a:t>
            </a:r>
          </a:p>
          <a:p>
            <a:r>
              <a:rPr lang="en-US" dirty="0" smtClean="0"/>
              <a:t>Software implementation</a:t>
            </a:r>
          </a:p>
          <a:p>
            <a:pPr lvl="1"/>
            <a:r>
              <a:rPr lang="en-US" dirty="0" smtClean="0"/>
              <a:t>Has to be tested on old hardware </a:t>
            </a:r>
          </a:p>
          <a:p>
            <a:pPr lvl="1"/>
            <a:r>
              <a:rPr lang="en-US" dirty="0" err="1" smtClean="0"/>
              <a:t>SEASnet</a:t>
            </a:r>
            <a:r>
              <a:rPr lang="en-US" dirty="0" smtClean="0"/>
              <a:t> servers 1 – 4</a:t>
            </a:r>
          </a:p>
          <a:p>
            <a:pPr lvl="1"/>
            <a:r>
              <a:rPr lang="en-US" dirty="0" smtClean="0"/>
              <a:t>Old 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4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</a:t>
            </a:r>
            <a:r>
              <a:rPr lang="en-US" b="1" dirty="0" smtClean="0"/>
              <a:t>andmain.mk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file included from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b="1" dirty="0"/>
              <a:t>-include </a:t>
            </a:r>
            <a:r>
              <a:rPr lang="en-US" b="1" dirty="0" smtClean="0"/>
              <a:t>randmain.mk</a:t>
            </a:r>
          </a:p>
          <a:p>
            <a:r>
              <a:rPr lang="en-US" dirty="0" smtClean="0"/>
              <a:t>randlibsw.so: ?</a:t>
            </a:r>
          </a:p>
          <a:p>
            <a:pPr marL="457200" lvl="1" indent="0">
              <a:buNone/>
            </a:pPr>
            <a:r>
              <a:rPr lang="en-US" dirty="0" smtClean="0"/>
              <a:t>?</a:t>
            </a:r>
          </a:p>
          <a:p>
            <a:r>
              <a:rPr lang="en-US" dirty="0" smtClean="0"/>
              <a:t>randlibhw.so:</a:t>
            </a:r>
          </a:p>
          <a:p>
            <a:r>
              <a:rPr lang="en-US" dirty="0" err="1" smtClean="0"/>
              <a:t>randlibsw.o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randlibhw.o</a:t>
            </a:r>
            <a:r>
              <a:rPr lang="en-US" dirty="0" smtClean="0"/>
              <a:t>: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andcpuid.o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randmain.o</a:t>
            </a:r>
            <a:r>
              <a:rPr lang="en-US" dirty="0" smtClean="0"/>
              <a:t>: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andmain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</a:t>
            </a:r>
            <a:r>
              <a:rPr lang="en-US" b="1" dirty="0" smtClean="0"/>
              <a:t>nitializer/</a:t>
            </a:r>
            <a:r>
              <a:rPr lang="en-US" b="1" dirty="0" err="1" smtClean="0"/>
              <a:t>finalizer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and </a:t>
            </a:r>
            <a:r>
              <a:rPr lang="en-US" dirty="0" err="1" smtClean="0"/>
              <a:t>destructers</a:t>
            </a:r>
            <a:r>
              <a:rPr lang="en-US" dirty="0" smtClean="0"/>
              <a:t> in object-oriented languages</a:t>
            </a:r>
          </a:p>
          <a:p>
            <a:pPr lvl="1"/>
            <a:r>
              <a:rPr lang="en-US" dirty="0" smtClean="0"/>
              <a:t>Defined inside object class</a:t>
            </a:r>
          </a:p>
          <a:p>
            <a:pPr lvl="1"/>
            <a:r>
              <a:rPr lang="en-US" dirty="0" smtClean="0"/>
              <a:t>Contain initialization and cleanup code</a:t>
            </a:r>
          </a:p>
          <a:p>
            <a:pPr lvl="1"/>
            <a:r>
              <a:rPr lang="en-US" dirty="0" smtClean="0"/>
              <a:t>Constructor called automatically when an object is instantiated</a:t>
            </a:r>
          </a:p>
          <a:p>
            <a:pPr lvl="1"/>
            <a:r>
              <a:rPr lang="en-US" dirty="0" smtClean="0"/>
              <a:t>Destructor called automatically when an object is destroyed</a:t>
            </a:r>
          </a:p>
          <a:p>
            <a:r>
              <a:rPr lang="en-US" dirty="0" smtClean="0"/>
              <a:t>No constructors or destructors in C programming language</a:t>
            </a:r>
          </a:p>
          <a:p>
            <a:pPr lvl="1"/>
            <a:r>
              <a:rPr lang="en-US" dirty="0" smtClean="0"/>
              <a:t>=&gt; GCC has attributes used to tell compiler how to handle a lot of things</a:t>
            </a:r>
          </a:p>
          <a:p>
            <a:pPr lvl="1"/>
            <a:r>
              <a:rPr lang="en-US" dirty="0"/>
              <a:t>__attribute__((constructor</a:t>
            </a:r>
            <a:r>
              <a:rPr lang="en-US" dirty="0" smtClean="0"/>
              <a:t>)) tells compiler to execute function before main</a:t>
            </a:r>
          </a:p>
          <a:p>
            <a:pPr lvl="1"/>
            <a:r>
              <a:rPr lang="en-US" dirty="0"/>
              <a:t>__attribute__((destructor</a:t>
            </a:r>
            <a:r>
              <a:rPr lang="en-US" dirty="0" smtClean="0"/>
              <a:t>)) tells compiler to execute function after 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</a:t>
            </a:r>
            <a:r>
              <a:rPr lang="en-US" b="1" dirty="0" smtClean="0"/>
              <a:t>nitializer/</a:t>
            </a:r>
            <a:r>
              <a:rPr lang="en-US" b="1" dirty="0" err="1" smtClean="0"/>
              <a:t>finalizer</a:t>
            </a:r>
            <a:r>
              <a:rPr lang="en-US" b="1" dirty="0" smtClean="0"/>
              <a:t> Example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begin 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__attribute__((constructor));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 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__attribute__((destructor));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 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nInside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 ()"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begin 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begin ()"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 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end ()\n"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pPr marL="457200" lvl="1" indent="0">
              <a:buNone/>
            </a:pPr>
            <a:r>
              <a:rPr lang="en-US" dirty="0" smtClean="0"/>
              <a:t>In begin ()</a:t>
            </a:r>
          </a:p>
          <a:p>
            <a:pPr marL="457200" lvl="1" indent="0">
              <a:buNone/>
            </a:pPr>
            <a:r>
              <a:rPr lang="en-US" dirty="0" smtClean="0"/>
              <a:t>Inside main ()</a:t>
            </a:r>
          </a:p>
          <a:p>
            <a:pPr marL="457200" lvl="1" indent="0">
              <a:buNone/>
            </a:pPr>
            <a:r>
              <a:rPr lang="en-US" dirty="0" smtClean="0"/>
              <a:t>In end 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0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478</Words>
  <Application>Microsoft Macintosh PowerPoint</Application>
  <PresentationFormat>Widescreen</PresentationFormat>
  <Paragraphs>107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Consolas</vt:lpstr>
      <vt:lpstr>Times New Roman</vt:lpstr>
      <vt:lpstr>Arial</vt:lpstr>
      <vt:lpstr>Office Theme</vt:lpstr>
      <vt:lpstr>Dynamic Linking</vt:lpstr>
      <vt:lpstr>Dynamic Loading API</vt:lpstr>
      <vt:lpstr>Dynamic Loading: Example</vt:lpstr>
      <vt:lpstr>Homework 8</vt:lpstr>
      <vt:lpstr>Homework 8</vt:lpstr>
      <vt:lpstr>Testing Dynamic Loading</vt:lpstr>
      <vt:lpstr>randmain.mk</vt:lpstr>
      <vt:lpstr>initializer/finalizer</vt:lpstr>
      <vt:lpstr>initializer/finalizer Example</vt:lpstr>
      <vt:lpstr>Usage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Linking</dc:title>
  <dc:creator>Lauren Samy</dc:creator>
  <cp:lastModifiedBy>Microsoft Office User</cp:lastModifiedBy>
  <cp:revision>44</cp:revision>
  <dcterms:created xsi:type="dcterms:W3CDTF">2016-03-02T20:43:37Z</dcterms:created>
  <dcterms:modified xsi:type="dcterms:W3CDTF">2017-10-23T23:40:07Z</dcterms:modified>
</cp:coreProperties>
</file>