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24"/>
  </p:notesMasterIdLst>
  <p:handoutMasterIdLst>
    <p:handoutMasterId r:id="rId25"/>
  </p:handoutMasterIdLst>
  <p:sldIdLst>
    <p:sldId id="256" r:id="rId2"/>
    <p:sldId id="258" r:id="rId3"/>
    <p:sldId id="259"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57" r:id="rId22"/>
    <p:sldId id="265" r:id="rId23"/>
  </p:sldIdLst>
  <p:sldSz cx="12192000" cy="6858000"/>
  <p:notesSz cx="6858000" cy="9144000"/>
  <p:defaultTextStyle>
    <a:defPPr rtl="0">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CCFF33"/>
    <a:srgbClr val="333300"/>
    <a:srgbClr val="FFFF99"/>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6357" autoAdjust="0"/>
  </p:normalViewPr>
  <p:slideViewPr>
    <p:cSldViewPr snapToGrid="0">
      <p:cViewPr varScale="1">
        <p:scale>
          <a:sx n="65" d="100"/>
          <a:sy n="65" d="100"/>
        </p:scale>
        <p:origin x="858" y="48"/>
      </p:cViewPr>
      <p:guideLst/>
    </p:cSldViewPr>
  </p:slideViewPr>
  <p:outlineViewPr>
    <p:cViewPr>
      <p:scale>
        <a:sx n="33" d="100"/>
        <a:sy n="33" d="100"/>
      </p:scale>
      <p:origin x="0" y="-642"/>
    </p:cViewPr>
  </p:outlineViewPr>
  <p:notesTextViewPr>
    <p:cViewPr>
      <p:scale>
        <a:sx n="3" d="2"/>
        <a:sy n="3" d="2"/>
      </p:scale>
      <p:origin x="0" y="0"/>
    </p:cViewPr>
  </p:notesTextViewPr>
  <p:notesViewPr>
    <p:cSldViewPr snapToGrid="0">
      <p:cViewPr varScale="1">
        <p:scale>
          <a:sx n="74" d="100"/>
          <a:sy n="74" d="100"/>
        </p:scale>
        <p:origin x="3246"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D2873B9F-50A0-4622-8B27-9EA7B86E7C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a:p>
        </p:txBody>
      </p:sp>
      <p:sp>
        <p:nvSpPr>
          <p:cNvPr id="3" name="Дата 2">
            <a:extLst>
              <a:ext uri="{FF2B5EF4-FFF2-40B4-BE49-F238E27FC236}">
                <a16:creationId xmlns:a16="http://schemas.microsoft.com/office/drawing/2014/main" id="{AD217B71-78E5-4F1B-8D85-573B8AAD3E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E17C1B6-7065-4228-80E4-4566EE4DA277}" type="datetime1">
              <a:rPr lang="ru-RU" smtClean="0"/>
              <a:t>18.08.2019</a:t>
            </a:fld>
            <a:endParaRPr lang="ru-RU"/>
          </a:p>
        </p:txBody>
      </p:sp>
      <p:sp>
        <p:nvSpPr>
          <p:cNvPr id="4" name="Нижний колонтитул 3">
            <a:extLst>
              <a:ext uri="{FF2B5EF4-FFF2-40B4-BE49-F238E27FC236}">
                <a16:creationId xmlns:a16="http://schemas.microsoft.com/office/drawing/2014/main" id="{E2A5D993-102A-4921-A12E-E8E8D0285A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a:p>
        </p:txBody>
      </p:sp>
      <p:sp>
        <p:nvSpPr>
          <p:cNvPr id="5" name="Номер слайда 4">
            <a:extLst>
              <a:ext uri="{FF2B5EF4-FFF2-40B4-BE49-F238E27FC236}">
                <a16:creationId xmlns:a16="http://schemas.microsoft.com/office/drawing/2014/main" id="{63F94975-3B91-4B9C-9498-7DA766AE14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C10B77D-D561-4A25-8C29-51CAB365AE4B}" type="slidenum">
              <a:rPr lang="ru-RU" smtClean="0"/>
              <a:t>‹#›</a:t>
            </a:fld>
            <a:endParaRPr lang="ru-RU"/>
          </a:p>
        </p:txBody>
      </p:sp>
    </p:spTree>
    <p:extLst>
      <p:ext uri="{BB962C8B-B14F-4D97-AF65-F5344CB8AC3E}">
        <p14:creationId xmlns:p14="http://schemas.microsoft.com/office/powerpoint/2010/main" val="29366429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noProof="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64545DA-2D95-4805-BF9F-C8F93D5CFAB0}" type="datetime1">
              <a:rPr lang="ru-RU" noProof="0" smtClean="0"/>
              <a:t>18.08.2019</a:t>
            </a:fld>
            <a:endParaRPr lang="ru-RU" noProof="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ru-RU" noProof="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noProof="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3DCE8F5-1341-475C-BF40-2E24D91E8058}" type="slidenum">
              <a:rPr lang="ru-RU" noProof="0" smtClean="0"/>
              <a:t>‹#›</a:t>
            </a:fld>
            <a:endParaRPr lang="ru-RU" noProof="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pPr rtl="0"/>
            <a:fld id="{33DCE8F5-1341-475C-BF40-2E24D91E8058}" type="slidenum">
              <a:rPr lang="ru-RU" smtClean="0"/>
              <a:t>1</a:t>
            </a:fld>
            <a:endParaRPr lang="ru-RU"/>
          </a:p>
        </p:txBody>
      </p:sp>
    </p:spTree>
    <p:extLst>
      <p:ext uri="{BB962C8B-B14F-4D97-AF65-F5344CB8AC3E}">
        <p14:creationId xmlns:p14="http://schemas.microsoft.com/office/powerpoint/2010/main" val="3065836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pPr rtl="0"/>
            <a:fld id="{33DCE8F5-1341-475C-BF40-2E24D91E8058}" type="slidenum">
              <a:rPr lang="ru-RU" smtClean="0"/>
              <a:t>2</a:t>
            </a:fld>
            <a:endParaRPr lang="ru-RU"/>
          </a:p>
        </p:txBody>
      </p:sp>
    </p:spTree>
    <p:extLst>
      <p:ext uri="{BB962C8B-B14F-4D97-AF65-F5344CB8AC3E}">
        <p14:creationId xmlns:p14="http://schemas.microsoft.com/office/powerpoint/2010/main" val="4108178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pPr rtl="0"/>
            <a:fld id="{33DCE8F5-1341-475C-BF40-2E24D91E8058}" type="slidenum">
              <a:rPr lang="ru-RU" smtClean="0"/>
              <a:t>3</a:t>
            </a:fld>
            <a:endParaRPr lang="ru-RU"/>
          </a:p>
        </p:txBody>
      </p:sp>
    </p:spTree>
    <p:extLst>
      <p:ext uri="{BB962C8B-B14F-4D97-AF65-F5344CB8AC3E}">
        <p14:creationId xmlns:p14="http://schemas.microsoft.com/office/powerpoint/2010/main" val="2476682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pPr rtl="0"/>
            <a:fld id="{33DCE8F5-1341-475C-BF40-2E24D91E8058}" type="slidenum">
              <a:rPr lang="ru-RU" smtClean="0"/>
              <a:t>21</a:t>
            </a:fld>
            <a:endParaRPr lang="ru-RU"/>
          </a:p>
        </p:txBody>
      </p:sp>
    </p:spTree>
    <p:extLst>
      <p:ext uri="{BB962C8B-B14F-4D97-AF65-F5344CB8AC3E}">
        <p14:creationId xmlns:p14="http://schemas.microsoft.com/office/powerpoint/2010/main" val="1753807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pPr rtl="0"/>
            <a:fld id="{33DCE8F5-1341-475C-BF40-2E24D91E8058}" type="slidenum">
              <a:rPr lang="ru-RU" smtClean="0"/>
              <a:t>22</a:t>
            </a:fld>
            <a:endParaRPr lang="ru-RU"/>
          </a:p>
        </p:txBody>
      </p:sp>
    </p:spTree>
    <p:extLst>
      <p:ext uri="{BB962C8B-B14F-4D97-AF65-F5344CB8AC3E}">
        <p14:creationId xmlns:p14="http://schemas.microsoft.com/office/powerpoint/2010/main" val="25982601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Обложка">
    <p:spTree>
      <p:nvGrpSpPr>
        <p:cNvPr id="1" name=""/>
        <p:cNvGrpSpPr/>
        <p:nvPr/>
      </p:nvGrpSpPr>
      <p:grpSpPr>
        <a:xfrm>
          <a:off x="0" y="0"/>
          <a:ext cx="0" cy="0"/>
          <a:chOff x="0" y="0"/>
          <a:chExt cx="0" cy="0"/>
        </a:xfrm>
      </p:grpSpPr>
      <p:pic>
        <p:nvPicPr>
          <p:cNvPr id="13" name="Рисунок 12">
            <a:extLst>
              <a:ext uri="{FF2B5EF4-FFF2-40B4-BE49-F238E27FC236}">
                <a16:creationId xmlns:a16="http://schemas.microsoft.com/office/drawing/2014/main" id="{0945AC3A-7D9B-423E-A2BF-B883C9B2D241}"/>
              </a:ext>
            </a:extLst>
          </p:cNvPr>
          <p:cNvPicPr>
            <a:picLocks/>
          </p:cNvPicPr>
          <p:nvPr userDrawn="1"/>
        </p:nvPicPr>
        <p:blipFill rotWithShape="1">
          <a:blip r:embed="rId2" cstate="screen">
            <a:duotone>
              <a:prstClr val="black"/>
              <a:schemeClr val="tx2">
                <a:tint val="45000"/>
                <a:satMod val="400000"/>
              </a:schemeClr>
            </a:duotone>
            <a:extLst>
              <a:ext uri="{28A0092B-C50C-407E-A947-70E740481C1C}">
                <a14:useLocalDpi xmlns:a14="http://schemas.microsoft.com/office/drawing/2010/main"/>
              </a:ext>
            </a:extLst>
          </a:blip>
          <a:srcRect b="-15"/>
          <a:stretch/>
        </p:blipFill>
        <p:spPr>
          <a:xfrm>
            <a:off x="7801452" y="1"/>
            <a:ext cx="4389120" cy="6675120"/>
          </a:xfrm>
          <a:prstGeom prst="rect">
            <a:avLst/>
          </a:prstGeom>
        </p:spPr>
      </p:pic>
      <p:sp>
        <p:nvSpPr>
          <p:cNvPr id="5" name="Прямоугольник 4">
            <a:extLst>
              <a:ext uri="{FF2B5EF4-FFF2-40B4-BE49-F238E27FC236}">
                <a16:creationId xmlns:a16="http://schemas.microsoft.com/office/drawing/2014/main" id="{C7524B29-B525-4E47-862B-FD57B403D539}"/>
              </a:ext>
            </a:extLst>
          </p:cNvPr>
          <p:cNvSpPr/>
          <p:nvPr userDrawn="1"/>
        </p:nvSpPr>
        <p:spPr>
          <a:xfrm>
            <a:off x="7804351" y="1"/>
            <a:ext cx="4386221" cy="667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sp>
        <p:nvSpPr>
          <p:cNvPr id="10" name="Рисунок 9">
            <a:extLst>
              <a:ext uri="{FF2B5EF4-FFF2-40B4-BE49-F238E27FC236}">
                <a16:creationId xmlns:a16="http://schemas.microsoft.com/office/drawing/2014/main" id="{140927D5-AE1A-4ABD-BD8F-2F78723FF0D6}"/>
              </a:ext>
            </a:extLst>
          </p:cNvPr>
          <p:cNvSpPr>
            <a:spLocks noGrp="1"/>
          </p:cNvSpPr>
          <p:nvPr>
            <p:ph type="pic" sz="quarter" idx="10" hasCustomPrompt="1"/>
          </p:nvPr>
        </p:nvSpPr>
        <p:spPr>
          <a:xfrm>
            <a:off x="-11284" y="1"/>
            <a:ext cx="7815636" cy="6677022"/>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ru-RU"/>
              <a:t>Вставьте или перетащите свое изображение</a:t>
            </a:r>
            <a:endParaRPr lang="ru-RU" dirty="0"/>
          </a:p>
        </p:txBody>
      </p:sp>
      <p:sp>
        <p:nvSpPr>
          <p:cNvPr id="11" name="Прямоугольник 10">
            <a:extLst>
              <a:ext uri="{FF2B5EF4-FFF2-40B4-BE49-F238E27FC236}">
                <a16:creationId xmlns:a16="http://schemas.microsoft.com/office/drawing/2014/main" id="{F94C333A-735B-44F8-99E4-E73D8172DE35}"/>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sp>
        <p:nvSpPr>
          <p:cNvPr id="12" name="Прямоугольник 11">
            <a:extLst>
              <a:ext uri="{FF2B5EF4-FFF2-40B4-BE49-F238E27FC236}">
                <a16:creationId xmlns:a16="http://schemas.microsoft.com/office/drawing/2014/main" id="{CC69AA83-848B-4DFD-A644-A5D9CEFF95E3}"/>
              </a:ext>
            </a:extLst>
          </p:cNvPr>
          <p:cNvSpPr/>
          <p:nvPr userDrawn="1"/>
        </p:nvSpPr>
        <p:spPr>
          <a:xfrm>
            <a:off x="7804351" y="6678000"/>
            <a:ext cx="4224295"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rtl="0"/>
            <a:endParaRPr lang="ru-RU" sz="1000" noProof="1">
              <a:latin typeface="Tw Cen MT" panose="020B0602020104020603" pitchFamily="34" charset="0"/>
            </a:endParaRPr>
          </a:p>
        </p:txBody>
      </p:sp>
      <p:sp>
        <p:nvSpPr>
          <p:cNvPr id="15" name="Номер слайда 5">
            <a:extLst>
              <a:ext uri="{FF2B5EF4-FFF2-40B4-BE49-F238E27FC236}">
                <a16:creationId xmlns:a16="http://schemas.microsoft.com/office/drawing/2014/main" id="{42880EF2-ACF9-4D66-99FF-99CB3F61BE99}"/>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ru-RU" dirty="0"/>
          </a:p>
        </p:txBody>
      </p:sp>
      <p:sp>
        <p:nvSpPr>
          <p:cNvPr id="2" name="Заголовок 1">
            <a:extLst>
              <a:ext uri="{FF2B5EF4-FFF2-40B4-BE49-F238E27FC236}">
                <a16:creationId xmlns:a16="http://schemas.microsoft.com/office/drawing/2014/main" id="{8487E03C-DE68-4CE8-A7F1-B9DD28846BC8}"/>
              </a:ext>
            </a:extLst>
          </p:cNvPr>
          <p:cNvSpPr>
            <a:spLocks noGrp="1"/>
          </p:cNvSpPr>
          <p:nvPr>
            <p:ph type="ctrTitle"/>
          </p:nvPr>
        </p:nvSpPr>
        <p:spPr>
          <a:xfrm>
            <a:off x="8073392" y="1962149"/>
            <a:ext cx="3759807" cy="1547813"/>
          </a:xfrm>
        </p:spPr>
        <p:txBody>
          <a:bodyPr rtlCol="0" anchor="b"/>
          <a:lstStyle>
            <a:lvl1pPr algn="l">
              <a:lnSpc>
                <a:spcPts val="4000"/>
              </a:lnSpc>
              <a:defRPr sz="4800" spc="-150">
                <a:solidFill>
                  <a:schemeClr val="bg1"/>
                </a:solidFill>
              </a:defRPr>
            </a:lvl1pPr>
          </a:lstStyle>
          <a:p>
            <a:pPr rtl="0"/>
            <a:r>
              <a:rPr lang="ru-RU"/>
              <a:t>Образец заголовка</a:t>
            </a:r>
            <a:endParaRPr lang="ru-RU" dirty="0"/>
          </a:p>
        </p:txBody>
      </p:sp>
      <p:sp>
        <p:nvSpPr>
          <p:cNvPr id="3" name="Подзаголовок 2">
            <a:extLst>
              <a:ext uri="{FF2B5EF4-FFF2-40B4-BE49-F238E27FC236}">
                <a16:creationId xmlns:a16="http://schemas.microsoft.com/office/drawing/2014/main" id="{7EEE8855-FE55-4351-B21B-FE33CB8050C1}"/>
              </a:ext>
            </a:extLst>
          </p:cNvPr>
          <p:cNvSpPr>
            <a:spLocks noGrp="1"/>
          </p:cNvSpPr>
          <p:nvPr>
            <p:ph type="subTitle" idx="1"/>
          </p:nvPr>
        </p:nvSpPr>
        <p:spPr>
          <a:xfrm>
            <a:off x="8073391" y="3602038"/>
            <a:ext cx="3756943" cy="722312"/>
          </a:xfrm>
        </p:spPr>
        <p:txBody>
          <a:bodyPr rtlCol="0"/>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a:t>Образец подзаголовка</a:t>
            </a:r>
            <a:endParaRPr lang="ru-RU" dirty="0"/>
          </a:p>
        </p:txBody>
      </p:sp>
      <p:sp>
        <p:nvSpPr>
          <p:cNvPr id="7" name="Графический объект 11">
            <a:extLst>
              <a:ext uri="{FF2B5EF4-FFF2-40B4-BE49-F238E27FC236}">
                <a16:creationId xmlns:a16="http://schemas.microsoft.com/office/drawing/2014/main" id="{54BAE1D8-3DF8-48CA-92C4-2E2064E4A3C5}"/>
              </a:ext>
            </a:extLst>
          </p:cNvPr>
          <p:cNvSpPr/>
          <p:nvPr userDrawn="1"/>
        </p:nvSpPr>
        <p:spPr>
          <a:xfrm>
            <a:off x="8776606" y="3981146"/>
            <a:ext cx="3413965" cy="2695876"/>
          </a:xfrm>
          <a:custGeom>
            <a:avLst/>
            <a:gdLst>
              <a:gd name="connsiteX0" fmla="*/ 4121944 w 4124325"/>
              <a:gd name="connsiteY0" fmla="*/ 1555076 h 3257550"/>
              <a:gd name="connsiteX1" fmla="*/ 4118134 w 4124325"/>
              <a:gd name="connsiteY1" fmla="*/ 1533169 h 3257550"/>
              <a:gd name="connsiteX2" fmla="*/ 2782729 w 4124325"/>
              <a:gd name="connsiteY2" fmla="*/ 39649 h 3257550"/>
              <a:gd name="connsiteX3" fmla="*/ 2108359 w 4124325"/>
              <a:gd name="connsiteY3" fmla="*/ 2436139 h 3257550"/>
              <a:gd name="connsiteX4" fmla="*/ 1262539 w 4124325"/>
              <a:gd name="connsiteY4" fmla="*/ 1310284 h 3257550"/>
              <a:gd name="connsiteX5" fmla="*/ 717709 w 4124325"/>
              <a:gd name="connsiteY5" fmla="*/ 2358986 h 3257550"/>
              <a:gd name="connsiteX6" fmla="*/ 7144 w 4124325"/>
              <a:gd name="connsiteY6" fmla="*/ 3257194 h 3257550"/>
              <a:gd name="connsiteX7" fmla="*/ 4075271 w 4124325"/>
              <a:gd name="connsiteY7" fmla="*/ 3257194 h 3257550"/>
              <a:gd name="connsiteX8" fmla="*/ 4122896 w 4124325"/>
              <a:gd name="connsiteY8" fmla="*/ 3201949 h 3257550"/>
              <a:gd name="connsiteX9" fmla="*/ 4122896 w 4124325"/>
              <a:gd name="connsiteY9" fmla="*/ 1555076 h 3257550"/>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068127 w 4207192"/>
              <a:gd name="connsiteY9" fmla="*/ 3250050 h 3286245"/>
              <a:gd name="connsiteX10" fmla="*/ 4207192 w 4207192"/>
              <a:gd name="connsiteY10" fmla="*/ 3286245 h 3286245"/>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207192 w 4207192"/>
              <a:gd name="connsiteY9" fmla="*/ 3286245 h 3286245"/>
              <a:gd name="connsiteX0" fmla="*/ 4115752 w 4115752"/>
              <a:gd name="connsiteY0" fmla="*/ 3194805 h 3250050"/>
              <a:gd name="connsiteX1" fmla="*/ 4115752 w 4115752"/>
              <a:gd name="connsiteY1" fmla="*/ 1547932 h 3250050"/>
              <a:gd name="connsiteX2" fmla="*/ 4114800 w 4115752"/>
              <a:gd name="connsiteY2" fmla="*/ 1547932 h 3250050"/>
              <a:gd name="connsiteX3" fmla="*/ 4110990 w 4115752"/>
              <a:gd name="connsiteY3" fmla="*/ 1526025 h 3250050"/>
              <a:gd name="connsiteX4" fmla="*/ 2775585 w 4115752"/>
              <a:gd name="connsiteY4" fmla="*/ 32505 h 3250050"/>
              <a:gd name="connsiteX5" fmla="*/ 2101215 w 4115752"/>
              <a:gd name="connsiteY5" fmla="*/ 2428995 h 3250050"/>
              <a:gd name="connsiteX6" fmla="*/ 1255395 w 4115752"/>
              <a:gd name="connsiteY6" fmla="*/ 1303140 h 3250050"/>
              <a:gd name="connsiteX7" fmla="*/ 710565 w 4115752"/>
              <a:gd name="connsiteY7" fmla="*/ 2351842 h 3250050"/>
              <a:gd name="connsiteX8" fmla="*/ 0 w 4115752"/>
              <a:gd name="connsiteY8" fmla="*/ 3250050 h 3250050"/>
              <a:gd name="connsiteX0" fmla="*/ 4115752 w 4115752"/>
              <a:gd name="connsiteY0" fmla="*/ 1547932 h 3250050"/>
              <a:gd name="connsiteX1" fmla="*/ 4114800 w 4115752"/>
              <a:gd name="connsiteY1" fmla="*/ 1547932 h 3250050"/>
              <a:gd name="connsiteX2" fmla="*/ 4110990 w 4115752"/>
              <a:gd name="connsiteY2" fmla="*/ 1526025 h 3250050"/>
              <a:gd name="connsiteX3" fmla="*/ 2775585 w 4115752"/>
              <a:gd name="connsiteY3" fmla="*/ 32505 h 3250050"/>
              <a:gd name="connsiteX4" fmla="*/ 2101215 w 4115752"/>
              <a:gd name="connsiteY4" fmla="*/ 2428995 h 3250050"/>
              <a:gd name="connsiteX5" fmla="*/ 1255395 w 4115752"/>
              <a:gd name="connsiteY5" fmla="*/ 1303140 h 3250050"/>
              <a:gd name="connsiteX6" fmla="*/ 710565 w 4115752"/>
              <a:gd name="connsiteY6" fmla="*/ 2351842 h 3250050"/>
              <a:gd name="connsiteX7" fmla="*/ 0 w 4115752"/>
              <a:gd name="connsiteY7" fmla="*/ 3250050 h 325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5752" h="3250050">
                <a:moveTo>
                  <a:pt x="4115752" y="1547932"/>
                </a:moveTo>
                <a:lnTo>
                  <a:pt x="4114800" y="1547932"/>
                </a:lnTo>
                <a:cubicBezTo>
                  <a:pt x="4114800" y="1540312"/>
                  <a:pt x="4113847" y="1532692"/>
                  <a:pt x="4110990" y="1526025"/>
                </a:cubicBezTo>
                <a:cubicBezTo>
                  <a:pt x="4060507" y="1391722"/>
                  <a:pt x="3224212" y="-249435"/>
                  <a:pt x="2775585" y="32505"/>
                </a:cubicBezTo>
                <a:cubicBezTo>
                  <a:pt x="2375535" y="283965"/>
                  <a:pt x="2629852" y="2428995"/>
                  <a:pt x="2101215" y="2428995"/>
                </a:cubicBezTo>
                <a:cubicBezTo>
                  <a:pt x="1784985" y="2428995"/>
                  <a:pt x="1670685" y="1303140"/>
                  <a:pt x="1255395" y="1303140"/>
                </a:cubicBezTo>
                <a:cubicBezTo>
                  <a:pt x="1037272" y="1303140"/>
                  <a:pt x="710565" y="1554600"/>
                  <a:pt x="710565" y="2351842"/>
                </a:cubicBezTo>
                <a:cubicBezTo>
                  <a:pt x="710565" y="3149085"/>
                  <a:pt x="0" y="3250050"/>
                  <a:pt x="0" y="3250050"/>
                </a:cubicBezTo>
              </a:path>
            </a:pathLst>
          </a:custGeom>
          <a:noFill/>
          <a:ln w="9525" cap="flat">
            <a:solidFill>
              <a:schemeClr val="bg1"/>
            </a:solidFill>
            <a:prstDash val="dash"/>
            <a:miter/>
          </a:ln>
        </p:spPr>
        <p:txBody>
          <a:bodyPr rtlCol="0" anchor="ctr"/>
          <a:lstStyle/>
          <a:p>
            <a:pPr rtl="0"/>
            <a:endParaRPr lang="ru-RU" dirty="0"/>
          </a:p>
        </p:txBody>
      </p:sp>
      <p:sp>
        <p:nvSpPr>
          <p:cNvPr id="14" name="Прямоугольник 13">
            <a:extLst>
              <a:ext uri="{FF2B5EF4-FFF2-40B4-BE49-F238E27FC236}">
                <a16:creationId xmlns:a16="http://schemas.microsoft.com/office/drawing/2014/main" id="{974E860F-437F-442E-898C-244A0DD5D765}"/>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ru-RU" dirty="0"/>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rtlCol="0"/>
          <a:lstStyle/>
          <a:p>
            <a:pPr rtl="0"/>
            <a:r>
              <a:rPr lang="ru-RU" noProof="0"/>
              <a:t>Образец заголовка</a:t>
            </a:r>
          </a:p>
        </p:txBody>
      </p:sp>
      <p:sp>
        <p:nvSpPr>
          <p:cNvPr id="16" name="Подзаголовок">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11471275" cy="360362"/>
          </a:xfrm>
        </p:spPr>
        <p:txBody>
          <a:bodyPr rtlCol="0"/>
          <a:lstStyle>
            <a:lvl1pPr marL="0" indent="0">
              <a:buNone/>
              <a:defRPr sz="2100"/>
            </a:lvl1pPr>
          </a:lstStyle>
          <a:p>
            <a:pPr lvl="0" rtl="0"/>
            <a:r>
              <a:rPr lang="ru-RU" noProof="0"/>
              <a:t>Подзаголовок</a:t>
            </a:r>
          </a:p>
        </p:txBody>
      </p:sp>
      <p:sp>
        <p:nvSpPr>
          <p:cNvPr id="3" name="Левый столбец">
            <a:extLst>
              <a:ext uri="{FF2B5EF4-FFF2-40B4-BE49-F238E27FC236}">
                <a16:creationId xmlns:a16="http://schemas.microsoft.com/office/drawing/2014/main" id="{49529B8D-BAD9-4E6D-82F7-0275D8195AA9}"/>
              </a:ext>
            </a:extLst>
          </p:cNvPr>
          <p:cNvSpPr>
            <a:spLocks noGrp="1"/>
          </p:cNvSpPr>
          <p:nvPr>
            <p:ph sz="half" idx="1" hasCustomPrompt="1"/>
          </p:nvPr>
        </p:nvSpPr>
        <p:spPr>
          <a:xfrm>
            <a:off x="360000" y="1620000"/>
            <a:ext cx="5580000" cy="4500000"/>
          </a:xfrm>
        </p:spPr>
        <p:txBody>
          <a:bodyPr rtlCol="0"/>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Правый столбец">
            <a:extLst>
              <a:ext uri="{FF2B5EF4-FFF2-40B4-BE49-F238E27FC236}">
                <a16:creationId xmlns:a16="http://schemas.microsoft.com/office/drawing/2014/main" id="{0AAD114E-6BCC-4476-8E44-12E87D4675E2}"/>
              </a:ext>
            </a:extLst>
          </p:cNvPr>
          <p:cNvSpPr>
            <a:spLocks noGrp="1"/>
          </p:cNvSpPr>
          <p:nvPr>
            <p:ph sz="half" idx="2" hasCustomPrompt="1"/>
          </p:nvPr>
        </p:nvSpPr>
        <p:spPr>
          <a:xfrm>
            <a:off x="6253200" y="1620000"/>
            <a:ext cx="5580000" cy="4500000"/>
          </a:xfrm>
        </p:spPr>
        <p:txBody>
          <a:bodyPr rtlCol="0"/>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5" name="Нижний колонтитул 4">
            <a:extLst>
              <a:ext uri="{FF2B5EF4-FFF2-40B4-BE49-F238E27FC236}">
                <a16:creationId xmlns:a16="http://schemas.microsoft.com/office/drawing/2014/main" id="{3CFF9123-1F0C-4BD2-8233-FEE5B2A46612}"/>
              </a:ext>
            </a:extLst>
          </p:cNvPr>
          <p:cNvSpPr>
            <a:spLocks noGrp="1"/>
          </p:cNvSpPr>
          <p:nvPr>
            <p:ph type="ftr" sz="quarter" idx="13"/>
          </p:nvPr>
        </p:nvSpPr>
        <p:spPr/>
        <p:txBody>
          <a:bodyPr rtlCol="0"/>
          <a:lstStyle/>
          <a:p>
            <a:pPr rtl="0"/>
            <a:r>
              <a:rPr lang="ru-RU" noProof="0"/>
              <a:t>Добавить нижний колонтитул</a:t>
            </a:r>
          </a:p>
        </p:txBody>
      </p:sp>
      <p:sp>
        <p:nvSpPr>
          <p:cNvPr id="6" name="Номер слайда 5">
            <a:extLst>
              <a:ext uri="{FF2B5EF4-FFF2-40B4-BE49-F238E27FC236}">
                <a16:creationId xmlns:a16="http://schemas.microsoft.com/office/drawing/2014/main" id="{111E8981-59A6-4480-80A6-5619C2201789}"/>
              </a:ext>
            </a:extLst>
          </p:cNvPr>
          <p:cNvSpPr>
            <a:spLocks noGrp="1"/>
          </p:cNvSpPr>
          <p:nvPr>
            <p:ph type="sldNum" sz="quarter" idx="14"/>
          </p:nvPr>
        </p:nvSpPr>
        <p:spPr/>
        <p:txBody>
          <a:bodyPr rtlCol="0"/>
          <a:lstStyle/>
          <a:p>
            <a:pPr rtl="0"/>
            <a:fld id="{058DB212-BFA2-403F-85EF-DFD3FF6D973A}" type="slidenum">
              <a:rPr lang="ru-RU" noProof="0" smtClean="0"/>
              <a:pPr/>
              <a:t>‹#›</a:t>
            </a:fld>
            <a:endParaRPr lang="ru-RU" noProof="0"/>
          </a:p>
        </p:txBody>
      </p:sp>
    </p:spTree>
    <p:extLst>
      <p:ext uri="{BB962C8B-B14F-4D97-AF65-F5344CB8AC3E}">
        <p14:creationId xmlns:p14="http://schemas.microsoft.com/office/powerpoint/2010/main" val="131192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Только заголовки">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9DDDF3-2E7E-4175-ACE9-B214DCE40C6E}"/>
              </a:ext>
            </a:extLst>
          </p:cNvPr>
          <p:cNvSpPr>
            <a:spLocks noGrp="1"/>
          </p:cNvSpPr>
          <p:nvPr>
            <p:ph type="title" hasCustomPrompt="1"/>
          </p:nvPr>
        </p:nvSpPr>
        <p:spPr/>
        <p:txBody>
          <a:bodyPr rtlCol="0"/>
          <a:lstStyle/>
          <a:p>
            <a:pPr rtl="0"/>
            <a:r>
              <a:rPr lang="ru-RU" noProof="0"/>
              <a:t>Щелкните, чтобы изменить стиль образца заголовка</a:t>
            </a:r>
          </a:p>
        </p:txBody>
      </p:sp>
      <p:sp>
        <p:nvSpPr>
          <p:cNvPr id="8" name="Подзаголовок">
            <a:extLst>
              <a:ext uri="{FF2B5EF4-FFF2-40B4-BE49-F238E27FC236}">
                <a16:creationId xmlns:a16="http://schemas.microsoft.com/office/drawing/2014/main" id="{5302A3D4-CF60-41AF-924C-B30D3FD99751}"/>
              </a:ext>
            </a:extLst>
          </p:cNvPr>
          <p:cNvSpPr>
            <a:spLocks noGrp="1"/>
          </p:cNvSpPr>
          <p:nvPr>
            <p:ph type="body" sz="quarter" idx="12" hasCustomPrompt="1"/>
          </p:nvPr>
        </p:nvSpPr>
        <p:spPr>
          <a:xfrm>
            <a:off x="360363" y="1080000"/>
            <a:ext cx="11471275" cy="360362"/>
          </a:xfrm>
        </p:spPr>
        <p:txBody>
          <a:bodyPr rtlCol="0"/>
          <a:lstStyle>
            <a:lvl1pPr marL="0" indent="0">
              <a:buNone/>
              <a:defRPr sz="2100"/>
            </a:lvl1pPr>
          </a:lstStyle>
          <a:p>
            <a:pPr lvl="0" rtl="0"/>
            <a:r>
              <a:rPr lang="ru-RU" noProof="0"/>
              <a:t>Подзаголовок</a:t>
            </a:r>
          </a:p>
        </p:txBody>
      </p:sp>
      <p:sp>
        <p:nvSpPr>
          <p:cNvPr id="3" name="Нижний колонтитул 2">
            <a:extLst>
              <a:ext uri="{FF2B5EF4-FFF2-40B4-BE49-F238E27FC236}">
                <a16:creationId xmlns:a16="http://schemas.microsoft.com/office/drawing/2014/main" id="{2E0E8FCF-8FC7-49D2-9516-7662294E35B7}"/>
              </a:ext>
            </a:extLst>
          </p:cNvPr>
          <p:cNvSpPr>
            <a:spLocks noGrp="1"/>
          </p:cNvSpPr>
          <p:nvPr>
            <p:ph type="ftr" sz="quarter" idx="13"/>
          </p:nvPr>
        </p:nvSpPr>
        <p:spPr/>
        <p:txBody>
          <a:bodyPr rtlCol="0"/>
          <a:lstStyle/>
          <a:p>
            <a:pPr rtl="0"/>
            <a:r>
              <a:rPr lang="ru-RU" noProof="0"/>
              <a:t>Добавить нижний колонтитул</a:t>
            </a:r>
          </a:p>
        </p:txBody>
      </p:sp>
      <p:sp>
        <p:nvSpPr>
          <p:cNvPr id="4" name="Номер слайда 3">
            <a:extLst>
              <a:ext uri="{FF2B5EF4-FFF2-40B4-BE49-F238E27FC236}">
                <a16:creationId xmlns:a16="http://schemas.microsoft.com/office/drawing/2014/main" id="{216208B4-CFD5-4FAE-9519-74EFAC0B0368}"/>
              </a:ext>
            </a:extLst>
          </p:cNvPr>
          <p:cNvSpPr>
            <a:spLocks noGrp="1"/>
          </p:cNvSpPr>
          <p:nvPr>
            <p:ph type="sldNum" sz="quarter" idx="14"/>
          </p:nvPr>
        </p:nvSpPr>
        <p:spPr/>
        <p:txBody>
          <a:bodyPr rtlCol="0"/>
          <a:lstStyle/>
          <a:p>
            <a:pPr rtl="0"/>
            <a:fld id="{058DB212-BFA2-403F-85EF-DFD3FF6D973A}" type="slidenum">
              <a:rPr lang="ru-RU" noProof="0" smtClean="0"/>
              <a:pPr/>
              <a:t>‹#›</a:t>
            </a:fld>
            <a:endParaRPr lang="ru-RU" noProof="0"/>
          </a:p>
        </p:txBody>
      </p:sp>
    </p:spTree>
    <p:extLst>
      <p:ext uri="{BB962C8B-B14F-4D97-AF65-F5344CB8AC3E}">
        <p14:creationId xmlns:p14="http://schemas.microsoft.com/office/powerpoint/2010/main" val="242122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
        <p:nvSpPr>
          <p:cNvPr id="2" name="Нижний колонтитул 1">
            <a:extLst>
              <a:ext uri="{FF2B5EF4-FFF2-40B4-BE49-F238E27FC236}">
                <a16:creationId xmlns:a16="http://schemas.microsoft.com/office/drawing/2014/main" id="{BAED074E-AB07-44D1-8B4E-189EAEF798D6}"/>
              </a:ext>
            </a:extLst>
          </p:cNvPr>
          <p:cNvSpPr>
            <a:spLocks noGrp="1"/>
          </p:cNvSpPr>
          <p:nvPr>
            <p:ph type="ftr" sz="quarter" idx="10"/>
          </p:nvPr>
        </p:nvSpPr>
        <p:spPr/>
        <p:txBody>
          <a:bodyPr rtlCol="0"/>
          <a:lstStyle/>
          <a:p>
            <a:pPr rtl="0"/>
            <a:r>
              <a:rPr lang="ru-RU" noProof="0"/>
              <a:t>Добавить нижний колонтитул</a:t>
            </a:r>
          </a:p>
        </p:txBody>
      </p:sp>
      <p:sp>
        <p:nvSpPr>
          <p:cNvPr id="3" name="Номер слайда 2">
            <a:extLst>
              <a:ext uri="{FF2B5EF4-FFF2-40B4-BE49-F238E27FC236}">
                <a16:creationId xmlns:a16="http://schemas.microsoft.com/office/drawing/2014/main" id="{2801D44B-9877-40D1-B788-EE3BFD57C5AB}"/>
              </a:ext>
            </a:extLst>
          </p:cNvPr>
          <p:cNvSpPr>
            <a:spLocks noGrp="1"/>
          </p:cNvSpPr>
          <p:nvPr>
            <p:ph type="sldNum" sz="quarter" idx="11"/>
          </p:nvPr>
        </p:nvSpPr>
        <p:spPr/>
        <p:txBody>
          <a:bodyPr rtlCol="0"/>
          <a:lstStyle/>
          <a:p>
            <a:pPr rtl="0"/>
            <a:fld id="{058DB212-BFA2-403F-85EF-DFD3FF6D973A}" type="slidenum">
              <a:rPr lang="ru-RU" noProof="0" smtClean="0"/>
              <a:pPr/>
              <a:t>‹#›</a:t>
            </a:fld>
            <a:endParaRPr lang="ru-RU" noProof="0"/>
          </a:p>
        </p:txBody>
      </p:sp>
    </p:spTree>
    <p:extLst>
      <p:ext uri="{BB962C8B-B14F-4D97-AF65-F5344CB8AC3E}">
        <p14:creationId xmlns:p14="http://schemas.microsoft.com/office/powerpoint/2010/main" val="294663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Разделитель">
    <p:spTree>
      <p:nvGrpSpPr>
        <p:cNvPr id="1" name=""/>
        <p:cNvGrpSpPr/>
        <p:nvPr/>
      </p:nvGrpSpPr>
      <p:grpSpPr>
        <a:xfrm>
          <a:off x="0" y="0"/>
          <a:ext cx="0" cy="0"/>
          <a:chOff x="0" y="0"/>
          <a:chExt cx="0" cy="0"/>
        </a:xfrm>
      </p:grpSpPr>
      <p:pic>
        <p:nvPicPr>
          <p:cNvPr id="15" name="Рисунок 14">
            <a:extLst>
              <a:ext uri="{FF2B5EF4-FFF2-40B4-BE49-F238E27FC236}">
                <a16:creationId xmlns:a16="http://schemas.microsoft.com/office/drawing/2014/main" id="{9FB83C35-D975-48B4-8E79-AB7A1A80DFC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7799832" cy="6675120"/>
          </a:xfrm>
          <a:prstGeom prst="rect">
            <a:avLst/>
          </a:prstGeom>
        </p:spPr>
      </p:pic>
      <p:sp>
        <p:nvSpPr>
          <p:cNvPr id="11" name="Прямоугольник 10">
            <a:extLst>
              <a:ext uri="{FF2B5EF4-FFF2-40B4-BE49-F238E27FC236}">
                <a16:creationId xmlns:a16="http://schemas.microsoft.com/office/drawing/2014/main" id="{DD7E187E-6082-49C3-B795-CC4321FE39F8}"/>
              </a:ext>
            </a:extLst>
          </p:cNvPr>
          <p:cNvSpPr/>
          <p:nvPr userDrawn="1"/>
        </p:nvSpPr>
        <p:spPr>
          <a:xfrm>
            <a:off x="6671"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12" name="Рисунок 9">
            <a:extLst>
              <a:ext uri="{FF2B5EF4-FFF2-40B4-BE49-F238E27FC236}">
                <a16:creationId xmlns:a16="http://schemas.microsoft.com/office/drawing/2014/main" id="{8FBFF6A8-5ABD-4191-81E4-C9F86380A56D}"/>
              </a:ext>
            </a:extLst>
          </p:cNvPr>
          <p:cNvSpPr>
            <a:spLocks noGrp="1"/>
          </p:cNvSpPr>
          <p:nvPr>
            <p:ph type="pic" sz="quarter" idx="10" hasCustomPrompt="1"/>
          </p:nvPr>
        </p:nvSpPr>
        <p:spPr>
          <a:xfrm>
            <a:off x="7801097" y="1"/>
            <a:ext cx="4389475" cy="6677644"/>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ru-RU" noProof="0"/>
              <a:t>Вставьте или перетащите свое изображение</a:t>
            </a:r>
          </a:p>
        </p:txBody>
      </p:sp>
      <p:sp>
        <p:nvSpPr>
          <p:cNvPr id="5" name="Нижний колонтитул 4">
            <a:extLst>
              <a:ext uri="{FF2B5EF4-FFF2-40B4-BE49-F238E27FC236}">
                <a16:creationId xmlns:a16="http://schemas.microsoft.com/office/drawing/2014/main" id="{16E27D1E-1708-4D17-AB85-058EE0C34776}"/>
              </a:ext>
            </a:extLst>
          </p:cNvPr>
          <p:cNvSpPr>
            <a:spLocks noGrp="1"/>
          </p:cNvSpPr>
          <p:nvPr>
            <p:ph type="ftr" sz="quarter" idx="13"/>
          </p:nvPr>
        </p:nvSpPr>
        <p:spPr>
          <a:gradFill>
            <a:gsLst>
              <a:gs pos="82000">
                <a:schemeClr val="tx1">
                  <a:lumMod val="85000"/>
                  <a:lumOff val="15000"/>
                </a:schemeClr>
              </a:gs>
              <a:gs pos="100000">
                <a:schemeClr val="tx1"/>
              </a:gs>
            </a:gsLst>
          </a:gradFill>
        </p:spPr>
        <p:txBody>
          <a:bodyPr rtlCol="0"/>
          <a:lstStyle>
            <a:lvl1pPr>
              <a:defRPr>
                <a:solidFill>
                  <a:schemeClr val="bg1"/>
                </a:solidFill>
              </a:defRPr>
            </a:lvl1pPr>
          </a:lstStyle>
          <a:p>
            <a:pPr rtl="0"/>
            <a:r>
              <a:rPr lang="ru-RU" noProof="0"/>
              <a:t>Добавить нижний колонтитул</a:t>
            </a:r>
          </a:p>
        </p:txBody>
      </p:sp>
      <p:sp>
        <p:nvSpPr>
          <p:cNvPr id="9" name="Номер слайда 8">
            <a:extLst>
              <a:ext uri="{FF2B5EF4-FFF2-40B4-BE49-F238E27FC236}">
                <a16:creationId xmlns:a16="http://schemas.microsoft.com/office/drawing/2014/main" id="{69529A18-E6EB-4081-B804-B2FCF5287DFF}"/>
              </a:ext>
            </a:extLst>
          </p:cNvPr>
          <p:cNvSpPr>
            <a:spLocks noGrp="1"/>
          </p:cNvSpPr>
          <p:nvPr>
            <p:ph type="sldNum" sz="quarter" idx="14"/>
          </p:nvPr>
        </p:nvSpPr>
        <p:spPr>
          <a:xfrm>
            <a:off x="11594400" y="6678000"/>
            <a:ext cx="597600" cy="144000"/>
          </a:xfrm>
        </p:spPr>
        <p:txBody>
          <a:bodyPr rtlCol="0"/>
          <a:lstStyle/>
          <a:p>
            <a:pPr rtl="0"/>
            <a:fld id="{058DB212-BFA2-403F-85EF-DFD3FF6D973A}" type="slidenum">
              <a:rPr lang="ru-RU" noProof="0" smtClean="0"/>
              <a:pPr/>
              <a:t>‹#›</a:t>
            </a:fld>
            <a:endParaRPr lang="ru-RU" noProof="0"/>
          </a:p>
        </p:txBody>
      </p:sp>
      <p:sp>
        <p:nvSpPr>
          <p:cNvPr id="13" name="Заголовок 1">
            <a:extLst>
              <a:ext uri="{FF2B5EF4-FFF2-40B4-BE49-F238E27FC236}">
                <a16:creationId xmlns:a16="http://schemas.microsoft.com/office/drawing/2014/main" id="{C6A78464-8D00-4B94-90C7-90F1B54C8AA0}"/>
              </a:ext>
            </a:extLst>
          </p:cNvPr>
          <p:cNvSpPr>
            <a:spLocks noGrp="1"/>
          </p:cNvSpPr>
          <p:nvPr>
            <p:ph type="ctrTitle"/>
          </p:nvPr>
        </p:nvSpPr>
        <p:spPr>
          <a:xfrm>
            <a:off x="1273834" y="2481141"/>
            <a:ext cx="3759807" cy="1547813"/>
          </a:xfrm>
        </p:spPr>
        <p:txBody>
          <a:bodyPr rtlCol="0" anchor="b"/>
          <a:lstStyle>
            <a:lvl1pPr algn="l">
              <a:lnSpc>
                <a:spcPts val="4000"/>
              </a:lnSpc>
              <a:defRPr sz="4800" spc="-150">
                <a:solidFill>
                  <a:schemeClr val="bg1"/>
                </a:solidFill>
              </a:defRPr>
            </a:lvl1pPr>
          </a:lstStyle>
          <a:p>
            <a:pPr rtl="0"/>
            <a:r>
              <a:rPr lang="ru-RU" noProof="0"/>
              <a:t>Образец заголовка</a:t>
            </a:r>
          </a:p>
        </p:txBody>
      </p:sp>
      <p:sp>
        <p:nvSpPr>
          <p:cNvPr id="14" name="Подзаголовок 2">
            <a:extLst>
              <a:ext uri="{FF2B5EF4-FFF2-40B4-BE49-F238E27FC236}">
                <a16:creationId xmlns:a16="http://schemas.microsoft.com/office/drawing/2014/main" id="{3CDBDF0B-F377-47FD-9DA1-C3BDA7C1DEDE}"/>
              </a:ext>
            </a:extLst>
          </p:cNvPr>
          <p:cNvSpPr>
            <a:spLocks noGrp="1"/>
          </p:cNvSpPr>
          <p:nvPr>
            <p:ph type="subTitle" idx="1"/>
          </p:nvPr>
        </p:nvSpPr>
        <p:spPr>
          <a:xfrm>
            <a:off x="1273833" y="4220102"/>
            <a:ext cx="3756943" cy="722312"/>
          </a:xfrm>
        </p:spPr>
        <p:txBody>
          <a:bodyPr rtlCol="0"/>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noProof="0"/>
              <a:t>Образец подзаголовка</a:t>
            </a:r>
          </a:p>
        </p:txBody>
      </p:sp>
      <p:sp>
        <p:nvSpPr>
          <p:cNvPr id="18" name="Графический объект 15">
            <a:extLst>
              <a:ext uri="{FF2B5EF4-FFF2-40B4-BE49-F238E27FC236}">
                <a16:creationId xmlns:a16="http://schemas.microsoft.com/office/drawing/2014/main" id="{F50292C9-54F6-4F7B-A885-34CE1E3B0351}"/>
              </a:ext>
            </a:extLst>
          </p:cNvPr>
          <p:cNvSpPr/>
          <p:nvPr/>
        </p:nvSpPr>
        <p:spPr>
          <a:xfrm flipH="1">
            <a:off x="-1428"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ru-RU" noProof="0"/>
          </a:p>
        </p:txBody>
      </p:sp>
    </p:spTree>
    <p:extLst>
      <p:ext uri="{BB962C8B-B14F-4D97-AF65-F5344CB8AC3E}">
        <p14:creationId xmlns:p14="http://schemas.microsoft.com/office/powerpoint/2010/main"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Разметка текста 1">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rtlCol="0"/>
          <a:lstStyle/>
          <a:p>
            <a:pPr rtl="0"/>
            <a:r>
              <a:rPr lang="ru-RU" noProof="0"/>
              <a:t>Образец заголовка</a:t>
            </a:r>
          </a:p>
        </p:txBody>
      </p:sp>
      <p:sp>
        <p:nvSpPr>
          <p:cNvPr id="16" name="Подзаголовок">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rtlCol="0"/>
          <a:lstStyle>
            <a:lvl1pPr marL="0" indent="0">
              <a:buNone/>
              <a:defRPr sz="2100"/>
            </a:lvl1pPr>
          </a:lstStyle>
          <a:p>
            <a:pPr lvl="0" rtl="0"/>
            <a:r>
              <a:rPr lang="ru-RU" noProof="0"/>
              <a:t>Подзаголовок</a:t>
            </a:r>
          </a:p>
        </p:txBody>
      </p:sp>
      <p:sp>
        <p:nvSpPr>
          <p:cNvPr id="3" name="Левый столбец">
            <a:extLst>
              <a:ext uri="{FF2B5EF4-FFF2-40B4-BE49-F238E27FC236}">
                <a16:creationId xmlns:a16="http://schemas.microsoft.com/office/drawing/2014/main" id="{49529B8D-BAD9-4E6D-82F7-0275D8195AA9}"/>
              </a:ext>
            </a:extLst>
          </p:cNvPr>
          <p:cNvSpPr>
            <a:spLocks noGrp="1"/>
          </p:cNvSpPr>
          <p:nvPr>
            <p:ph sz="half" idx="1" hasCustomPrompt="1"/>
          </p:nvPr>
        </p:nvSpPr>
        <p:spPr>
          <a:xfrm>
            <a:off x="360000" y="1620000"/>
            <a:ext cx="6992936" cy="4500000"/>
          </a:xfrm>
        </p:spPr>
        <p:txBody>
          <a:bodyPr rtlCol="0"/>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6" name="Рисунок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7804150" y="1"/>
            <a:ext cx="4387850" cy="6679488"/>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ru-RU" noProof="0"/>
              <a:t>Вставьте или перетащите свое изображение</a:t>
            </a:r>
          </a:p>
        </p:txBody>
      </p:sp>
      <p:sp>
        <p:nvSpPr>
          <p:cNvPr id="4" name="Нижний колонтитул 3">
            <a:extLst>
              <a:ext uri="{FF2B5EF4-FFF2-40B4-BE49-F238E27FC236}">
                <a16:creationId xmlns:a16="http://schemas.microsoft.com/office/drawing/2014/main" id="{BC263EBA-2C46-40FB-9D48-819ED0C8994F}"/>
              </a:ext>
            </a:extLst>
          </p:cNvPr>
          <p:cNvSpPr>
            <a:spLocks noGrp="1"/>
          </p:cNvSpPr>
          <p:nvPr>
            <p:ph type="ftr" sz="quarter" idx="14"/>
          </p:nvPr>
        </p:nvSpPr>
        <p:spPr/>
        <p:txBody>
          <a:bodyPr rtlCol="0"/>
          <a:lstStyle/>
          <a:p>
            <a:pPr rtl="0"/>
            <a:r>
              <a:rPr lang="ru-RU" noProof="0"/>
              <a:t>Добавить нижний колонтитул</a:t>
            </a:r>
          </a:p>
        </p:txBody>
      </p:sp>
      <p:sp>
        <p:nvSpPr>
          <p:cNvPr id="5" name="Номер слайда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rtlCol="0"/>
          <a:lstStyle/>
          <a:p>
            <a:pPr rtl="0"/>
            <a:fld id="{058DB212-BFA2-403F-85EF-DFD3FF6D973A}" type="slidenum">
              <a:rPr lang="ru-RU" noProof="0" smtClean="0"/>
              <a:pPr/>
              <a:t>‹#›</a:t>
            </a:fld>
            <a:endParaRPr lang="ru-RU" noProof="0"/>
          </a:p>
        </p:txBody>
      </p:sp>
    </p:spTree>
    <p:extLst>
      <p:ext uri="{BB962C8B-B14F-4D97-AF65-F5344CB8AC3E}">
        <p14:creationId xmlns:p14="http://schemas.microsoft.com/office/powerpoint/2010/main"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Разметка текста 2">
    <p:spTree>
      <p:nvGrpSpPr>
        <p:cNvPr id="1" name=""/>
        <p:cNvGrpSpPr/>
        <p:nvPr/>
      </p:nvGrpSpPr>
      <p:grpSpPr>
        <a:xfrm>
          <a:off x="0" y="0"/>
          <a:ext cx="0" cy="0"/>
          <a:chOff x="0" y="0"/>
          <a:chExt cx="0" cy="0"/>
        </a:xfrm>
      </p:grpSpPr>
      <p:sp>
        <p:nvSpPr>
          <p:cNvPr id="13" name="Прямоугольник 12">
            <a:extLst>
              <a:ext uri="{FF2B5EF4-FFF2-40B4-BE49-F238E27FC236}">
                <a16:creationId xmlns:a16="http://schemas.microsoft.com/office/drawing/2014/main" id="{95A87C21-15CD-48D8-B583-89B110156879}"/>
              </a:ext>
            </a:extLst>
          </p:cNvPr>
          <p:cNvSpPr/>
          <p:nvPr userDrawn="1"/>
        </p:nvSpPr>
        <p:spPr>
          <a:xfrm>
            <a:off x="7804351" y="0"/>
            <a:ext cx="4386221" cy="6677022"/>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2" name="Заголовок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rtlCol="0"/>
          <a:lstStyle/>
          <a:p>
            <a:pPr rtl="0"/>
            <a:r>
              <a:rPr lang="ru-RU" noProof="0"/>
              <a:t>Образец заголовка</a:t>
            </a:r>
          </a:p>
        </p:txBody>
      </p:sp>
      <p:sp>
        <p:nvSpPr>
          <p:cNvPr id="16" name="Подзаголовок">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rtlCol="0"/>
          <a:lstStyle>
            <a:lvl1pPr marL="0" indent="0">
              <a:buNone/>
              <a:defRPr sz="2100"/>
            </a:lvl1pPr>
          </a:lstStyle>
          <a:p>
            <a:pPr lvl="0" rtl="0"/>
            <a:r>
              <a:rPr lang="ru-RU" noProof="0"/>
              <a:t>Подзаголовок</a:t>
            </a:r>
          </a:p>
        </p:txBody>
      </p:sp>
      <p:sp>
        <p:nvSpPr>
          <p:cNvPr id="3" name="Левый столбец">
            <a:extLst>
              <a:ext uri="{FF2B5EF4-FFF2-40B4-BE49-F238E27FC236}">
                <a16:creationId xmlns:a16="http://schemas.microsoft.com/office/drawing/2014/main" id="{49529B8D-BAD9-4E6D-82F7-0275D8195AA9}"/>
              </a:ext>
            </a:extLst>
          </p:cNvPr>
          <p:cNvSpPr>
            <a:spLocks noGrp="1"/>
          </p:cNvSpPr>
          <p:nvPr>
            <p:ph sz="half" idx="1" hasCustomPrompt="1"/>
          </p:nvPr>
        </p:nvSpPr>
        <p:spPr>
          <a:xfrm>
            <a:off x="360000" y="1620000"/>
            <a:ext cx="6992936" cy="4500000"/>
          </a:xfrm>
        </p:spPr>
        <p:txBody>
          <a:bodyPr rtlCol="0"/>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6" name="Рисунок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8127752" y="4320000"/>
            <a:ext cx="1800000" cy="1800000"/>
          </a:xfrm>
          <a:solidFill>
            <a:schemeClr val="bg1"/>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ru-RU" noProof="0"/>
              <a:t>Вставьте или перетащите свое изображение</a:t>
            </a:r>
          </a:p>
        </p:txBody>
      </p:sp>
      <p:sp>
        <p:nvSpPr>
          <p:cNvPr id="4" name="Нижний колонтитул 3">
            <a:extLst>
              <a:ext uri="{FF2B5EF4-FFF2-40B4-BE49-F238E27FC236}">
                <a16:creationId xmlns:a16="http://schemas.microsoft.com/office/drawing/2014/main" id="{BC263EBA-2C46-40FB-9D48-819ED0C8994F}"/>
              </a:ext>
            </a:extLst>
          </p:cNvPr>
          <p:cNvSpPr>
            <a:spLocks noGrp="1"/>
          </p:cNvSpPr>
          <p:nvPr>
            <p:ph type="ftr" sz="quarter" idx="14"/>
          </p:nvPr>
        </p:nvSpPr>
        <p:spPr/>
        <p:txBody>
          <a:bodyPr rtlCol="0"/>
          <a:lstStyle/>
          <a:p>
            <a:pPr rtl="0"/>
            <a:r>
              <a:rPr lang="ru-RU" noProof="0"/>
              <a:t>Добавить нижний колонтитул</a:t>
            </a:r>
          </a:p>
        </p:txBody>
      </p:sp>
      <p:sp>
        <p:nvSpPr>
          <p:cNvPr id="5" name="Номер слайда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rtlCol="0"/>
          <a:lstStyle/>
          <a:p>
            <a:pPr rtl="0"/>
            <a:fld id="{058DB212-BFA2-403F-85EF-DFD3FF6D973A}" type="slidenum">
              <a:rPr lang="ru-RU" noProof="0" smtClean="0"/>
              <a:pPr/>
              <a:t>‹#›</a:t>
            </a:fld>
            <a:endParaRPr lang="ru-RU" noProof="0"/>
          </a:p>
        </p:txBody>
      </p:sp>
      <p:sp>
        <p:nvSpPr>
          <p:cNvPr id="8" name="Рисунок 5">
            <a:extLst>
              <a:ext uri="{FF2B5EF4-FFF2-40B4-BE49-F238E27FC236}">
                <a16:creationId xmlns:a16="http://schemas.microsoft.com/office/drawing/2014/main" id="{5092E684-C621-4F92-A05A-A167EEF46270}"/>
              </a:ext>
            </a:extLst>
          </p:cNvPr>
          <p:cNvSpPr>
            <a:spLocks noGrp="1"/>
          </p:cNvSpPr>
          <p:nvPr>
            <p:ph type="pic" sz="quarter" idx="16" hasCustomPrompt="1"/>
          </p:nvPr>
        </p:nvSpPr>
        <p:spPr>
          <a:xfrm>
            <a:off x="10057037" y="4320000"/>
            <a:ext cx="1800000" cy="1800000"/>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ru-RU" noProof="0"/>
              <a:t>Вставьте или перетащите свое изображение</a:t>
            </a:r>
          </a:p>
        </p:txBody>
      </p:sp>
      <p:sp>
        <p:nvSpPr>
          <p:cNvPr id="9" name="Рисунок 5">
            <a:extLst>
              <a:ext uri="{FF2B5EF4-FFF2-40B4-BE49-F238E27FC236}">
                <a16:creationId xmlns:a16="http://schemas.microsoft.com/office/drawing/2014/main" id="{6958D132-F2A9-41E1-BDD8-067D52CE5FEB}"/>
              </a:ext>
            </a:extLst>
          </p:cNvPr>
          <p:cNvSpPr>
            <a:spLocks noGrp="1"/>
          </p:cNvSpPr>
          <p:nvPr>
            <p:ph type="pic" sz="quarter" idx="17" hasCustomPrompt="1"/>
          </p:nvPr>
        </p:nvSpPr>
        <p:spPr>
          <a:xfrm>
            <a:off x="8127752" y="2395565"/>
            <a:ext cx="1800000" cy="1800000"/>
          </a:xfrm>
          <a:solidFill>
            <a:schemeClr val="bg1"/>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ru-RU" noProof="0"/>
              <a:t>Вставьте или перетащите свое изображение</a:t>
            </a:r>
          </a:p>
        </p:txBody>
      </p:sp>
      <p:sp>
        <p:nvSpPr>
          <p:cNvPr id="10" name="Рисунок 5">
            <a:extLst>
              <a:ext uri="{FF2B5EF4-FFF2-40B4-BE49-F238E27FC236}">
                <a16:creationId xmlns:a16="http://schemas.microsoft.com/office/drawing/2014/main" id="{B88FD4DB-5089-4686-B4F7-A26163146C9A}"/>
              </a:ext>
            </a:extLst>
          </p:cNvPr>
          <p:cNvSpPr>
            <a:spLocks noGrp="1"/>
          </p:cNvSpPr>
          <p:nvPr>
            <p:ph type="pic" sz="quarter" idx="18" hasCustomPrompt="1"/>
          </p:nvPr>
        </p:nvSpPr>
        <p:spPr>
          <a:xfrm>
            <a:off x="10057037" y="2395565"/>
            <a:ext cx="1800000" cy="1800000"/>
          </a:xfrm>
          <a:solidFill>
            <a:schemeClr val="tx1">
              <a:lumMod val="75000"/>
              <a:lumOff val="25000"/>
            </a:schemeClr>
          </a:solidFill>
        </p:spPr>
        <p:txBody>
          <a:bodyPr rtlCol="0"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pPr rtl="0"/>
            <a:r>
              <a:rPr lang="ru-RU" noProof="0"/>
              <a:t>Вставьте или перетащите свое изображение</a:t>
            </a:r>
          </a:p>
        </p:txBody>
      </p:sp>
      <p:sp>
        <p:nvSpPr>
          <p:cNvPr id="11" name="Рисунок 5">
            <a:extLst>
              <a:ext uri="{FF2B5EF4-FFF2-40B4-BE49-F238E27FC236}">
                <a16:creationId xmlns:a16="http://schemas.microsoft.com/office/drawing/2014/main" id="{324023AF-AB97-4B60-86FA-5DC8DA1B5C49}"/>
              </a:ext>
            </a:extLst>
          </p:cNvPr>
          <p:cNvSpPr>
            <a:spLocks noGrp="1"/>
          </p:cNvSpPr>
          <p:nvPr>
            <p:ph type="pic" sz="quarter" idx="19" hasCustomPrompt="1"/>
          </p:nvPr>
        </p:nvSpPr>
        <p:spPr>
          <a:xfrm>
            <a:off x="8127752" y="471129"/>
            <a:ext cx="1800000" cy="1800000"/>
          </a:xfrm>
          <a:solidFill>
            <a:schemeClr val="accent1"/>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ru-RU" noProof="0"/>
              <a:t>Вставьте или перетащите свое изображение</a:t>
            </a:r>
          </a:p>
        </p:txBody>
      </p:sp>
      <p:sp>
        <p:nvSpPr>
          <p:cNvPr id="12" name="Рисунок 5">
            <a:extLst>
              <a:ext uri="{FF2B5EF4-FFF2-40B4-BE49-F238E27FC236}">
                <a16:creationId xmlns:a16="http://schemas.microsoft.com/office/drawing/2014/main" id="{8210F231-568A-4348-B33F-9EBB4A5CF9EB}"/>
              </a:ext>
            </a:extLst>
          </p:cNvPr>
          <p:cNvSpPr>
            <a:spLocks noGrp="1"/>
          </p:cNvSpPr>
          <p:nvPr>
            <p:ph type="pic" sz="quarter" idx="20" hasCustomPrompt="1"/>
          </p:nvPr>
        </p:nvSpPr>
        <p:spPr>
          <a:xfrm>
            <a:off x="10057037" y="471129"/>
            <a:ext cx="1800000" cy="1800000"/>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ru-RU" noProof="0"/>
              <a:t>Вставьте или перетащите свое изображение</a:t>
            </a:r>
          </a:p>
        </p:txBody>
      </p:sp>
    </p:spTree>
    <p:extLst>
      <p:ext uri="{BB962C8B-B14F-4D97-AF65-F5344CB8AC3E}">
        <p14:creationId xmlns:p14="http://schemas.microsoft.com/office/powerpoint/2010/main" val="2445114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rtlCol="0"/>
          <a:lstStyle/>
          <a:p>
            <a:pPr rtl="0"/>
            <a:r>
              <a:rPr lang="ru-RU" noProof="0"/>
              <a:t>Образец заголовка</a:t>
            </a:r>
          </a:p>
        </p:txBody>
      </p:sp>
      <p:sp>
        <p:nvSpPr>
          <p:cNvPr id="3" name="Левый столбец">
            <a:extLst>
              <a:ext uri="{FF2B5EF4-FFF2-40B4-BE49-F238E27FC236}">
                <a16:creationId xmlns:a16="http://schemas.microsoft.com/office/drawing/2014/main" id="{49529B8D-BAD9-4E6D-82F7-0275D8195AA9}"/>
              </a:ext>
            </a:extLst>
          </p:cNvPr>
          <p:cNvSpPr>
            <a:spLocks noGrp="1"/>
          </p:cNvSpPr>
          <p:nvPr>
            <p:ph sz="half" idx="1" hasCustomPrompt="1"/>
          </p:nvPr>
        </p:nvSpPr>
        <p:spPr>
          <a:xfrm>
            <a:off x="360000" y="1980000"/>
            <a:ext cx="5580000" cy="4140000"/>
          </a:xfrm>
        </p:spPr>
        <p:txBody>
          <a:bodyPr rtlCol="0"/>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13" name="Левый заголовок">
            <a:extLst>
              <a:ext uri="{FF2B5EF4-FFF2-40B4-BE49-F238E27FC236}">
                <a16:creationId xmlns:a16="http://schemas.microsoft.com/office/drawing/2014/main" id="{2241B0A0-0033-49FF-89B8-142165C8E93C}"/>
              </a:ext>
            </a:extLst>
          </p:cNvPr>
          <p:cNvSpPr>
            <a:spLocks noGrp="1"/>
          </p:cNvSpPr>
          <p:nvPr>
            <p:ph type="body" sz="quarter" idx="12" hasCustomPrompt="1"/>
          </p:nvPr>
        </p:nvSpPr>
        <p:spPr>
          <a:xfrm>
            <a:off x="360000" y="1620000"/>
            <a:ext cx="5580000" cy="360000"/>
          </a:xfrm>
        </p:spPr>
        <p:txBody>
          <a:bodyPr rtlCol="0"/>
          <a:lstStyle>
            <a:lvl1pPr marL="0" indent="0">
              <a:buNone/>
              <a:defRPr b="1"/>
            </a:lvl1pPr>
          </a:lstStyle>
          <a:p>
            <a:pPr lvl="0" rtl="0"/>
            <a:r>
              <a:rPr lang="ru-RU" noProof="0"/>
              <a:t>Сравнение А</a:t>
            </a:r>
          </a:p>
        </p:txBody>
      </p:sp>
      <p:sp>
        <p:nvSpPr>
          <p:cNvPr id="4" name="Правый столбец">
            <a:extLst>
              <a:ext uri="{FF2B5EF4-FFF2-40B4-BE49-F238E27FC236}">
                <a16:creationId xmlns:a16="http://schemas.microsoft.com/office/drawing/2014/main" id="{0AAD114E-6BCC-4476-8E44-12E87D4675E2}"/>
              </a:ext>
            </a:extLst>
          </p:cNvPr>
          <p:cNvSpPr>
            <a:spLocks noGrp="1"/>
          </p:cNvSpPr>
          <p:nvPr>
            <p:ph sz="half" idx="2" hasCustomPrompt="1"/>
          </p:nvPr>
        </p:nvSpPr>
        <p:spPr>
          <a:xfrm>
            <a:off x="6253200" y="1980000"/>
            <a:ext cx="5580000" cy="4140000"/>
          </a:xfrm>
        </p:spPr>
        <p:txBody>
          <a:bodyPr rtlCol="0"/>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15" name="Правый заголовок">
            <a:extLst>
              <a:ext uri="{FF2B5EF4-FFF2-40B4-BE49-F238E27FC236}">
                <a16:creationId xmlns:a16="http://schemas.microsoft.com/office/drawing/2014/main" id="{069A9930-1B94-49BC-B4A6-B597F155D2DD}"/>
              </a:ext>
            </a:extLst>
          </p:cNvPr>
          <p:cNvSpPr>
            <a:spLocks noGrp="1"/>
          </p:cNvSpPr>
          <p:nvPr>
            <p:ph type="body" sz="quarter" idx="13" hasCustomPrompt="1"/>
          </p:nvPr>
        </p:nvSpPr>
        <p:spPr>
          <a:xfrm>
            <a:off x="6253200" y="1620000"/>
            <a:ext cx="5580000" cy="360000"/>
          </a:xfrm>
        </p:spPr>
        <p:txBody>
          <a:bodyPr rtlCol="0"/>
          <a:lstStyle>
            <a:lvl1pPr marL="0" indent="0">
              <a:buNone/>
              <a:defRPr b="1"/>
            </a:lvl1pPr>
          </a:lstStyle>
          <a:p>
            <a:pPr lvl="0" rtl="0"/>
            <a:r>
              <a:rPr lang="ru-RU" noProof="0"/>
              <a:t>Сравнение Б</a:t>
            </a:r>
          </a:p>
        </p:txBody>
      </p:sp>
      <p:sp>
        <p:nvSpPr>
          <p:cNvPr id="5" name="Нижний колонтитул 4">
            <a:extLst>
              <a:ext uri="{FF2B5EF4-FFF2-40B4-BE49-F238E27FC236}">
                <a16:creationId xmlns:a16="http://schemas.microsoft.com/office/drawing/2014/main" id="{7C7AC535-CCE6-472A-BA3D-DDE92DFF0EDA}"/>
              </a:ext>
            </a:extLst>
          </p:cNvPr>
          <p:cNvSpPr>
            <a:spLocks noGrp="1"/>
          </p:cNvSpPr>
          <p:nvPr>
            <p:ph type="ftr" sz="quarter" idx="15"/>
          </p:nvPr>
        </p:nvSpPr>
        <p:spPr/>
        <p:txBody>
          <a:bodyPr rtlCol="0"/>
          <a:lstStyle/>
          <a:p>
            <a:pPr rtl="0"/>
            <a:r>
              <a:rPr lang="ru-RU" noProof="0"/>
              <a:t>Добавить нижний колонтитул</a:t>
            </a:r>
          </a:p>
        </p:txBody>
      </p:sp>
      <p:sp>
        <p:nvSpPr>
          <p:cNvPr id="6" name="Номер слайда 5">
            <a:extLst>
              <a:ext uri="{FF2B5EF4-FFF2-40B4-BE49-F238E27FC236}">
                <a16:creationId xmlns:a16="http://schemas.microsoft.com/office/drawing/2014/main" id="{6A32F890-EB29-4A5B-A499-BB0FC04447A7}"/>
              </a:ext>
            </a:extLst>
          </p:cNvPr>
          <p:cNvSpPr>
            <a:spLocks noGrp="1"/>
          </p:cNvSpPr>
          <p:nvPr>
            <p:ph type="sldNum" sz="quarter" idx="16"/>
          </p:nvPr>
        </p:nvSpPr>
        <p:spPr/>
        <p:txBody>
          <a:bodyPr rtlCol="0"/>
          <a:lstStyle/>
          <a:p>
            <a:pPr rtl="0"/>
            <a:fld id="{058DB212-BFA2-403F-85EF-DFD3FF6D973A}" type="slidenum">
              <a:rPr lang="ru-RU" noProof="0" smtClean="0"/>
              <a:pPr/>
              <a:t>‹#›</a:t>
            </a:fld>
            <a:endParaRPr lang="ru-RU" noProof="0"/>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Крупная фотография">
    <p:spTree>
      <p:nvGrpSpPr>
        <p:cNvPr id="1" name=""/>
        <p:cNvGrpSpPr/>
        <p:nvPr/>
      </p:nvGrpSpPr>
      <p:grpSpPr>
        <a:xfrm>
          <a:off x="0" y="0"/>
          <a:ext cx="0" cy="0"/>
          <a:chOff x="0" y="0"/>
          <a:chExt cx="0" cy="0"/>
        </a:xfrm>
      </p:grpSpPr>
      <p:sp>
        <p:nvSpPr>
          <p:cNvPr id="6" name="Рисунок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0" y="0"/>
            <a:ext cx="12191999" cy="6678000"/>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ru-RU" noProof="0"/>
              <a:t>Вставьте или перетащите свое изображение</a:t>
            </a:r>
          </a:p>
        </p:txBody>
      </p:sp>
      <p:sp>
        <p:nvSpPr>
          <p:cNvPr id="3" name="Номер слайда 2">
            <a:extLst>
              <a:ext uri="{FF2B5EF4-FFF2-40B4-BE49-F238E27FC236}">
                <a16:creationId xmlns:a16="http://schemas.microsoft.com/office/drawing/2014/main" id="{719A41AC-399F-4B25-A28A-F7679843C36E}"/>
              </a:ext>
            </a:extLst>
          </p:cNvPr>
          <p:cNvSpPr>
            <a:spLocks noGrp="1"/>
          </p:cNvSpPr>
          <p:nvPr>
            <p:ph type="sldNum" sz="quarter" idx="16"/>
          </p:nvPr>
        </p:nvSpPr>
        <p:spPr/>
        <p:txBody>
          <a:bodyPr rtlCol="0"/>
          <a:lstStyle/>
          <a:p>
            <a:pPr rtl="0"/>
            <a:fld id="{058DB212-BFA2-403F-85EF-DFD3FF6D973A}" type="slidenum">
              <a:rPr lang="ru-RU" noProof="0" smtClean="0"/>
              <a:pPr/>
              <a:t>‹#›</a:t>
            </a:fld>
            <a:endParaRPr lang="ru-RU" noProof="0"/>
          </a:p>
        </p:txBody>
      </p:sp>
      <p:sp>
        <p:nvSpPr>
          <p:cNvPr id="10" name="Подпись">
            <a:extLst>
              <a:ext uri="{FF2B5EF4-FFF2-40B4-BE49-F238E27FC236}">
                <a16:creationId xmlns:a16="http://schemas.microsoft.com/office/drawing/2014/main" id="{E1C65CF6-B529-468F-B46C-1D1C2E71A116}"/>
              </a:ext>
            </a:extLst>
          </p:cNvPr>
          <p:cNvSpPr>
            <a:spLocks noGrp="1"/>
          </p:cNvSpPr>
          <p:nvPr>
            <p:ph type="body" sz="quarter" idx="14" hasCustomPrompt="1"/>
          </p:nvPr>
        </p:nvSpPr>
        <p:spPr>
          <a:xfrm>
            <a:off x="7801275" y="6156000"/>
            <a:ext cx="3793125" cy="396000"/>
          </a:xfrm>
          <a:solidFill>
            <a:schemeClr val="tx1"/>
          </a:solidFill>
        </p:spPr>
        <p:txBody>
          <a:bodyPr lIns="72000" tIns="72000" rtlCol="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rtl="0"/>
            <a:r>
              <a:rPr lang="ru-RU" noProof="0"/>
              <a:t>Поместите здесь подпись изображения</a:t>
            </a:r>
          </a:p>
        </p:txBody>
      </p:sp>
      <p:sp>
        <p:nvSpPr>
          <p:cNvPr id="2" name="Заголовок 1">
            <a:extLst>
              <a:ext uri="{FF2B5EF4-FFF2-40B4-BE49-F238E27FC236}">
                <a16:creationId xmlns:a16="http://schemas.microsoft.com/office/drawing/2014/main" id="{FC5845FB-DCB7-4844-B346-98986ADFCE02}"/>
              </a:ext>
            </a:extLst>
          </p:cNvPr>
          <p:cNvSpPr>
            <a:spLocks noGrp="1"/>
          </p:cNvSpPr>
          <p:nvPr>
            <p:ph type="title"/>
          </p:nvPr>
        </p:nvSpPr>
        <p:spPr/>
        <p:txBody>
          <a:bodyPr rtlCol="0"/>
          <a:lstStyle/>
          <a:p>
            <a:pPr rtl="0"/>
            <a:r>
              <a:rPr lang="ru-RU" noProof="0"/>
              <a:t>Образец заголовка</a:t>
            </a:r>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Видео">
    <p:spTree>
      <p:nvGrpSpPr>
        <p:cNvPr id="1" name=""/>
        <p:cNvGrpSpPr/>
        <p:nvPr/>
      </p:nvGrpSpPr>
      <p:grpSpPr>
        <a:xfrm>
          <a:off x="0" y="0"/>
          <a:ext cx="0" cy="0"/>
          <a:chOff x="0" y="0"/>
          <a:chExt cx="0" cy="0"/>
        </a:xfrm>
      </p:grpSpPr>
      <p:sp>
        <p:nvSpPr>
          <p:cNvPr id="3" name="Мультимедиа 2">
            <a:extLst>
              <a:ext uri="{FF2B5EF4-FFF2-40B4-BE49-F238E27FC236}">
                <a16:creationId xmlns:a16="http://schemas.microsoft.com/office/drawing/2014/main" id="{FB784EBA-F0C5-4F6F-9426-185FBA239203}"/>
              </a:ext>
            </a:extLst>
          </p:cNvPr>
          <p:cNvSpPr>
            <a:spLocks noGrp="1"/>
          </p:cNvSpPr>
          <p:nvPr>
            <p:ph type="media" sz="quarter" idx="15" hasCustomPrompt="1"/>
          </p:nvPr>
        </p:nvSpPr>
        <p:spPr>
          <a:xfrm>
            <a:off x="0" y="0"/>
            <a:ext cx="12192000" cy="6678000"/>
          </a:xfrm>
          <a:pattFill prst="dkUpDiag">
            <a:fgClr>
              <a:schemeClr val="bg1">
                <a:lumMod val="85000"/>
              </a:schemeClr>
            </a:fgClr>
            <a:bgClr>
              <a:schemeClr val="bg1">
                <a:lumMod val="95000"/>
              </a:schemeClr>
            </a:bgClr>
          </a:patt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ru-RU" noProof="0"/>
              <a:t>Вставьте видео</a:t>
            </a:r>
          </a:p>
        </p:txBody>
      </p:sp>
      <p:sp>
        <p:nvSpPr>
          <p:cNvPr id="5" name="Подпись">
            <a:extLst>
              <a:ext uri="{FF2B5EF4-FFF2-40B4-BE49-F238E27FC236}">
                <a16:creationId xmlns:a16="http://schemas.microsoft.com/office/drawing/2014/main" id="{172090C5-61AC-430F-AA33-8EF3902C4669}"/>
              </a:ext>
            </a:extLst>
          </p:cNvPr>
          <p:cNvSpPr>
            <a:spLocks noGrp="1"/>
          </p:cNvSpPr>
          <p:nvPr>
            <p:ph type="body" sz="quarter" idx="14" hasCustomPrompt="1"/>
          </p:nvPr>
        </p:nvSpPr>
        <p:spPr>
          <a:xfrm>
            <a:off x="7801275" y="6156000"/>
            <a:ext cx="3793125" cy="396000"/>
          </a:xfrm>
          <a:solidFill>
            <a:schemeClr val="tx1"/>
          </a:solidFill>
        </p:spPr>
        <p:txBody>
          <a:bodyPr lIns="72000" tIns="72000" rtlCol="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rtl="0"/>
            <a:r>
              <a:rPr lang="ru-RU" noProof="0"/>
              <a:t>Поместите здесь подпись изображения</a:t>
            </a:r>
          </a:p>
        </p:txBody>
      </p:sp>
      <p:sp>
        <p:nvSpPr>
          <p:cNvPr id="4" name="Номер слайда 3">
            <a:extLst>
              <a:ext uri="{FF2B5EF4-FFF2-40B4-BE49-F238E27FC236}">
                <a16:creationId xmlns:a16="http://schemas.microsoft.com/office/drawing/2014/main" id="{8377EBDA-221D-4CBD-8DBF-E03A370015DB}"/>
              </a:ext>
            </a:extLst>
          </p:cNvPr>
          <p:cNvSpPr>
            <a:spLocks noGrp="1"/>
          </p:cNvSpPr>
          <p:nvPr>
            <p:ph type="sldNum" sz="quarter" idx="17"/>
          </p:nvPr>
        </p:nvSpPr>
        <p:spPr/>
        <p:txBody>
          <a:bodyPr rtlCol="0"/>
          <a:lstStyle/>
          <a:p>
            <a:pPr rtl="0"/>
            <a:fld id="{058DB212-BFA2-403F-85EF-DFD3FF6D973A}" type="slidenum">
              <a:rPr lang="ru-RU" noProof="0" smtClean="0"/>
              <a:pPr/>
              <a:t>‹#›</a:t>
            </a:fld>
            <a:endParaRPr lang="ru-RU" noProof="0"/>
          </a:p>
        </p:txBody>
      </p:sp>
      <p:sp>
        <p:nvSpPr>
          <p:cNvPr id="2" name="Заголовок 1">
            <a:extLst>
              <a:ext uri="{FF2B5EF4-FFF2-40B4-BE49-F238E27FC236}">
                <a16:creationId xmlns:a16="http://schemas.microsoft.com/office/drawing/2014/main" id="{882508FC-366E-44DA-80A8-28048E1E4AEF}"/>
              </a:ext>
            </a:extLst>
          </p:cNvPr>
          <p:cNvSpPr>
            <a:spLocks noGrp="1"/>
          </p:cNvSpPr>
          <p:nvPr>
            <p:ph type="title"/>
          </p:nvPr>
        </p:nvSpPr>
        <p:spPr/>
        <p:txBody>
          <a:bodyPr rtlCol="0"/>
          <a:lstStyle/>
          <a:p>
            <a:pPr rtl="0"/>
            <a:r>
              <a:rPr lang="ru-RU" noProof="0"/>
              <a:t>Образец заголовка</a:t>
            </a:r>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Разделитель">
    <p:spTree>
      <p:nvGrpSpPr>
        <p:cNvPr id="1" name=""/>
        <p:cNvGrpSpPr/>
        <p:nvPr/>
      </p:nvGrpSpPr>
      <p:grpSpPr>
        <a:xfrm>
          <a:off x="0" y="0"/>
          <a:ext cx="0" cy="0"/>
          <a:chOff x="0" y="0"/>
          <a:chExt cx="0" cy="0"/>
        </a:xfrm>
      </p:grpSpPr>
      <p:pic>
        <p:nvPicPr>
          <p:cNvPr id="26" name="Рисунок 25">
            <a:extLst>
              <a:ext uri="{FF2B5EF4-FFF2-40B4-BE49-F238E27FC236}">
                <a16:creationId xmlns:a16="http://schemas.microsoft.com/office/drawing/2014/main" id="{111E4563-E2FC-4D6F-B759-AB4FB77D27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0"/>
            <a:ext cx="7799832" cy="6675120"/>
          </a:xfrm>
          <a:prstGeom prst="rect">
            <a:avLst/>
          </a:prstGeom>
        </p:spPr>
      </p:pic>
      <p:sp>
        <p:nvSpPr>
          <p:cNvPr id="24" name="Прямоугольник 23">
            <a:extLst>
              <a:ext uri="{FF2B5EF4-FFF2-40B4-BE49-F238E27FC236}">
                <a16:creationId xmlns:a16="http://schemas.microsoft.com/office/drawing/2014/main" id="{92FE8913-A018-418C-99FB-2DF342B9B5A0}"/>
              </a:ext>
            </a:extLst>
          </p:cNvPr>
          <p:cNvSpPr/>
          <p:nvPr userDrawn="1"/>
        </p:nvSpPr>
        <p:spPr>
          <a:xfrm>
            <a:off x="0"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sp>
        <p:nvSpPr>
          <p:cNvPr id="25" name="Рисунок 9">
            <a:extLst>
              <a:ext uri="{FF2B5EF4-FFF2-40B4-BE49-F238E27FC236}">
                <a16:creationId xmlns:a16="http://schemas.microsoft.com/office/drawing/2014/main" id="{AF7702AD-1968-4CE6-BC7C-02C0637069A8}"/>
              </a:ext>
            </a:extLst>
          </p:cNvPr>
          <p:cNvSpPr>
            <a:spLocks noGrp="1"/>
          </p:cNvSpPr>
          <p:nvPr>
            <p:ph type="pic" sz="quarter" idx="14" hasCustomPrompt="1"/>
          </p:nvPr>
        </p:nvSpPr>
        <p:spPr>
          <a:xfrm>
            <a:off x="7801097" y="1"/>
            <a:ext cx="4389475" cy="6677644"/>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ru-RU"/>
              <a:t>Вставьте или перетащите свое изображение</a:t>
            </a:r>
            <a:endParaRPr lang="ru-RU" dirty="0"/>
          </a:p>
        </p:txBody>
      </p:sp>
      <p:sp>
        <p:nvSpPr>
          <p:cNvPr id="13" name="Заголовок 1">
            <a:extLst>
              <a:ext uri="{FF2B5EF4-FFF2-40B4-BE49-F238E27FC236}">
                <a16:creationId xmlns:a16="http://schemas.microsoft.com/office/drawing/2014/main" id="{C6A78464-8D00-4B94-90C7-90F1B54C8AA0}"/>
              </a:ext>
            </a:extLst>
          </p:cNvPr>
          <p:cNvSpPr>
            <a:spLocks noGrp="1"/>
          </p:cNvSpPr>
          <p:nvPr>
            <p:ph type="ctrTitle" hasCustomPrompt="1"/>
          </p:nvPr>
        </p:nvSpPr>
        <p:spPr>
          <a:xfrm>
            <a:off x="794862" y="3032684"/>
            <a:ext cx="3759807" cy="1547813"/>
          </a:xfrm>
        </p:spPr>
        <p:txBody>
          <a:bodyPr rtlCol="0" anchor="b"/>
          <a:lstStyle>
            <a:lvl1pPr algn="l">
              <a:lnSpc>
                <a:spcPts val="4000"/>
              </a:lnSpc>
              <a:defRPr sz="6600" spc="-150">
                <a:solidFill>
                  <a:schemeClr val="bg1"/>
                </a:solidFill>
              </a:defRPr>
            </a:lvl1pPr>
          </a:lstStyle>
          <a:p>
            <a:pPr rtl="0"/>
            <a:r>
              <a:rPr lang="ru-RU"/>
              <a:t>Спасибо за внимание!</a:t>
            </a:r>
            <a:endParaRPr lang="ru-RU" dirty="0"/>
          </a:p>
        </p:txBody>
      </p:sp>
      <p:sp>
        <p:nvSpPr>
          <p:cNvPr id="18" name="Графический объект 15">
            <a:extLst>
              <a:ext uri="{FF2B5EF4-FFF2-40B4-BE49-F238E27FC236}">
                <a16:creationId xmlns:a16="http://schemas.microsoft.com/office/drawing/2014/main" id="{F50292C9-54F6-4F7B-A885-34CE1E3B0351}"/>
              </a:ext>
            </a:extLst>
          </p:cNvPr>
          <p:cNvSpPr/>
          <p:nvPr userDrawn="1"/>
        </p:nvSpPr>
        <p:spPr>
          <a:xfrm>
            <a:off x="1774391"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ru-RU" dirty="0"/>
          </a:p>
        </p:txBody>
      </p:sp>
      <p:sp>
        <p:nvSpPr>
          <p:cNvPr id="15" name="Имя">
            <a:extLst>
              <a:ext uri="{FF2B5EF4-FFF2-40B4-BE49-F238E27FC236}">
                <a16:creationId xmlns:a16="http://schemas.microsoft.com/office/drawing/2014/main" id="{B8C48821-0D90-416C-873E-50587E8A0C8E}"/>
              </a:ext>
            </a:extLst>
          </p:cNvPr>
          <p:cNvSpPr>
            <a:spLocks noGrp="1"/>
          </p:cNvSpPr>
          <p:nvPr>
            <p:ph type="body" sz="quarter" idx="11" hasCustomPrompt="1"/>
          </p:nvPr>
        </p:nvSpPr>
        <p:spPr>
          <a:xfrm>
            <a:off x="794861" y="4741677"/>
            <a:ext cx="3756943" cy="252000"/>
          </a:xfrm>
        </p:spPr>
        <p:txBody>
          <a:bodyPr rtlCol="0" anchor="ctr"/>
          <a:lstStyle>
            <a:lvl1pPr marL="0" indent="0">
              <a:buNone/>
              <a:defRPr sz="1600">
                <a:solidFill>
                  <a:schemeClr val="bg1"/>
                </a:solidFill>
                <a:latin typeface="+mn-lt"/>
              </a:defRPr>
            </a:lvl1pPr>
          </a:lstStyle>
          <a:p>
            <a:pPr lvl="0" rtl="0"/>
            <a:r>
              <a:rPr lang="ru-RU"/>
              <a:t>Имя</a:t>
            </a:r>
            <a:endParaRPr lang="ru-RU" dirty="0"/>
          </a:p>
        </p:txBody>
      </p:sp>
      <p:sp>
        <p:nvSpPr>
          <p:cNvPr id="16" name="Эл. почта">
            <a:extLst>
              <a:ext uri="{FF2B5EF4-FFF2-40B4-BE49-F238E27FC236}">
                <a16:creationId xmlns:a16="http://schemas.microsoft.com/office/drawing/2014/main" id="{42450180-8D19-405E-97F0-2A309B58D01C}"/>
              </a:ext>
            </a:extLst>
          </p:cNvPr>
          <p:cNvSpPr>
            <a:spLocks noGrp="1"/>
          </p:cNvSpPr>
          <p:nvPr>
            <p:ph type="body" sz="quarter" idx="12" hasCustomPrompt="1"/>
          </p:nvPr>
        </p:nvSpPr>
        <p:spPr>
          <a:xfrm>
            <a:off x="1088990" y="5147137"/>
            <a:ext cx="3462814" cy="252000"/>
          </a:xfrm>
        </p:spPr>
        <p:txBody>
          <a:bodyPr rtlCol="0" anchor="ctr"/>
          <a:lstStyle>
            <a:lvl1pPr marL="0" indent="0">
              <a:buNone/>
              <a:defRPr sz="1200">
                <a:solidFill>
                  <a:schemeClr val="bg1"/>
                </a:solidFill>
                <a:latin typeface="+mn-lt"/>
              </a:defRPr>
            </a:lvl1pPr>
          </a:lstStyle>
          <a:p>
            <a:pPr lvl="0" rtl="0"/>
            <a:r>
              <a:rPr lang="ru-RU"/>
              <a:t>Эл. почта</a:t>
            </a:r>
            <a:endParaRPr lang="ru-RU" dirty="0"/>
          </a:p>
        </p:txBody>
      </p:sp>
      <p:sp>
        <p:nvSpPr>
          <p:cNvPr id="19" name="Прямоугольник 18">
            <a:extLst>
              <a:ext uri="{FF2B5EF4-FFF2-40B4-BE49-F238E27FC236}">
                <a16:creationId xmlns:a16="http://schemas.microsoft.com/office/drawing/2014/main" id="{C837F23B-0C4D-4D27-BF83-0B10D1CFFDCD}"/>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sp>
        <p:nvSpPr>
          <p:cNvPr id="21" name="Прямоугольник 20">
            <a:extLst>
              <a:ext uri="{FF2B5EF4-FFF2-40B4-BE49-F238E27FC236}">
                <a16:creationId xmlns:a16="http://schemas.microsoft.com/office/drawing/2014/main" id="{D39551A1-FBAD-4CC8-AA99-F9F4D4281782}"/>
              </a:ext>
            </a:extLst>
          </p:cNvPr>
          <p:cNvSpPr/>
          <p:nvPr userDrawn="1"/>
        </p:nvSpPr>
        <p:spPr>
          <a:xfrm>
            <a:off x="7804351" y="6678000"/>
            <a:ext cx="4224296"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rtl="0"/>
            <a:endParaRPr lang="ru-RU" sz="1000" noProof="1">
              <a:latin typeface="Tw Cen MT" panose="020B0602020104020603" pitchFamily="34" charset="0"/>
            </a:endParaRPr>
          </a:p>
        </p:txBody>
      </p:sp>
      <p:sp>
        <p:nvSpPr>
          <p:cNvPr id="14" name="Номер слайда 5">
            <a:extLst>
              <a:ext uri="{FF2B5EF4-FFF2-40B4-BE49-F238E27FC236}">
                <a16:creationId xmlns:a16="http://schemas.microsoft.com/office/drawing/2014/main" id="{5F695C6B-DBEE-447E-B106-7351E00BD0AF}"/>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ru-RU" dirty="0"/>
          </a:p>
        </p:txBody>
      </p:sp>
      <p:sp>
        <p:nvSpPr>
          <p:cNvPr id="23" name="Прямоугольник 22">
            <a:extLst>
              <a:ext uri="{FF2B5EF4-FFF2-40B4-BE49-F238E27FC236}">
                <a16:creationId xmlns:a16="http://schemas.microsoft.com/office/drawing/2014/main" id="{E1A38929-6316-4332-83F8-9E95386C7C42}"/>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ru-RU" dirty="0"/>
          </a:p>
        </p:txBody>
      </p:sp>
    </p:spTree>
    <p:extLst>
      <p:ext uri="{BB962C8B-B14F-4D97-AF65-F5344CB8AC3E}">
        <p14:creationId xmlns:p14="http://schemas.microsoft.com/office/powerpoint/2010/main" val="327747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5921DB-2DD6-4869-9104-BE40FBBCCE31}"/>
              </a:ext>
            </a:extLst>
          </p:cNvPr>
          <p:cNvSpPr>
            <a:spLocks noGrp="1"/>
          </p:cNvSpPr>
          <p:nvPr>
            <p:ph type="title"/>
          </p:nvPr>
        </p:nvSpPr>
        <p:spPr/>
        <p:txBody>
          <a:bodyPr rtlCol="0"/>
          <a:lstStyle/>
          <a:p>
            <a:pPr rtl="0"/>
            <a:r>
              <a:rPr lang="ru-RU" noProof="0"/>
              <a:t>Образец заголовка</a:t>
            </a:r>
          </a:p>
        </p:txBody>
      </p:sp>
      <p:sp>
        <p:nvSpPr>
          <p:cNvPr id="10" name="Подзаголовок">
            <a:extLst>
              <a:ext uri="{FF2B5EF4-FFF2-40B4-BE49-F238E27FC236}">
                <a16:creationId xmlns:a16="http://schemas.microsoft.com/office/drawing/2014/main" id="{1CC9B96F-1A0A-4B16-BDF7-48B289CD533E}"/>
              </a:ext>
            </a:extLst>
          </p:cNvPr>
          <p:cNvSpPr>
            <a:spLocks noGrp="1"/>
          </p:cNvSpPr>
          <p:nvPr>
            <p:ph type="body" sz="quarter" idx="12" hasCustomPrompt="1"/>
          </p:nvPr>
        </p:nvSpPr>
        <p:spPr>
          <a:xfrm>
            <a:off x="360363" y="1080000"/>
            <a:ext cx="11471275" cy="360362"/>
          </a:xfrm>
        </p:spPr>
        <p:txBody>
          <a:bodyPr rtlCol="0"/>
          <a:lstStyle>
            <a:lvl1pPr marL="0" indent="0">
              <a:buNone/>
              <a:defRPr sz="2100"/>
            </a:lvl1pPr>
          </a:lstStyle>
          <a:p>
            <a:pPr lvl="0" rtl="0"/>
            <a:r>
              <a:rPr lang="ru-RU" noProof="0"/>
              <a:t>Подзаголовок</a:t>
            </a:r>
          </a:p>
        </p:txBody>
      </p:sp>
      <p:sp>
        <p:nvSpPr>
          <p:cNvPr id="3" name="Объект 2">
            <a:extLst>
              <a:ext uri="{FF2B5EF4-FFF2-40B4-BE49-F238E27FC236}">
                <a16:creationId xmlns:a16="http://schemas.microsoft.com/office/drawing/2014/main" id="{D69A7081-42C5-4F4E-8A26-E7788CCF4FE5}"/>
              </a:ext>
            </a:extLst>
          </p:cNvPr>
          <p:cNvSpPr>
            <a:spLocks noGrp="1"/>
          </p:cNvSpPr>
          <p:nvPr>
            <p:ph idx="1" hasCustomPrompt="1"/>
          </p:nvPr>
        </p:nvSpPr>
        <p:spPr>
          <a:xfrm>
            <a:off x="360000" y="1620000"/>
            <a:ext cx="11473200" cy="4500000"/>
          </a:xfrm>
        </p:spPr>
        <p:txBody>
          <a:bodyPr rtlCol="0"/>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Нижний колонтитул 3">
            <a:extLst>
              <a:ext uri="{FF2B5EF4-FFF2-40B4-BE49-F238E27FC236}">
                <a16:creationId xmlns:a16="http://schemas.microsoft.com/office/drawing/2014/main" id="{9038FCAA-94B1-47BD-AD46-123D3404BBB2}"/>
              </a:ext>
            </a:extLst>
          </p:cNvPr>
          <p:cNvSpPr>
            <a:spLocks noGrp="1"/>
          </p:cNvSpPr>
          <p:nvPr>
            <p:ph type="ftr" sz="quarter" idx="13"/>
          </p:nvPr>
        </p:nvSpPr>
        <p:spPr/>
        <p:txBody>
          <a:bodyPr rtlCol="0"/>
          <a:lstStyle/>
          <a:p>
            <a:pPr rtl="0"/>
            <a:r>
              <a:rPr lang="ru-RU" noProof="0"/>
              <a:t>Добавить нижний колонтитул</a:t>
            </a:r>
          </a:p>
        </p:txBody>
      </p:sp>
      <p:sp>
        <p:nvSpPr>
          <p:cNvPr id="5" name="Номер слайда 4">
            <a:extLst>
              <a:ext uri="{FF2B5EF4-FFF2-40B4-BE49-F238E27FC236}">
                <a16:creationId xmlns:a16="http://schemas.microsoft.com/office/drawing/2014/main" id="{81A11CEA-C130-40E5-A858-8D4FE6E58641}"/>
              </a:ext>
            </a:extLst>
          </p:cNvPr>
          <p:cNvSpPr>
            <a:spLocks noGrp="1"/>
          </p:cNvSpPr>
          <p:nvPr>
            <p:ph type="sldNum" sz="quarter" idx="14"/>
          </p:nvPr>
        </p:nvSpPr>
        <p:spPr/>
        <p:txBody>
          <a:bodyPr rtlCol="0"/>
          <a:lstStyle/>
          <a:p>
            <a:pPr rtl="0"/>
            <a:fld id="{058DB212-BFA2-403F-85EF-DFD3FF6D973A}" type="slidenum">
              <a:rPr lang="ru-RU" noProof="0" smtClean="0"/>
              <a:pPr/>
              <a:t>‹#›</a:t>
            </a:fld>
            <a:endParaRPr lang="ru-RU" noProof="0"/>
          </a:p>
        </p:txBody>
      </p:sp>
    </p:spTree>
    <p:extLst>
      <p:ext uri="{BB962C8B-B14F-4D97-AF65-F5344CB8AC3E}">
        <p14:creationId xmlns:p14="http://schemas.microsoft.com/office/powerpoint/2010/main" val="2708772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Прямоугольник 7">
            <a:extLst>
              <a:ext uri="{FF2B5EF4-FFF2-40B4-BE49-F238E27FC236}">
                <a16:creationId xmlns:a16="http://schemas.microsoft.com/office/drawing/2014/main" id="{BE99CE02-8616-40B2-85FF-B06E192752AB}"/>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sp>
        <p:nvSpPr>
          <p:cNvPr id="9" name="Прямоугольник 8">
            <a:extLst>
              <a:ext uri="{FF2B5EF4-FFF2-40B4-BE49-F238E27FC236}">
                <a16:creationId xmlns:a16="http://schemas.microsoft.com/office/drawing/2014/main" id="{FE3DF8E0-6324-45B7-8B0A-24383EF1B915}"/>
              </a:ext>
            </a:extLst>
          </p:cNvPr>
          <p:cNvSpPr/>
          <p:nvPr userDrawn="1"/>
        </p:nvSpPr>
        <p:spPr>
          <a:xfrm>
            <a:off x="7804351" y="6678000"/>
            <a:ext cx="3789833"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rtl="0"/>
            <a:r>
              <a:rPr lang="ru-RU" sz="1000" noProof="1">
                <a:latin typeface="+mn-lt"/>
              </a:rPr>
              <a:t>Иван Воронков</a:t>
            </a:r>
          </a:p>
        </p:txBody>
      </p:sp>
      <p:sp>
        <p:nvSpPr>
          <p:cNvPr id="11" name="Прямоугольник 10">
            <a:extLst>
              <a:ext uri="{FF2B5EF4-FFF2-40B4-BE49-F238E27FC236}">
                <a16:creationId xmlns:a16="http://schemas.microsoft.com/office/drawing/2014/main" id="{1A9E718F-2F10-41F1-8E9F-18DD53EF065F}"/>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sp>
        <p:nvSpPr>
          <p:cNvPr id="2" name="Заголовок 1">
            <a:extLst>
              <a:ext uri="{FF2B5EF4-FFF2-40B4-BE49-F238E27FC236}">
                <a16:creationId xmlns:a16="http://schemas.microsoft.com/office/drawing/2014/main" id="{331581A5-A75E-41FB-A68A-70BA1AB54B28}"/>
              </a:ext>
            </a:extLst>
          </p:cNvPr>
          <p:cNvSpPr>
            <a:spLocks noGrp="1"/>
          </p:cNvSpPr>
          <p:nvPr>
            <p:ph type="title"/>
          </p:nvPr>
        </p:nvSpPr>
        <p:spPr>
          <a:xfrm>
            <a:off x="360000" y="360000"/>
            <a:ext cx="11473200" cy="540000"/>
          </a:xfrm>
          <a:prstGeom prst="rect">
            <a:avLst/>
          </a:prstGeom>
        </p:spPr>
        <p:txBody>
          <a:bodyPr vert="horz" lIns="0" tIns="0" rIns="0" bIns="0" rtlCol="0" anchor="t">
            <a:noAutofit/>
          </a:bodyPr>
          <a:lstStyle/>
          <a:p>
            <a:pPr rtl="0"/>
            <a:r>
              <a:rPr lang="ru-RU"/>
              <a:t>Образец заголовка</a:t>
            </a:r>
            <a:endParaRPr lang="ru-RU" dirty="0"/>
          </a:p>
        </p:txBody>
      </p:sp>
      <p:sp>
        <p:nvSpPr>
          <p:cNvPr id="3" name="Текст 2">
            <a:extLst>
              <a:ext uri="{FF2B5EF4-FFF2-40B4-BE49-F238E27FC236}">
                <a16:creationId xmlns:a16="http://schemas.microsoft.com/office/drawing/2014/main" id="{06BA9B02-6E3D-4037-BE18-E02B786633E9}"/>
              </a:ext>
            </a:extLst>
          </p:cNvPr>
          <p:cNvSpPr>
            <a:spLocks noGrp="1"/>
          </p:cNvSpPr>
          <p:nvPr>
            <p:ph type="body" idx="1"/>
          </p:nvPr>
        </p:nvSpPr>
        <p:spPr>
          <a:xfrm>
            <a:off x="360000" y="1260000"/>
            <a:ext cx="11473200" cy="4860000"/>
          </a:xfrm>
          <a:prstGeom prst="rect">
            <a:avLst/>
          </a:prstGeom>
        </p:spPr>
        <p:txBody>
          <a:bodyPr vert="horz" lIns="0" tIns="0" rIns="0" bIns="0" rtlCol="0">
            <a:noAutofit/>
          </a:bodyPr>
          <a:lstStyle/>
          <a:p>
            <a:pPr lvl="0" rtl="0"/>
            <a:r>
              <a:rPr lang="ru-RU"/>
              <a:t>Щелкните, чтобы изменить стили текста образца слайда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5" name="Нижний колонтитул 4">
            <a:extLst>
              <a:ext uri="{FF2B5EF4-FFF2-40B4-BE49-F238E27FC236}">
                <a16:creationId xmlns:a16="http://schemas.microsoft.com/office/drawing/2014/main" id="{BA954C2B-6B0B-4286-BFA4-F6131386B0E3}"/>
              </a:ext>
            </a:extLst>
          </p:cNvPr>
          <p:cNvSpPr>
            <a:spLocks noGrp="1"/>
          </p:cNvSpPr>
          <p:nvPr>
            <p:ph type="ftr" sz="quarter" idx="3"/>
          </p:nvPr>
        </p:nvSpPr>
        <p:spPr>
          <a:xfrm>
            <a:off x="360000" y="6483329"/>
            <a:ext cx="2378438" cy="187367"/>
          </a:xfrm>
          <a:prstGeom prst="rect">
            <a:avLst/>
          </a:prstGeom>
          <a:gradFill>
            <a:gsLst>
              <a:gs pos="82000">
                <a:schemeClr val="bg1">
                  <a:lumMod val="95000"/>
                </a:schemeClr>
              </a:gs>
              <a:gs pos="100000">
                <a:schemeClr val="bg1">
                  <a:lumMod val="65000"/>
                </a:schemeClr>
              </a:gs>
            </a:gsLst>
            <a:lin ang="5400000" scaled="0"/>
          </a:gradFill>
        </p:spPr>
        <p:txBody>
          <a:bodyPr vert="horz" lIns="36000" tIns="0" rIns="0" bIns="0" rtlCol="0" anchor="ctr"/>
          <a:lstStyle>
            <a:lvl1pPr algn="l">
              <a:defRPr sz="1200">
                <a:solidFill>
                  <a:schemeClr val="tx1">
                    <a:lumMod val="75000"/>
                    <a:lumOff val="25000"/>
                  </a:schemeClr>
                </a:solidFill>
                <a:latin typeface="+mj-lt"/>
              </a:defRPr>
            </a:lvl1pPr>
          </a:lstStyle>
          <a:p>
            <a:pPr rtl="0"/>
            <a:r>
              <a:rPr lang="ru-RU"/>
              <a:t>Добавить нижний колонтитул</a:t>
            </a:r>
            <a:endParaRPr lang="ru-RU" dirty="0"/>
          </a:p>
        </p:txBody>
      </p:sp>
      <p:sp>
        <p:nvSpPr>
          <p:cNvPr id="6" name="Номер слайда 5">
            <a:extLst>
              <a:ext uri="{FF2B5EF4-FFF2-40B4-BE49-F238E27FC236}">
                <a16:creationId xmlns:a16="http://schemas.microsoft.com/office/drawing/2014/main" id="{D245D258-5720-4517-B8DE-EB5AA5C4FAE1}"/>
              </a:ext>
            </a:extLst>
          </p:cNvPr>
          <p:cNvSpPr>
            <a:spLocks noGrp="1"/>
          </p:cNvSpPr>
          <p:nvPr>
            <p:ph type="sldNum" sz="quarter" idx="4"/>
          </p:nvPr>
        </p:nvSpPr>
        <p:spPr>
          <a:xfrm>
            <a:off x="11594400" y="6678000"/>
            <a:ext cx="597600" cy="144000"/>
          </a:xfrm>
          <a:prstGeom prst="rect">
            <a:avLst/>
          </a:prstGeom>
          <a:gradFill>
            <a:gsLst>
              <a:gs pos="0">
                <a:schemeClr val="accent2">
                  <a:lumMod val="75000"/>
                  <a:shade val="30000"/>
                  <a:satMod val="115000"/>
                </a:schemeClr>
              </a:gs>
              <a:gs pos="47000">
                <a:schemeClr val="accent2">
                  <a:lumMod val="75000"/>
                  <a:shade val="67500"/>
                  <a:satMod val="115000"/>
                </a:schemeClr>
              </a:gs>
              <a:gs pos="100000">
                <a:schemeClr val="accent1"/>
              </a:gs>
            </a:gsLst>
            <a:lin ang="10800000" scaled="0"/>
          </a:gradFill>
        </p:spPr>
        <p:txBody>
          <a:bodyPr vert="horz" lIns="0" tIns="0" rIns="72000" bIns="0" rtlCol="0" anchor="ctr"/>
          <a:lstStyle>
            <a:lvl1pPr algn="r">
              <a:defRPr sz="1200">
                <a:solidFill>
                  <a:schemeClr val="bg1"/>
                </a:solidFill>
                <a:latin typeface="+mj-lt"/>
              </a:defRPr>
            </a:lvl1pPr>
          </a:lstStyle>
          <a:p>
            <a:pPr rtl="0"/>
            <a:fld id="{058DB212-BFA2-403F-85EF-DFD3FF6D973A}" type="slidenum">
              <a:rPr lang="ru-RU" smtClean="0"/>
              <a:pPr/>
              <a:t>‹#›</a:t>
            </a:fld>
            <a:endParaRPr lang="ru-RU"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63" r:id="rId4"/>
    <p:sldLayoutId id="2147483656" r:id="rId5"/>
    <p:sldLayoutId id="2147483660" r:id="rId6"/>
    <p:sldLayoutId id="2147483661" r:id="rId7"/>
    <p:sldLayoutId id="2147483664" r:id="rId8"/>
    <p:sldLayoutId id="2147483650" r:id="rId9"/>
    <p:sldLayoutId id="2147483652" r:id="rId10"/>
    <p:sldLayoutId id="2147483654" r:id="rId11"/>
    <p:sldLayoutId id="2147483655" r:id="rId12"/>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j-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23.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3.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4.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5.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8.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9.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43.jpeg"/><Relationship Id="rId4" Type="http://schemas.openxmlformats.org/officeDocument/2006/relationships/image" Target="../media/image42.svg"/></Relationships>
</file>

<file path=ppt/slides/_rels/slide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CCFF33"/>
        </a:solidFill>
        <a:effectLst/>
      </p:bgPr>
    </p:bg>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D65A836F-346F-4099-BC7B-0D8F3B27F395}"/>
              </a:ext>
            </a:extLst>
          </p:cNvPr>
          <p:cNvSpPr>
            <a:spLocks noGrp="1"/>
          </p:cNvSpPr>
          <p:nvPr>
            <p:ph type="ctrTitle"/>
          </p:nvPr>
        </p:nvSpPr>
        <p:spPr>
          <a:xfrm>
            <a:off x="8114955" y="2770909"/>
            <a:ext cx="3759807" cy="808326"/>
          </a:xfrm>
        </p:spPr>
        <p:txBody>
          <a:bodyPr rtlCol="0"/>
          <a:lstStyle/>
          <a:p>
            <a:pPr rtl="0">
              <a:lnSpc>
                <a:spcPts val="4800"/>
              </a:lnSpc>
            </a:pPr>
            <a:r>
              <a:rPr lang="ru-RU" sz="5400" dirty="0">
                <a:solidFill>
                  <a:schemeClr val="tx1"/>
                </a:solidFill>
                <a:latin typeface="Times New Roman" panose="02020603050405020304" pitchFamily="18" charset="0"/>
                <a:cs typeface="Times New Roman" panose="02020603050405020304" pitchFamily="18" charset="0"/>
              </a:rPr>
              <a:t>Антиплагиат</a:t>
            </a:r>
          </a:p>
        </p:txBody>
      </p:sp>
      <p:cxnSp>
        <p:nvCxnSpPr>
          <p:cNvPr id="22" name="Прямая соединительная линия 21">
            <a:extLst>
              <a:ext uri="{FF2B5EF4-FFF2-40B4-BE49-F238E27FC236}">
                <a16:creationId xmlns:a16="http://schemas.microsoft.com/office/drawing/2014/main" id="{1B17638D-56AE-48AD-96C8-EE46229C744C}"/>
              </a:ext>
              <a:ext uri="{C183D7F6-B498-43B3-948B-1728B52AA6E4}">
                <adec:decorative xmlns:adec="http://schemas.microsoft.com/office/drawing/2017/decorative" val="1"/>
              </a:ext>
            </a:extLst>
          </p:cNvPr>
          <p:cNvCxnSpPr/>
          <p:nvPr/>
        </p:nvCxnSpPr>
        <p:spPr>
          <a:xfrm>
            <a:off x="7762787" y="1382306"/>
            <a:ext cx="0" cy="409338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pic>
        <p:nvPicPr>
          <p:cNvPr id="9" name="Рисунок 8" descr="Человек в скафандре на космическом корабле">
            <a:extLst>
              <a:ext uri="{FF2B5EF4-FFF2-40B4-BE49-F238E27FC236}">
                <a16:creationId xmlns:a16="http://schemas.microsoft.com/office/drawing/2014/main" id="{02EAB7FB-AEBA-41BC-B1D7-A4B080684C82}"/>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2" y="0"/>
            <a:ext cx="7661562" cy="6677022"/>
          </a:xfrm>
        </p:spPr>
      </p:pic>
    </p:spTree>
    <p:extLst>
      <p:ext uri="{BB962C8B-B14F-4D97-AF65-F5344CB8AC3E}">
        <p14:creationId xmlns:p14="http://schemas.microsoft.com/office/powerpoint/2010/main" val="47351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CFF33"/>
        </a:solidFill>
        <a:effectLst/>
      </p:bgPr>
    </p:bg>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F7D92601-C2B9-4301-8195-ADC431D9E634}"/>
              </a:ext>
            </a:extLst>
          </p:cNvPr>
          <p:cNvSpPr>
            <a:spLocks noGrp="1"/>
          </p:cNvSpPr>
          <p:nvPr>
            <p:ph type="body" sz="quarter" idx="12"/>
          </p:nvPr>
        </p:nvSpPr>
        <p:spPr>
          <a:xfrm>
            <a:off x="168885" y="1125886"/>
            <a:ext cx="2844137" cy="360362"/>
          </a:xfrm>
        </p:spPr>
        <p:txBody>
          <a:bodyPr/>
          <a:lstStyle/>
          <a:p>
            <a:r>
              <a:rPr lang="kk-KZ" sz="2400" b="1" dirty="0">
                <a:latin typeface="Times New Roman" panose="02020603050405020304" pitchFamily="18" charset="0"/>
                <a:cs typeface="Times New Roman" panose="02020603050405020304" pitchFamily="18" charset="0"/>
              </a:rPr>
              <a:t>4.Метод шингла</a:t>
            </a:r>
            <a:endParaRPr lang="ru-KZ" sz="2400" b="1" dirty="0">
              <a:latin typeface="Times New Roman" panose="02020603050405020304" pitchFamily="18" charset="0"/>
              <a:cs typeface="Times New Roman" panose="02020603050405020304" pitchFamily="18" charset="0"/>
            </a:endParaRPr>
          </a:p>
        </p:txBody>
      </p:sp>
      <p:sp>
        <p:nvSpPr>
          <p:cNvPr id="4" name="Объект 3">
            <a:extLst>
              <a:ext uri="{FF2B5EF4-FFF2-40B4-BE49-F238E27FC236}">
                <a16:creationId xmlns:a16="http://schemas.microsoft.com/office/drawing/2014/main" id="{4579D23C-CEE4-467B-82C9-EE39868F07A1}"/>
              </a:ext>
            </a:extLst>
          </p:cNvPr>
          <p:cNvSpPr>
            <a:spLocks noGrp="1"/>
          </p:cNvSpPr>
          <p:nvPr>
            <p:ph sz="half" idx="1"/>
          </p:nvPr>
        </p:nvSpPr>
        <p:spPr>
          <a:xfrm>
            <a:off x="168885" y="1739014"/>
            <a:ext cx="6067023" cy="4500000"/>
          </a:xfrm>
        </p:spPr>
        <p:txBody>
          <a:bodyPr/>
          <a:lstStyle/>
          <a:p>
            <a:pPr marL="0" indent="0">
              <a:buNone/>
            </a:pPr>
            <a:r>
              <a:rPr lang="ru-RU" sz="2400" dirty="0" err="1">
                <a:solidFill>
                  <a:schemeClr val="tx1"/>
                </a:solidFill>
                <a:latin typeface="Times New Roman" panose="02020603050405020304" pitchFamily="18" charset="0"/>
                <a:cs typeface="Times New Roman" panose="02020603050405020304" pitchFamily="18" charset="0"/>
              </a:rPr>
              <a:t>Шингл</a:t>
            </a:r>
            <a:r>
              <a:rPr lang="ru-RU" sz="2400" dirty="0">
                <a:solidFill>
                  <a:schemeClr val="tx1"/>
                </a:solidFill>
                <a:latin typeface="Times New Roman" panose="02020603050405020304" pitchFamily="18" charset="0"/>
                <a:cs typeface="Times New Roman" panose="02020603050405020304" pitchFamily="18" charset="0"/>
              </a:rPr>
              <a:t> – это определенное количество слов в определенной последовательности в тексте. На основе метода </a:t>
            </a:r>
            <a:r>
              <a:rPr lang="ru-RU" sz="2400" dirty="0" err="1">
                <a:solidFill>
                  <a:schemeClr val="tx1"/>
                </a:solidFill>
                <a:latin typeface="Times New Roman" panose="02020603050405020304" pitchFamily="18" charset="0"/>
                <a:cs typeface="Times New Roman" panose="02020603050405020304" pitchFamily="18" charset="0"/>
              </a:rPr>
              <a:t>шинглов</a:t>
            </a:r>
            <a:r>
              <a:rPr lang="ru-RU" sz="2400" dirty="0">
                <a:solidFill>
                  <a:schemeClr val="tx1"/>
                </a:solidFill>
                <a:latin typeface="Times New Roman" panose="02020603050405020304" pitchFamily="18" charset="0"/>
                <a:cs typeface="Times New Roman" panose="02020603050405020304" pitchFamily="18" charset="0"/>
              </a:rPr>
              <a:t> работает большинство программ проверки уникальности. Изменяя одно слово из этой цепочки, вы меняете </a:t>
            </a:r>
            <a:r>
              <a:rPr lang="ru-RU" sz="2400" dirty="0" err="1">
                <a:solidFill>
                  <a:schemeClr val="tx1"/>
                </a:solidFill>
                <a:latin typeface="Times New Roman" panose="02020603050405020304" pitchFamily="18" charset="0"/>
                <a:cs typeface="Times New Roman" panose="02020603050405020304" pitchFamily="18" charset="0"/>
              </a:rPr>
              <a:t>процессы,если</a:t>
            </a:r>
            <a:r>
              <a:rPr lang="ru-RU" sz="2400" dirty="0">
                <a:solidFill>
                  <a:schemeClr val="tx1"/>
                </a:solidFill>
                <a:latin typeface="Times New Roman" panose="02020603050405020304" pitchFamily="18" charset="0"/>
                <a:cs typeface="Times New Roman" panose="02020603050405020304" pitchFamily="18" charset="0"/>
              </a:rPr>
              <a:t> программа показывает, что не уникален целый абзац, попробуйте изменять каждые 2-3 слова. Так вы поменяете практически все </a:t>
            </a:r>
            <a:r>
              <a:rPr lang="ru-RU" sz="2400" dirty="0" err="1">
                <a:solidFill>
                  <a:schemeClr val="tx1"/>
                </a:solidFill>
                <a:latin typeface="Times New Roman" panose="02020603050405020304" pitchFamily="18" charset="0"/>
                <a:cs typeface="Times New Roman" panose="02020603050405020304" pitchFamily="18" charset="0"/>
              </a:rPr>
              <a:t>шинглы</a:t>
            </a:r>
            <a:r>
              <a:rPr lang="ru-RU" sz="2400" dirty="0">
                <a:solidFill>
                  <a:schemeClr val="tx1"/>
                </a:solidFill>
                <a:latin typeface="Times New Roman" panose="02020603050405020304" pitchFamily="18" charset="0"/>
                <a:cs typeface="Times New Roman" panose="02020603050405020304" pitchFamily="18" charset="0"/>
              </a:rPr>
              <a:t>, существенно повысив </a:t>
            </a:r>
            <a:r>
              <a:rPr lang="ru-RU" sz="2400" dirty="0" err="1">
                <a:solidFill>
                  <a:schemeClr val="tx1"/>
                </a:solidFill>
                <a:latin typeface="Times New Roman" panose="02020603050405020304" pitchFamily="18" charset="0"/>
                <a:cs typeface="Times New Roman" panose="02020603050405020304" pitchFamily="18" charset="0"/>
              </a:rPr>
              <a:t>уникальность.Есть</a:t>
            </a:r>
            <a:r>
              <a:rPr lang="ru-RU" sz="2400" dirty="0">
                <a:solidFill>
                  <a:schemeClr val="tx1"/>
                </a:solidFill>
                <a:latin typeface="Times New Roman" panose="02020603050405020304" pitchFamily="18" charset="0"/>
                <a:cs typeface="Times New Roman" panose="02020603050405020304" pitchFamily="18" charset="0"/>
              </a:rPr>
              <a:t> также версия, что для повышения оригинальности достаточно изменить каждое первое и последнее слово </a:t>
            </a:r>
            <a:r>
              <a:rPr lang="ru-RU" sz="2400" dirty="0" err="1">
                <a:solidFill>
                  <a:schemeClr val="tx1"/>
                </a:solidFill>
                <a:latin typeface="Times New Roman" panose="02020603050405020304" pitchFamily="18" charset="0"/>
                <a:cs typeface="Times New Roman" panose="02020603050405020304" pitchFamily="18" charset="0"/>
              </a:rPr>
              <a:t>шингла</a:t>
            </a:r>
            <a:r>
              <a:rPr lang="ru-RU" sz="2400" dirty="0">
                <a:solidFill>
                  <a:schemeClr val="tx1"/>
                </a:solidFill>
                <a:latin typeface="Times New Roman" panose="02020603050405020304" pitchFamily="18" charset="0"/>
                <a:cs typeface="Times New Roman" panose="02020603050405020304" pitchFamily="18" charset="0"/>
              </a:rPr>
              <a:t>. Но это не всегда будет легко, так как часто неясно, где он начинается и заканчивается.</a:t>
            </a:r>
            <a:endParaRPr lang="ru-KZ" sz="2400" dirty="0">
              <a:solidFill>
                <a:schemeClr val="tx1"/>
              </a:solidFill>
              <a:latin typeface="Times New Roman" panose="02020603050405020304" pitchFamily="18" charset="0"/>
              <a:cs typeface="Times New Roman" panose="02020603050405020304" pitchFamily="18" charset="0"/>
            </a:endParaRPr>
          </a:p>
        </p:txBody>
      </p:sp>
      <p:sp>
        <p:nvSpPr>
          <p:cNvPr id="6" name="Номер слайда 5">
            <a:extLst>
              <a:ext uri="{FF2B5EF4-FFF2-40B4-BE49-F238E27FC236}">
                <a16:creationId xmlns:a16="http://schemas.microsoft.com/office/drawing/2014/main" id="{59CA9CE5-F3A8-4A20-AA4F-04F85D489214}"/>
              </a:ext>
            </a:extLst>
          </p:cNvPr>
          <p:cNvSpPr>
            <a:spLocks noGrp="1"/>
          </p:cNvSpPr>
          <p:nvPr>
            <p:ph type="sldNum" sz="quarter" idx="15"/>
          </p:nvPr>
        </p:nvSpPr>
        <p:spPr/>
        <p:txBody>
          <a:bodyPr/>
          <a:lstStyle/>
          <a:p>
            <a:pPr rtl="0"/>
            <a:fld id="{058DB212-BFA2-403F-85EF-DFD3FF6D973A}" type="slidenum">
              <a:rPr lang="ru-RU" noProof="0" smtClean="0"/>
              <a:pPr rtl="0"/>
              <a:t>10</a:t>
            </a:fld>
            <a:endParaRPr lang="ru-RU" noProof="0"/>
          </a:p>
        </p:txBody>
      </p:sp>
      <p:pic>
        <p:nvPicPr>
          <p:cNvPr id="7" name="Рисунок 6">
            <a:extLst>
              <a:ext uri="{FF2B5EF4-FFF2-40B4-BE49-F238E27FC236}">
                <a16:creationId xmlns:a16="http://schemas.microsoft.com/office/drawing/2014/main" id="{C790F83A-8E00-4665-87E3-690E90B8685D}"/>
              </a:ext>
            </a:extLst>
          </p:cNvPr>
          <p:cNvPicPr>
            <a:picLocks noChangeAspect="1"/>
          </p:cNvPicPr>
          <p:nvPr/>
        </p:nvPicPr>
        <p:blipFill>
          <a:blip r:embed="rId2"/>
          <a:stretch>
            <a:fillRect/>
          </a:stretch>
        </p:blipFill>
        <p:spPr>
          <a:xfrm>
            <a:off x="1462638" y="55434"/>
            <a:ext cx="9266723" cy="938865"/>
          </a:xfrm>
          <a:prstGeom prst="rect">
            <a:avLst/>
          </a:prstGeom>
        </p:spPr>
      </p:pic>
      <p:sp>
        <p:nvSpPr>
          <p:cNvPr id="8" name="Прямоугольник 7">
            <a:extLst>
              <a:ext uri="{FF2B5EF4-FFF2-40B4-BE49-F238E27FC236}">
                <a16:creationId xmlns:a16="http://schemas.microsoft.com/office/drawing/2014/main" id="{FA9262F6-1736-4EB2-8280-D104723132BB}"/>
              </a:ext>
            </a:extLst>
          </p:cNvPr>
          <p:cNvSpPr/>
          <p:nvPr/>
        </p:nvSpPr>
        <p:spPr>
          <a:xfrm>
            <a:off x="5892831" y="1024583"/>
            <a:ext cx="6370230" cy="461665"/>
          </a:xfrm>
          <a:prstGeom prst="rect">
            <a:avLst/>
          </a:prstGeom>
        </p:spPr>
        <p:txBody>
          <a:bodyPr wrap="square">
            <a:spAutoFit/>
          </a:bodyPr>
          <a:lstStyle/>
          <a:p>
            <a:r>
              <a:rPr lang="ru-RU" sz="2400" b="1" dirty="0">
                <a:latin typeface="Times New Roman" panose="02020603050405020304" pitchFamily="18" charset="0"/>
                <a:cs typeface="Times New Roman" panose="02020603050405020304" pitchFamily="18" charset="0"/>
              </a:rPr>
              <a:t>5.Перевод текста на другие языки и обратно</a:t>
            </a:r>
            <a:endParaRPr lang="ru-KZ" sz="2400" b="1" dirty="0">
              <a:latin typeface="Times New Roman" panose="02020603050405020304" pitchFamily="18" charset="0"/>
              <a:cs typeface="Times New Roman" panose="02020603050405020304" pitchFamily="18" charset="0"/>
            </a:endParaRPr>
          </a:p>
        </p:txBody>
      </p:sp>
      <p:sp>
        <p:nvSpPr>
          <p:cNvPr id="9" name="Прямоугольник 8">
            <a:extLst>
              <a:ext uri="{FF2B5EF4-FFF2-40B4-BE49-F238E27FC236}">
                <a16:creationId xmlns:a16="http://schemas.microsoft.com/office/drawing/2014/main" id="{57CBCEC3-27F3-493A-8438-ACD1C8FE0E63}"/>
              </a:ext>
            </a:extLst>
          </p:cNvPr>
          <p:cNvSpPr/>
          <p:nvPr/>
        </p:nvSpPr>
        <p:spPr>
          <a:xfrm>
            <a:off x="6398353" y="1542191"/>
            <a:ext cx="5520776" cy="489364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При переводе текста на другой язык изменяется его структура. А при обратном переводе с иностранного новая структура сохраняется. Кроме того, автоматические переводчики часто заменяют оригинальные слова текста синонимами.</a:t>
            </a:r>
          </a:p>
          <a:p>
            <a:r>
              <a:rPr lang="ru-RU" sz="2400" dirty="0">
                <a:latin typeface="Times New Roman" panose="02020603050405020304" pitchFamily="18" charset="0"/>
                <a:cs typeface="Times New Roman" panose="02020603050405020304" pitchFamily="18" charset="0"/>
              </a:rPr>
              <a:t>В качестве достойной альтернативы постарайтесь найти источник информации на зарубежных сайтах, так как большинство антиплагиат-сервисов занимается поиском совпадений на русскоязычном пространстве.</a:t>
            </a:r>
            <a:endParaRPr lang="ru-KZ" sz="2400" dirty="0">
              <a:latin typeface="Times New Roman" panose="02020603050405020304" pitchFamily="18" charset="0"/>
              <a:cs typeface="Times New Roman" panose="02020603050405020304" pitchFamily="18" charset="0"/>
            </a:endParaRPr>
          </a:p>
        </p:txBody>
      </p:sp>
      <p:pic>
        <p:nvPicPr>
          <p:cNvPr id="2" name="Рисунок 1">
            <a:extLst>
              <a:ext uri="{FF2B5EF4-FFF2-40B4-BE49-F238E27FC236}">
                <a16:creationId xmlns:a16="http://schemas.microsoft.com/office/drawing/2014/main" id="{A23175DA-C0F9-4F67-9DD6-14F059A52CB7}"/>
              </a:ext>
            </a:extLst>
          </p:cNvPr>
          <p:cNvPicPr>
            <a:picLocks noChangeAspect="1"/>
          </p:cNvPicPr>
          <p:nvPr/>
        </p:nvPicPr>
        <p:blipFill>
          <a:blip r:embed="rId3"/>
          <a:stretch>
            <a:fillRect/>
          </a:stretch>
        </p:blipFill>
        <p:spPr>
          <a:xfrm rot="21437992">
            <a:off x="168885" y="55434"/>
            <a:ext cx="1164437" cy="1170533"/>
          </a:xfrm>
          <a:prstGeom prst="rect">
            <a:avLst/>
          </a:prstGeom>
        </p:spPr>
      </p:pic>
      <p:pic>
        <p:nvPicPr>
          <p:cNvPr id="5" name="Рисунок 4">
            <a:extLst>
              <a:ext uri="{FF2B5EF4-FFF2-40B4-BE49-F238E27FC236}">
                <a16:creationId xmlns:a16="http://schemas.microsoft.com/office/drawing/2014/main" id="{FF8E8C87-3CFD-4220-8311-30F36642C8CD}"/>
              </a:ext>
            </a:extLst>
          </p:cNvPr>
          <p:cNvPicPr>
            <a:picLocks noChangeAspect="1"/>
          </p:cNvPicPr>
          <p:nvPr/>
        </p:nvPicPr>
        <p:blipFill>
          <a:blip r:embed="rId4"/>
          <a:stretch>
            <a:fillRect/>
          </a:stretch>
        </p:blipFill>
        <p:spPr>
          <a:xfrm>
            <a:off x="10773327" y="0"/>
            <a:ext cx="1249788" cy="1249788"/>
          </a:xfrm>
          <a:prstGeom prst="rect">
            <a:avLst/>
          </a:prstGeom>
        </p:spPr>
      </p:pic>
    </p:spTree>
    <p:extLst>
      <p:ext uri="{BB962C8B-B14F-4D97-AF65-F5344CB8AC3E}">
        <p14:creationId xmlns:p14="http://schemas.microsoft.com/office/powerpoint/2010/main" val="2760692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CFF33"/>
        </a:solidFill>
        <a:effectLst/>
      </p:bgPr>
    </p:bg>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F02407F1-2F1F-416B-99C3-537FEE1DBE67}"/>
              </a:ext>
            </a:extLst>
          </p:cNvPr>
          <p:cNvSpPr>
            <a:spLocks noGrp="1"/>
          </p:cNvSpPr>
          <p:nvPr>
            <p:ph type="body" sz="quarter" idx="12"/>
          </p:nvPr>
        </p:nvSpPr>
        <p:spPr>
          <a:xfrm>
            <a:off x="360364" y="1356239"/>
            <a:ext cx="6992937" cy="360362"/>
          </a:xfrm>
        </p:spPr>
        <p:txBody>
          <a:bodyPr/>
          <a:lstStyle/>
          <a:p>
            <a:r>
              <a:rPr lang="ru-RU" sz="2400" dirty="0">
                <a:latin typeface="Times New Roman" panose="02020603050405020304" pitchFamily="18" charset="0"/>
                <a:cs typeface="Times New Roman" panose="02020603050405020304" pitchFamily="18" charset="0"/>
              </a:rPr>
              <a:t>6.Изменение часто повторяющихся слов</a:t>
            </a:r>
          </a:p>
          <a:p>
            <a:endParaRPr lang="ru-RU" dirty="0"/>
          </a:p>
          <a:p>
            <a:endParaRPr lang="ru-KZ" dirty="0"/>
          </a:p>
        </p:txBody>
      </p:sp>
      <p:sp>
        <p:nvSpPr>
          <p:cNvPr id="4" name="Объект 3">
            <a:extLst>
              <a:ext uri="{FF2B5EF4-FFF2-40B4-BE49-F238E27FC236}">
                <a16:creationId xmlns:a16="http://schemas.microsoft.com/office/drawing/2014/main" id="{56AD3D7B-541A-474B-B45C-C3AEF5B11DCC}"/>
              </a:ext>
            </a:extLst>
          </p:cNvPr>
          <p:cNvSpPr>
            <a:spLocks noGrp="1"/>
          </p:cNvSpPr>
          <p:nvPr>
            <p:ph sz="half" idx="1"/>
          </p:nvPr>
        </p:nvSpPr>
        <p:spPr>
          <a:xfrm>
            <a:off x="4107905" y="2006104"/>
            <a:ext cx="6992936" cy="1617876"/>
          </a:xfrm>
        </p:spPr>
        <p:txBody>
          <a:bodyPr/>
          <a:lstStyle/>
          <a:p>
            <a:pPr marL="0" indent="0">
              <a:buNone/>
            </a:pPr>
            <a:r>
              <a:rPr lang="ru-RU" sz="2400" dirty="0">
                <a:latin typeface="Times New Roman" panose="02020603050405020304" pitchFamily="18" charset="0"/>
                <a:cs typeface="Times New Roman" panose="02020603050405020304" pitchFamily="18" charset="0"/>
              </a:rPr>
              <a:t>В тексте могут часто встречаться одни и те же слова. Просто замените их синонимами, фразами, местоимениями и другими подходящими по смыслу словами. Так вы повысите оригинальность.</a:t>
            </a:r>
          </a:p>
        </p:txBody>
      </p:sp>
      <p:sp>
        <p:nvSpPr>
          <p:cNvPr id="6" name="Номер слайда 5">
            <a:extLst>
              <a:ext uri="{FF2B5EF4-FFF2-40B4-BE49-F238E27FC236}">
                <a16:creationId xmlns:a16="http://schemas.microsoft.com/office/drawing/2014/main" id="{021EF1F2-522D-4EB9-B918-2CE5D73B12DF}"/>
              </a:ext>
            </a:extLst>
          </p:cNvPr>
          <p:cNvSpPr>
            <a:spLocks noGrp="1"/>
          </p:cNvSpPr>
          <p:nvPr>
            <p:ph type="sldNum" sz="quarter" idx="15"/>
          </p:nvPr>
        </p:nvSpPr>
        <p:spPr/>
        <p:txBody>
          <a:bodyPr/>
          <a:lstStyle/>
          <a:p>
            <a:pPr rtl="0"/>
            <a:fld id="{058DB212-BFA2-403F-85EF-DFD3FF6D973A}" type="slidenum">
              <a:rPr lang="ru-RU" noProof="0" smtClean="0"/>
              <a:pPr rtl="0"/>
              <a:t>11</a:t>
            </a:fld>
            <a:endParaRPr lang="ru-RU" noProof="0"/>
          </a:p>
        </p:txBody>
      </p:sp>
      <p:pic>
        <p:nvPicPr>
          <p:cNvPr id="7" name="Рисунок 6">
            <a:extLst>
              <a:ext uri="{FF2B5EF4-FFF2-40B4-BE49-F238E27FC236}">
                <a16:creationId xmlns:a16="http://schemas.microsoft.com/office/drawing/2014/main" id="{317C4ADF-09FD-4C41-809D-55E9D96998F9}"/>
              </a:ext>
            </a:extLst>
          </p:cNvPr>
          <p:cNvPicPr>
            <a:picLocks noChangeAspect="1"/>
          </p:cNvPicPr>
          <p:nvPr/>
        </p:nvPicPr>
        <p:blipFill>
          <a:blip r:embed="rId2"/>
          <a:stretch>
            <a:fillRect/>
          </a:stretch>
        </p:blipFill>
        <p:spPr>
          <a:xfrm>
            <a:off x="1462638" y="103321"/>
            <a:ext cx="9266723" cy="938865"/>
          </a:xfrm>
          <a:prstGeom prst="rect">
            <a:avLst/>
          </a:prstGeom>
        </p:spPr>
      </p:pic>
      <p:sp>
        <p:nvSpPr>
          <p:cNvPr id="8" name="Прямоугольник 7">
            <a:extLst>
              <a:ext uri="{FF2B5EF4-FFF2-40B4-BE49-F238E27FC236}">
                <a16:creationId xmlns:a16="http://schemas.microsoft.com/office/drawing/2014/main" id="{D3DCF31E-8A82-4F4C-ADCC-EA05CCD4C350}"/>
              </a:ext>
            </a:extLst>
          </p:cNvPr>
          <p:cNvSpPr/>
          <p:nvPr/>
        </p:nvSpPr>
        <p:spPr>
          <a:xfrm>
            <a:off x="360364" y="3767291"/>
            <a:ext cx="6096000" cy="461665"/>
          </a:xfrm>
          <a:prstGeom prst="rect">
            <a:avLst/>
          </a:prstGeom>
        </p:spPr>
        <p:txBody>
          <a:bodyPr>
            <a:spAutoFit/>
          </a:bodyPr>
          <a:lstStyle/>
          <a:p>
            <a:r>
              <a:rPr lang="ru-RU" sz="2400" dirty="0">
                <a:latin typeface="Times New Roman" panose="02020603050405020304" pitchFamily="18" charset="0"/>
                <a:cs typeface="Times New Roman" panose="02020603050405020304" pitchFamily="18" charset="0"/>
              </a:rPr>
              <a:t>7.Изменение предложения с конца</a:t>
            </a:r>
          </a:p>
        </p:txBody>
      </p:sp>
      <p:sp>
        <p:nvSpPr>
          <p:cNvPr id="9" name="Прямоугольник 8">
            <a:extLst>
              <a:ext uri="{FF2B5EF4-FFF2-40B4-BE49-F238E27FC236}">
                <a16:creationId xmlns:a16="http://schemas.microsoft.com/office/drawing/2014/main" id="{5D84E973-26D1-44D5-A020-B5224C9BD810}"/>
              </a:ext>
            </a:extLst>
          </p:cNvPr>
          <p:cNvSpPr/>
          <p:nvPr/>
        </p:nvSpPr>
        <p:spPr>
          <a:xfrm>
            <a:off x="4107905" y="4340654"/>
            <a:ext cx="7626869" cy="1938992"/>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Речь идет о сложносочиненных и сложноподчиненных предложениях. Достаточно грамотно поменять две части местами, как автоматически повышается и уникальность документа.</a:t>
            </a:r>
          </a:p>
          <a:p>
            <a:r>
              <a:rPr lang="ru-RU" sz="2400" dirty="0">
                <a:latin typeface="Times New Roman" panose="02020603050405020304" pitchFamily="18" charset="0"/>
                <a:cs typeface="Times New Roman" panose="02020603050405020304" pitchFamily="18" charset="0"/>
              </a:rPr>
              <a:t>Проследите за тем, чтобы не менялся смысл текста.</a:t>
            </a:r>
          </a:p>
        </p:txBody>
      </p:sp>
      <p:pic>
        <p:nvPicPr>
          <p:cNvPr id="5" name="Рисунок 4">
            <a:extLst>
              <a:ext uri="{FF2B5EF4-FFF2-40B4-BE49-F238E27FC236}">
                <a16:creationId xmlns:a16="http://schemas.microsoft.com/office/drawing/2014/main" id="{B93E8576-AE34-470C-9643-D686C4B612CA}"/>
              </a:ext>
            </a:extLst>
          </p:cNvPr>
          <p:cNvPicPr>
            <a:picLocks noChangeAspect="1"/>
          </p:cNvPicPr>
          <p:nvPr/>
        </p:nvPicPr>
        <p:blipFill>
          <a:blip r:embed="rId3"/>
          <a:stretch>
            <a:fillRect/>
          </a:stretch>
        </p:blipFill>
        <p:spPr>
          <a:xfrm rot="21177370">
            <a:off x="81774" y="54252"/>
            <a:ext cx="1225402" cy="1231499"/>
          </a:xfrm>
          <a:prstGeom prst="rect">
            <a:avLst/>
          </a:prstGeom>
        </p:spPr>
      </p:pic>
      <p:pic>
        <p:nvPicPr>
          <p:cNvPr id="10" name="Рисунок 9">
            <a:extLst>
              <a:ext uri="{FF2B5EF4-FFF2-40B4-BE49-F238E27FC236}">
                <a16:creationId xmlns:a16="http://schemas.microsoft.com/office/drawing/2014/main" id="{E903B71C-43FA-4340-8D97-53BC8E07EFF2}"/>
              </a:ext>
            </a:extLst>
          </p:cNvPr>
          <p:cNvPicPr>
            <a:picLocks noChangeAspect="1"/>
          </p:cNvPicPr>
          <p:nvPr/>
        </p:nvPicPr>
        <p:blipFill>
          <a:blip r:embed="rId4"/>
          <a:stretch>
            <a:fillRect/>
          </a:stretch>
        </p:blipFill>
        <p:spPr>
          <a:xfrm>
            <a:off x="10729361" y="274357"/>
            <a:ext cx="1249788" cy="1249788"/>
          </a:xfrm>
          <a:prstGeom prst="rect">
            <a:avLst/>
          </a:prstGeom>
        </p:spPr>
      </p:pic>
    </p:spTree>
    <p:extLst>
      <p:ext uri="{BB962C8B-B14F-4D97-AF65-F5344CB8AC3E}">
        <p14:creationId xmlns:p14="http://schemas.microsoft.com/office/powerpoint/2010/main" val="3777600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CFF33"/>
        </a:solidFill>
        <a:effectLst/>
      </p:bgPr>
    </p:bg>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1F239BC3-F868-4D92-B577-5CABA0331C48}"/>
              </a:ext>
            </a:extLst>
          </p:cNvPr>
          <p:cNvSpPr>
            <a:spLocks noGrp="1"/>
          </p:cNvSpPr>
          <p:nvPr>
            <p:ph type="body" sz="quarter" idx="12"/>
          </p:nvPr>
        </p:nvSpPr>
        <p:spPr>
          <a:xfrm>
            <a:off x="2983282" y="1209803"/>
            <a:ext cx="4646712" cy="360362"/>
          </a:xfrm>
        </p:spPr>
        <p:txBody>
          <a:bodyPr/>
          <a:lstStyle/>
          <a:p>
            <a:r>
              <a:rPr lang="kk-KZ" sz="2400" b="1" dirty="0">
                <a:solidFill>
                  <a:schemeClr val="tx1"/>
                </a:solidFill>
                <a:latin typeface="Times New Roman" panose="02020603050405020304" pitchFamily="18" charset="0"/>
                <a:cs typeface="Times New Roman" panose="02020603050405020304" pitchFamily="18" charset="0"/>
              </a:rPr>
              <a:t>8.Использование слов-паразитов</a:t>
            </a:r>
          </a:p>
          <a:p>
            <a:endParaRPr lang="ru-KZ" dirty="0"/>
          </a:p>
        </p:txBody>
      </p:sp>
      <p:sp>
        <p:nvSpPr>
          <p:cNvPr id="4" name="Объект 3">
            <a:extLst>
              <a:ext uri="{FF2B5EF4-FFF2-40B4-BE49-F238E27FC236}">
                <a16:creationId xmlns:a16="http://schemas.microsoft.com/office/drawing/2014/main" id="{C4D037F5-7001-47B5-8ECD-E7910F0FEEE0}"/>
              </a:ext>
            </a:extLst>
          </p:cNvPr>
          <p:cNvSpPr>
            <a:spLocks noGrp="1"/>
          </p:cNvSpPr>
          <p:nvPr>
            <p:ph sz="half" idx="1"/>
          </p:nvPr>
        </p:nvSpPr>
        <p:spPr>
          <a:xfrm>
            <a:off x="335783" y="1707447"/>
            <a:ext cx="11557417" cy="2189996"/>
          </a:xfrm>
        </p:spPr>
        <p:txBody>
          <a:bodyPr/>
          <a:lstStyle/>
          <a:p>
            <a:pPr marL="0" indent="0">
              <a:buNone/>
            </a:pPr>
            <a:r>
              <a:rPr lang="ru-RU" sz="2400" dirty="0">
                <a:solidFill>
                  <a:schemeClr val="tx1"/>
                </a:solidFill>
                <a:latin typeface="Times New Roman" panose="02020603050405020304" pitchFamily="18" charset="0"/>
                <a:cs typeface="Times New Roman" panose="02020603050405020304" pitchFamily="18" charset="0"/>
              </a:rPr>
              <a:t>Например, слово «непосредственно» можно использовать практически в любом предложении, так как оно обязательно подойдет по смыслу хоть к какому-то слову.        В словарном запасе активного читателя обязательно найдется с десяток таких слов, которые можно чередовать и использовать во всем тексте. Но не переборщите! Лишняя вода в тексте не сыграет на руку при проверке. Перегруженный словами текст доносит основную мысль менее эффективно. Если же мыслей нет, лейте воду.</a:t>
            </a:r>
            <a:endParaRPr lang="ru-KZ" sz="2400" dirty="0">
              <a:solidFill>
                <a:schemeClr val="tx1"/>
              </a:solidFill>
              <a:latin typeface="Times New Roman" panose="02020603050405020304" pitchFamily="18" charset="0"/>
              <a:cs typeface="Times New Roman" panose="02020603050405020304" pitchFamily="18" charset="0"/>
            </a:endParaRPr>
          </a:p>
        </p:txBody>
      </p:sp>
      <p:sp>
        <p:nvSpPr>
          <p:cNvPr id="6" name="Номер слайда 5">
            <a:extLst>
              <a:ext uri="{FF2B5EF4-FFF2-40B4-BE49-F238E27FC236}">
                <a16:creationId xmlns:a16="http://schemas.microsoft.com/office/drawing/2014/main" id="{1F7F1485-98BC-4A8E-A8EA-B6FACF5F4E07}"/>
              </a:ext>
            </a:extLst>
          </p:cNvPr>
          <p:cNvSpPr>
            <a:spLocks noGrp="1"/>
          </p:cNvSpPr>
          <p:nvPr>
            <p:ph type="sldNum" sz="quarter" idx="15"/>
          </p:nvPr>
        </p:nvSpPr>
        <p:spPr/>
        <p:txBody>
          <a:bodyPr/>
          <a:lstStyle/>
          <a:p>
            <a:pPr rtl="0"/>
            <a:fld id="{058DB212-BFA2-403F-85EF-DFD3FF6D973A}" type="slidenum">
              <a:rPr lang="ru-RU" noProof="0" smtClean="0"/>
              <a:pPr rtl="0"/>
              <a:t>12</a:t>
            </a:fld>
            <a:endParaRPr lang="ru-RU" noProof="0"/>
          </a:p>
        </p:txBody>
      </p:sp>
      <p:pic>
        <p:nvPicPr>
          <p:cNvPr id="7" name="Рисунок 6">
            <a:extLst>
              <a:ext uri="{FF2B5EF4-FFF2-40B4-BE49-F238E27FC236}">
                <a16:creationId xmlns:a16="http://schemas.microsoft.com/office/drawing/2014/main" id="{289176D9-694C-4491-ADD9-D515B28E0AEC}"/>
              </a:ext>
            </a:extLst>
          </p:cNvPr>
          <p:cNvPicPr>
            <a:picLocks noChangeAspect="1"/>
          </p:cNvPicPr>
          <p:nvPr/>
        </p:nvPicPr>
        <p:blipFill>
          <a:blip r:embed="rId2"/>
          <a:stretch>
            <a:fillRect/>
          </a:stretch>
        </p:blipFill>
        <p:spPr>
          <a:xfrm>
            <a:off x="1351709" y="133656"/>
            <a:ext cx="9266723" cy="938865"/>
          </a:xfrm>
          <a:prstGeom prst="rect">
            <a:avLst/>
          </a:prstGeom>
        </p:spPr>
      </p:pic>
      <p:sp>
        <p:nvSpPr>
          <p:cNvPr id="8" name="Прямоугольник 7">
            <a:extLst>
              <a:ext uri="{FF2B5EF4-FFF2-40B4-BE49-F238E27FC236}">
                <a16:creationId xmlns:a16="http://schemas.microsoft.com/office/drawing/2014/main" id="{B881FA77-23F9-4783-A19B-77D9DF5C2C6A}"/>
              </a:ext>
            </a:extLst>
          </p:cNvPr>
          <p:cNvSpPr/>
          <p:nvPr/>
        </p:nvSpPr>
        <p:spPr>
          <a:xfrm>
            <a:off x="458696" y="3633351"/>
            <a:ext cx="8049719" cy="461665"/>
          </a:xfrm>
          <a:prstGeom prst="rect">
            <a:avLst/>
          </a:prstGeom>
        </p:spPr>
        <p:txBody>
          <a:bodyPr wrap="square">
            <a:spAutoFit/>
          </a:bodyPr>
          <a:lstStyle/>
          <a:p>
            <a:r>
              <a:rPr lang="ru-RU" sz="2400" b="1" dirty="0">
                <a:latin typeface="Times New Roman" panose="02020603050405020304" pitchFamily="18" charset="0"/>
                <a:cs typeface="Times New Roman" panose="02020603050405020304" pitchFamily="18" charset="0"/>
              </a:rPr>
              <a:t>                                  9.Замена русских букв на греческие</a:t>
            </a:r>
          </a:p>
        </p:txBody>
      </p:sp>
      <p:sp>
        <p:nvSpPr>
          <p:cNvPr id="9" name="Прямоугольник 8">
            <a:extLst>
              <a:ext uri="{FF2B5EF4-FFF2-40B4-BE49-F238E27FC236}">
                <a16:creationId xmlns:a16="http://schemas.microsoft.com/office/drawing/2014/main" id="{F4EC34D2-D8D9-4579-9BA5-10E31A8AD411}"/>
              </a:ext>
            </a:extLst>
          </p:cNvPr>
          <p:cNvSpPr/>
          <p:nvPr/>
        </p:nvSpPr>
        <p:spPr>
          <a:xfrm>
            <a:off x="317291" y="3957744"/>
            <a:ext cx="11557417" cy="2677656"/>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Современные системы поиска плагиата научились находить буквы латинского алфавита, но до греческого разработчики еще не добрались. Логика проста: если заменить некоторые буквы в словах, которые интерпретируются программой, как плагиат, процент уникальности повысится. Хотя следует учитывать, что разработчики тоже не стоят на месте, и, вполне возможно, когда вы в следующий раз постараетесь увеличить уникальность данным способом, сервисы </a:t>
            </a:r>
            <a:r>
              <a:rPr lang="ru-RU" sz="2400" dirty="0" err="1">
                <a:latin typeface="Times New Roman" panose="02020603050405020304" pitchFamily="18" charset="0"/>
                <a:cs typeface="Times New Roman" panose="02020603050405020304" pitchFamily="18" charset="0"/>
              </a:rPr>
              <a:t>антиплагита</a:t>
            </a:r>
            <a:r>
              <a:rPr lang="ru-RU" sz="2400" dirty="0">
                <a:latin typeface="Times New Roman" panose="02020603050405020304" pitchFamily="18" charset="0"/>
                <a:cs typeface="Times New Roman" panose="02020603050405020304" pitchFamily="18" charset="0"/>
              </a:rPr>
              <a:t> уже адаптируются к подобному «трюку» и распознают обман.</a:t>
            </a:r>
            <a:endParaRPr lang="ru-KZ" sz="2400" dirty="0">
              <a:latin typeface="Times New Roman" panose="02020603050405020304" pitchFamily="18" charset="0"/>
              <a:cs typeface="Times New Roman" panose="02020603050405020304" pitchFamily="18" charset="0"/>
            </a:endParaRPr>
          </a:p>
        </p:txBody>
      </p:sp>
      <p:pic>
        <p:nvPicPr>
          <p:cNvPr id="11" name="Рисунок 10" descr="Вопросы">
            <a:extLst>
              <a:ext uri="{FF2B5EF4-FFF2-40B4-BE49-F238E27FC236}">
                <a16:creationId xmlns:a16="http://schemas.microsoft.com/office/drawing/2014/main" id="{F5CC6559-1E04-4E8B-9534-D8CB683B5A7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0475277">
            <a:off x="314632" y="352908"/>
            <a:ext cx="914400" cy="914400"/>
          </a:xfrm>
          <a:prstGeom prst="rect">
            <a:avLst/>
          </a:prstGeom>
        </p:spPr>
      </p:pic>
      <p:pic>
        <p:nvPicPr>
          <p:cNvPr id="13" name="Рисунок 12" descr="Поделиться">
            <a:extLst>
              <a:ext uri="{FF2B5EF4-FFF2-40B4-BE49-F238E27FC236}">
                <a16:creationId xmlns:a16="http://schemas.microsoft.com/office/drawing/2014/main" id="{A39AB8B9-4E04-450D-8796-FC19718849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721474">
            <a:off x="10922282" y="393592"/>
            <a:ext cx="914400" cy="914400"/>
          </a:xfrm>
          <a:prstGeom prst="rect">
            <a:avLst/>
          </a:prstGeom>
        </p:spPr>
      </p:pic>
    </p:spTree>
    <p:extLst>
      <p:ext uri="{BB962C8B-B14F-4D97-AF65-F5344CB8AC3E}">
        <p14:creationId xmlns:p14="http://schemas.microsoft.com/office/powerpoint/2010/main" val="291125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CFF33"/>
        </a:solidFill>
        <a:effectLst/>
      </p:bgPr>
    </p:bg>
    <p:spTree>
      <p:nvGrpSpPr>
        <p:cNvPr id="1" name=""/>
        <p:cNvGrpSpPr/>
        <p:nvPr/>
      </p:nvGrpSpPr>
      <p:grpSpPr>
        <a:xfrm>
          <a:off x="0" y="0"/>
          <a:ext cx="0" cy="0"/>
          <a:chOff x="0" y="0"/>
          <a:chExt cx="0" cy="0"/>
        </a:xfrm>
      </p:grpSpPr>
      <p:sp>
        <p:nvSpPr>
          <p:cNvPr id="4" name="Объект 3">
            <a:extLst>
              <a:ext uri="{FF2B5EF4-FFF2-40B4-BE49-F238E27FC236}">
                <a16:creationId xmlns:a16="http://schemas.microsoft.com/office/drawing/2014/main" id="{0D59ECFA-2BA7-405B-85ED-5B7C8620EB42}"/>
              </a:ext>
            </a:extLst>
          </p:cNvPr>
          <p:cNvSpPr>
            <a:spLocks noGrp="1"/>
          </p:cNvSpPr>
          <p:nvPr>
            <p:ph sz="half" idx="1"/>
          </p:nvPr>
        </p:nvSpPr>
        <p:spPr>
          <a:xfrm>
            <a:off x="360363" y="1664971"/>
            <a:ext cx="6992936" cy="2727148"/>
          </a:xfrm>
        </p:spPr>
        <p:txBody>
          <a:bodyPr/>
          <a:lstStyle/>
          <a:p>
            <a:pPr marL="0" indent="0">
              <a:buNone/>
            </a:pPr>
            <a:r>
              <a:rPr lang="ru-RU" sz="2400" dirty="0">
                <a:latin typeface="Times New Roman" panose="02020603050405020304" pitchFamily="18" charset="0"/>
                <a:cs typeface="Times New Roman" panose="02020603050405020304" pitchFamily="18" charset="0"/>
              </a:rPr>
              <a:t>Перекрашивать текст в белый цвет – еще одна затея, сразу обреченная на провал, потому что при вставке в рабочую область программы-</a:t>
            </a:r>
            <a:r>
              <a:rPr lang="ru-RU" sz="2400" dirty="0" err="1">
                <a:latin typeface="Times New Roman" panose="02020603050405020304" pitchFamily="18" charset="0"/>
                <a:cs typeface="Times New Roman" panose="02020603050405020304" pitchFamily="18" charset="0"/>
              </a:rPr>
              <a:t>антиплагиатора</a:t>
            </a:r>
            <a:r>
              <a:rPr lang="ru-RU" sz="2400" dirty="0">
                <a:latin typeface="Times New Roman" panose="02020603050405020304" pitchFamily="18" charset="0"/>
                <a:cs typeface="Times New Roman" panose="02020603050405020304" pitchFamily="18" charset="0"/>
              </a:rPr>
              <a:t> весь текст утратит свое изначальное форматирование – и то же самое произойдет при проверке вашим нанимателем, особенно если он тоже предпочитает проверять текст путем «копирования-вставки».</a:t>
            </a:r>
            <a:endParaRPr lang="ru-KZ" sz="2400" dirty="0">
              <a:latin typeface="Times New Roman" panose="02020603050405020304" pitchFamily="18" charset="0"/>
              <a:cs typeface="Times New Roman" panose="02020603050405020304" pitchFamily="18" charset="0"/>
            </a:endParaRPr>
          </a:p>
        </p:txBody>
      </p:sp>
      <p:sp>
        <p:nvSpPr>
          <p:cNvPr id="6" name="Номер слайда 5">
            <a:extLst>
              <a:ext uri="{FF2B5EF4-FFF2-40B4-BE49-F238E27FC236}">
                <a16:creationId xmlns:a16="http://schemas.microsoft.com/office/drawing/2014/main" id="{F031638A-ADDF-47AB-A7B1-CEA341C543EC}"/>
              </a:ext>
            </a:extLst>
          </p:cNvPr>
          <p:cNvSpPr>
            <a:spLocks noGrp="1"/>
          </p:cNvSpPr>
          <p:nvPr>
            <p:ph type="sldNum" sz="quarter" idx="15"/>
          </p:nvPr>
        </p:nvSpPr>
        <p:spPr/>
        <p:txBody>
          <a:bodyPr/>
          <a:lstStyle/>
          <a:p>
            <a:pPr rtl="0"/>
            <a:fld id="{058DB212-BFA2-403F-85EF-DFD3FF6D973A}" type="slidenum">
              <a:rPr lang="ru-RU" noProof="0" smtClean="0"/>
              <a:pPr rtl="0"/>
              <a:t>13</a:t>
            </a:fld>
            <a:endParaRPr lang="ru-RU" noProof="0"/>
          </a:p>
        </p:txBody>
      </p:sp>
      <p:pic>
        <p:nvPicPr>
          <p:cNvPr id="7" name="Рисунок 6">
            <a:extLst>
              <a:ext uri="{FF2B5EF4-FFF2-40B4-BE49-F238E27FC236}">
                <a16:creationId xmlns:a16="http://schemas.microsoft.com/office/drawing/2014/main" id="{5696E2C1-22B1-444F-B909-6A70808837DA}"/>
              </a:ext>
            </a:extLst>
          </p:cNvPr>
          <p:cNvPicPr>
            <a:picLocks noChangeAspect="1"/>
          </p:cNvPicPr>
          <p:nvPr/>
        </p:nvPicPr>
        <p:blipFill>
          <a:blip r:embed="rId2"/>
          <a:stretch>
            <a:fillRect/>
          </a:stretch>
        </p:blipFill>
        <p:spPr>
          <a:xfrm>
            <a:off x="1342717" y="92173"/>
            <a:ext cx="9266723" cy="938865"/>
          </a:xfrm>
          <a:prstGeom prst="rect">
            <a:avLst/>
          </a:prstGeom>
        </p:spPr>
      </p:pic>
      <p:sp>
        <p:nvSpPr>
          <p:cNvPr id="8" name="Rectangle 1">
            <a:extLst>
              <a:ext uri="{FF2B5EF4-FFF2-40B4-BE49-F238E27FC236}">
                <a16:creationId xmlns:a16="http://schemas.microsoft.com/office/drawing/2014/main" id="{D6E3AE9B-6D27-4696-B56F-F14732289BD6}"/>
              </a:ext>
            </a:extLst>
          </p:cNvPr>
          <p:cNvSpPr>
            <a:spLocks noGrp="1" noChangeArrowheads="1"/>
          </p:cNvSpPr>
          <p:nvPr>
            <p:ph type="body" sz="quarter" idx="12"/>
          </p:nvPr>
        </p:nvSpPr>
        <p:spPr bwMode="auto">
          <a:xfrm>
            <a:off x="360363" y="1082583"/>
            <a:ext cx="64425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KZ" altLang="ru-KZ" sz="2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10.Закрашивание фона текста белым цветом</a:t>
            </a:r>
            <a:endParaRPr kumimoji="0" lang="ru-KZ" altLang="ru-KZ"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Прямоугольник 8">
            <a:extLst>
              <a:ext uri="{FF2B5EF4-FFF2-40B4-BE49-F238E27FC236}">
                <a16:creationId xmlns:a16="http://schemas.microsoft.com/office/drawing/2014/main" id="{2CC74A19-1C3C-45FF-A77E-B2F78536814B}"/>
              </a:ext>
            </a:extLst>
          </p:cNvPr>
          <p:cNvSpPr/>
          <p:nvPr/>
        </p:nvSpPr>
        <p:spPr>
          <a:xfrm>
            <a:off x="4753283" y="4051177"/>
            <a:ext cx="6096000" cy="461665"/>
          </a:xfrm>
          <a:prstGeom prst="rect">
            <a:avLst/>
          </a:prstGeom>
        </p:spPr>
        <p:txBody>
          <a:bodyPr>
            <a:spAutoFit/>
          </a:bodyPr>
          <a:lstStyle/>
          <a:p>
            <a:r>
              <a:rPr lang="ru-RU" sz="2400" b="1" dirty="0">
                <a:latin typeface="Times New Roman" panose="02020603050405020304" pitchFamily="18" charset="0"/>
                <a:cs typeface="Times New Roman" panose="02020603050405020304" pitchFamily="18" charset="0"/>
              </a:rPr>
              <a:t>11.Латинские буквы вместо русских</a:t>
            </a:r>
          </a:p>
        </p:txBody>
      </p:sp>
      <p:sp>
        <p:nvSpPr>
          <p:cNvPr id="11" name="Прямоугольник 10">
            <a:extLst>
              <a:ext uri="{FF2B5EF4-FFF2-40B4-BE49-F238E27FC236}">
                <a16:creationId xmlns:a16="http://schemas.microsoft.com/office/drawing/2014/main" id="{C5D02A3A-2071-4C83-9343-0FE8A6F97D59}"/>
              </a:ext>
            </a:extLst>
          </p:cNvPr>
          <p:cNvSpPr/>
          <p:nvPr/>
        </p:nvSpPr>
        <p:spPr>
          <a:xfrm>
            <a:off x="4753283" y="4514012"/>
            <a:ext cx="6992936" cy="1938992"/>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Как уже говорилось выше, обнаруживать латинские буквы в русских текстах разработчики сервисов антиплагиата научились давным-давно – путем банальной проверки орфографии с последующей </a:t>
            </a:r>
            <a:r>
              <a:rPr lang="ru-RU" sz="2400" dirty="0" err="1">
                <a:latin typeface="Times New Roman" panose="02020603050405020304" pitchFamily="18" charset="0"/>
                <a:cs typeface="Times New Roman" panose="02020603050405020304" pitchFamily="18" charset="0"/>
              </a:rPr>
              <a:t>автозаменой</a:t>
            </a:r>
            <a:r>
              <a:rPr lang="ru-RU" sz="2400" dirty="0">
                <a:latin typeface="Times New Roman" panose="02020603050405020304" pitchFamily="18" charset="0"/>
                <a:cs typeface="Times New Roman" panose="02020603050405020304" pitchFamily="18" charset="0"/>
              </a:rPr>
              <a:t> и повторным «прогоном».</a:t>
            </a:r>
            <a:endParaRPr lang="ru-KZ" sz="2400" dirty="0">
              <a:latin typeface="Times New Roman" panose="02020603050405020304" pitchFamily="18" charset="0"/>
              <a:cs typeface="Times New Roman" panose="02020603050405020304" pitchFamily="18" charset="0"/>
            </a:endParaRPr>
          </a:p>
        </p:txBody>
      </p:sp>
      <p:pic>
        <p:nvPicPr>
          <p:cNvPr id="12" name="Рисунок 11">
            <a:extLst>
              <a:ext uri="{FF2B5EF4-FFF2-40B4-BE49-F238E27FC236}">
                <a16:creationId xmlns:a16="http://schemas.microsoft.com/office/drawing/2014/main" id="{2E2DA54C-E9EC-46CA-B84B-9872995B78AA}"/>
              </a:ext>
            </a:extLst>
          </p:cNvPr>
          <p:cNvPicPr>
            <a:picLocks noChangeAspect="1"/>
          </p:cNvPicPr>
          <p:nvPr/>
        </p:nvPicPr>
        <p:blipFill>
          <a:blip r:embed="rId3"/>
          <a:stretch>
            <a:fillRect/>
          </a:stretch>
        </p:blipFill>
        <p:spPr>
          <a:xfrm>
            <a:off x="360362" y="4142322"/>
            <a:ext cx="4278469" cy="2310682"/>
          </a:xfrm>
          <a:prstGeom prst="rect">
            <a:avLst/>
          </a:prstGeom>
        </p:spPr>
      </p:pic>
      <p:pic>
        <p:nvPicPr>
          <p:cNvPr id="13" name="Рисунок 12">
            <a:extLst>
              <a:ext uri="{FF2B5EF4-FFF2-40B4-BE49-F238E27FC236}">
                <a16:creationId xmlns:a16="http://schemas.microsoft.com/office/drawing/2014/main" id="{C46D2D38-56D7-4C44-89F2-95A551F0FB3C}"/>
              </a:ext>
            </a:extLst>
          </p:cNvPr>
          <p:cNvPicPr>
            <a:picLocks noChangeAspect="1"/>
          </p:cNvPicPr>
          <p:nvPr/>
        </p:nvPicPr>
        <p:blipFill>
          <a:blip r:embed="rId4"/>
          <a:stretch>
            <a:fillRect/>
          </a:stretch>
        </p:blipFill>
        <p:spPr>
          <a:xfrm>
            <a:off x="7353299" y="1152931"/>
            <a:ext cx="4638832" cy="2897075"/>
          </a:xfrm>
          <a:prstGeom prst="rect">
            <a:avLst/>
          </a:prstGeom>
        </p:spPr>
      </p:pic>
      <p:pic>
        <p:nvPicPr>
          <p:cNvPr id="2" name="Рисунок 1">
            <a:extLst>
              <a:ext uri="{FF2B5EF4-FFF2-40B4-BE49-F238E27FC236}">
                <a16:creationId xmlns:a16="http://schemas.microsoft.com/office/drawing/2014/main" id="{F91F3737-E9FD-4298-A9B9-599E1A471E6D}"/>
              </a:ext>
            </a:extLst>
          </p:cNvPr>
          <p:cNvPicPr>
            <a:picLocks noChangeAspect="1"/>
          </p:cNvPicPr>
          <p:nvPr/>
        </p:nvPicPr>
        <p:blipFill>
          <a:blip r:embed="rId5"/>
          <a:stretch>
            <a:fillRect/>
          </a:stretch>
        </p:blipFill>
        <p:spPr>
          <a:xfrm>
            <a:off x="117315" y="51316"/>
            <a:ext cx="1225402" cy="1231499"/>
          </a:xfrm>
          <a:prstGeom prst="rect">
            <a:avLst/>
          </a:prstGeom>
        </p:spPr>
      </p:pic>
      <p:pic>
        <p:nvPicPr>
          <p:cNvPr id="3" name="Рисунок 2">
            <a:extLst>
              <a:ext uri="{FF2B5EF4-FFF2-40B4-BE49-F238E27FC236}">
                <a16:creationId xmlns:a16="http://schemas.microsoft.com/office/drawing/2014/main" id="{7D499889-B633-4FB1-B956-7BD49EE967C9}"/>
              </a:ext>
            </a:extLst>
          </p:cNvPr>
          <p:cNvPicPr>
            <a:picLocks noChangeAspect="1"/>
          </p:cNvPicPr>
          <p:nvPr/>
        </p:nvPicPr>
        <p:blipFill>
          <a:blip r:embed="rId6"/>
          <a:stretch>
            <a:fillRect/>
          </a:stretch>
        </p:blipFill>
        <p:spPr>
          <a:xfrm>
            <a:off x="10584091" y="0"/>
            <a:ext cx="1249788" cy="1249788"/>
          </a:xfrm>
          <a:prstGeom prst="rect">
            <a:avLst/>
          </a:prstGeom>
        </p:spPr>
      </p:pic>
    </p:spTree>
    <p:extLst>
      <p:ext uri="{BB962C8B-B14F-4D97-AF65-F5344CB8AC3E}">
        <p14:creationId xmlns:p14="http://schemas.microsoft.com/office/powerpoint/2010/main" val="270393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CFF33"/>
        </a:solidFill>
        <a:effectLst/>
      </p:bgPr>
    </p:bg>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CB36CAB9-4689-4536-939D-D66A05251985}"/>
              </a:ext>
            </a:extLst>
          </p:cNvPr>
          <p:cNvSpPr>
            <a:spLocks noGrp="1"/>
          </p:cNvSpPr>
          <p:nvPr>
            <p:ph type="body" sz="quarter" idx="12"/>
          </p:nvPr>
        </p:nvSpPr>
        <p:spPr>
          <a:xfrm>
            <a:off x="599607" y="1311801"/>
            <a:ext cx="10024823" cy="434005"/>
          </a:xfrm>
        </p:spPr>
        <p:txBody>
          <a:bodyPr/>
          <a:lstStyle/>
          <a:p>
            <a:r>
              <a:rPr lang="ru-RU" sz="2400" b="1" dirty="0">
                <a:latin typeface="Times New Roman" panose="02020603050405020304" pitchFamily="18" charset="0"/>
                <a:cs typeface="Times New Roman" panose="02020603050405020304" pitchFamily="18" charset="0"/>
              </a:rPr>
              <a:t>12.Использование не проиндексированных в поисковиках материалов</a:t>
            </a:r>
          </a:p>
          <a:p>
            <a:endParaRPr lang="ru-KZ" dirty="0"/>
          </a:p>
        </p:txBody>
      </p:sp>
      <p:sp>
        <p:nvSpPr>
          <p:cNvPr id="4" name="Объект 3">
            <a:extLst>
              <a:ext uri="{FF2B5EF4-FFF2-40B4-BE49-F238E27FC236}">
                <a16:creationId xmlns:a16="http://schemas.microsoft.com/office/drawing/2014/main" id="{22620BA1-9F4B-4CFD-8119-B79928D69453}"/>
              </a:ext>
            </a:extLst>
          </p:cNvPr>
          <p:cNvSpPr>
            <a:spLocks noGrp="1"/>
          </p:cNvSpPr>
          <p:nvPr>
            <p:ph sz="half" idx="1"/>
          </p:nvPr>
        </p:nvSpPr>
        <p:spPr>
          <a:xfrm>
            <a:off x="3413059" y="1901948"/>
            <a:ext cx="7404541" cy="3837481"/>
          </a:xfrm>
        </p:spPr>
        <p:txBody>
          <a:bodyPr/>
          <a:lstStyle/>
          <a:p>
            <a:pPr marL="0" indent="0">
              <a:buNone/>
            </a:pPr>
            <a:r>
              <a:rPr lang="ru-RU" sz="2400" dirty="0">
                <a:solidFill>
                  <a:schemeClr val="tx1"/>
                </a:solidFill>
                <a:latin typeface="Times New Roman" panose="02020603050405020304" pitchFamily="18" charset="0"/>
                <a:cs typeface="Times New Roman" panose="02020603050405020304" pitchFamily="18" charset="0"/>
              </a:rPr>
              <a:t>При работе </a:t>
            </a:r>
            <a:r>
              <a:rPr lang="ru-RU" sz="2400" dirty="0" err="1">
                <a:solidFill>
                  <a:schemeClr val="tx1"/>
                </a:solidFill>
                <a:latin typeface="Times New Roman" panose="02020603050405020304" pitchFamily="18" charset="0"/>
                <a:cs typeface="Times New Roman" panose="02020603050405020304" pitchFamily="18" charset="0"/>
              </a:rPr>
              <a:t>антиплагиаторы</a:t>
            </a:r>
            <a:r>
              <a:rPr lang="ru-RU" sz="2400" dirty="0">
                <a:solidFill>
                  <a:schemeClr val="tx1"/>
                </a:solidFill>
                <a:latin typeface="Times New Roman" panose="02020603050405020304" pitchFamily="18" charset="0"/>
                <a:cs typeface="Times New Roman" panose="02020603050405020304" pitchFamily="18" charset="0"/>
              </a:rPr>
              <a:t> используют поисковые системы для нахождения предложений и фраз, скопированных с других ресурсов. Логично предположить, что те сайты, которые не индексируются в поисковых системах, можно воспроизводить в своих текстах без риска быть уличенным в плагиате. Другое дело, что найти ценную информацию, которая оказалась не проиндексирована поисковиками, можно разве что на закрытых форумах… куда вас или не пустят изначально, или перестанут пускать – после того, как вы опубликуете закрытую информацию в своей статье.</a:t>
            </a:r>
            <a:endParaRPr lang="ru-KZ" sz="2400" dirty="0">
              <a:solidFill>
                <a:schemeClr val="tx1"/>
              </a:solidFill>
              <a:latin typeface="Times New Roman" panose="02020603050405020304" pitchFamily="18" charset="0"/>
              <a:cs typeface="Times New Roman" panose="02020603050405020304" pitchFamily="18" charset="0"/>
            </a:endParaRPr>
          </a:p>
        </p:txBody>
      </p:sp>
      <p:sp>
        <p:nvSpPr>
          <p:cNvPr id="6" name="Номер слайда 5">
            <a:extLst>
              <a:ext uri="{FF2B5EF4-FFF2-40B4-BE49-F238E27FC236}">
                <a16:creationId xmlns:a16="http://schemas.microsoft.com/office/drawing/2014/main" id="{60A7BC85-0D7B-4279-B950-9C35DFADB561}"/>
              </a:ext>
            </a:extLst>
          </p:cNvPr>
          <p:cNvSpPr>
            <a:spLocks noGrp="1"/>
          </p:cNvSpPr>
          <p:nvPr>
            <p:ph type="sldNum" sz="quarter" idx="15"/>
          </p:nvPr>
        </p:nvSpPr>
        <p:spPr/>
        <p:txBody>
          <a:bodyPr/>
          <a:lstStyle/>
          <a:p>
            <a:pPr rtl="0"/>
            <a:fld id="{058DB212-BFA2-403F-85EF-DFD3FF6D973A}" type="slidenum">
              <a:rPr lang="ru-RU" noProof="0" smtClean="0"/>
              <a:pPr rtl="0"/>
              <a:t>14</a:t>
            </a:fld>
            <a:endParaRPr lang="ru-RU" noProof="0"/>
          </a:p>
        </p:txBody>
      </p:sp>
      <p:pic>
        <p:nvPicPr>
          <p:cNvPr id="7" name="Рисунок 6">
            <a:extLst>
              <a:ext uri="{FF2B5EF4-FFF2-40B4-BE49-F238E27FC236}">
                <a16:creationId xmlns:a16="http://schemas.microsoft.com/office/drawing/2014/main" id="{BBC4A07A-28B5-4D5A-90BC-2ED9BFA035A3}"/>
              </a:ext>
            </a:extLst>
          </p:cNvPr>
          <p:cNvPicPr>
            <a:picLocks noChangeAspect="1"/>
          </p:cNvPicPr>
          <p:nvPr/>
        </p:nvPicPr>
        <p:blipFill>
          <a:blip r:embed="rId2"/>
          <a:stretch>
            <a:fillRect/>
          </a:stretch>
        </p:blipFill>
        <p:spPr>
          <a:xfrm>
            <a:off x="1357707" y="216796"/>
            <a:ext cx="9266723" cy="938865"/>
          </a:xfrm>
          <a:prstGeom prst="rect">
            <a:avLst/>
          </a:prstGeom>
        </p:spPr>
      </p:pic>
      <p:pic>
        <p:nvPicPr>
          <p:cNvPr id="8" name="Рисунок 7">
            <a:extLst>
              <a:ext uri="{FF2B5EF4-FFF2-40B4-BE49-F238E27FC236}">
                <a16:creationId xmlns:a16="http://schemas.microsoft.com/office/drawing/2014/main" id="{596B389D-2DFB-421A-BCFE-3EB35128A778}"/>
              </a:ext>
            </a:extLst>
          </p:cNvPr>
          <p:cNvPicPr>
            <a:picLocks noChangeAspect="1"/>
          </p:cNvPicPr>
          <p:nvPr/>
        </p:nvPicPr>
        <p:blipFill>
          <a:blip r:embed="rId3"/>
          <a:stretch>
            <a:fillRect/>
          </a:stretch>
        </p:blipFill>
        <p:spPr>
          <a:xfrm>
            <a:off x="273878" y="1901947"/>
            <a:ext cx="2952750" cy="3531277"/>
          </a:xfrm>
          <a:prstGeom prst="rect">
            <a:avLst/>
          </a:prstGeom>
        </p:spPr>
      </p:pic>
      <p:pic>
        <p:nvPicPr>
          <p:cNvPr id="2" name="Рисунок 1">
            <a:extLst>
              <a:ext uri="{FF2B5EF4-FFF2-40B4-BE49-F238E27FC236}">
                <a16:creationId xmlns:a16="http://schemas.microsoft.com/office/drawing/2014/main" id="{54637455-3545-439B-8E3F-B97E527F999D}"/>
              </a:ext>
            </a:extLst>
          </p:cNvPr>
          <p:cNvPicPr>
            <a:picLocks noChangeAspect="1"/>
          </p:cNvPicPr>
          <p:nvPr/>
        </p:nvPicPr>
        <p:blipFill>
          <a:blip r:embed="rId4"/>
          <a:stretch>
            <a:fillRect/>
          </a:stretch>
        </p:blipFill>
        <p:spPr>
          <a:xfrm rot="21105558">
            <a:off x="81930" y="81462"/>
            <a:ext cx="1225402" cy="1231499"/>
          </a:xfrm>
          <a:prstGeom prst="rect">
            <a:avLst/>
          </a:prstGeom>
        </p:spPr>
      </p:pic>
      <p:pic>
        <p:nvPicPr>
          <p:cNvPr id="5" name="Рисунок 4">
            <a:extLst>
              <a:ext uri="{FF2B5EF4-FFF2-40B4-BE49-F238E27FC236}">
                <a16:creationId xmlns:a16="http://schemas.microsoft.com/office/drawing/2014/main" id="{C3AA1C07-575B-4D35-AEAE-23A86B868B1A}"/>
              </a:ext>
            </a:extLst>
          </p:cNvPr>
          <p:cNvPicPr>
            <a:picLocks noChangeAspect="1"/>
          </p:cNvPicPr>
          <p:nvPr/>
        </p:nvPicPr>
        <p:blipFill>
          <a:blip r:embed="rId5"/>
          <a:stretch>
            <a:fillRect/>
          </a:stretch>
        </p:blipFill>
        <p:spPr>
          <a:xfrm>
            <a:off x="10732350" y="279015"/>
            <a:ext cx="1249788" cy="1249788"/>
          </a:xfrm>
          <a:prstGeom prst="rect">
            <a:avLst/>
          </a:prstGeom>
        </p:spPr>
      </p:pic>
    </p:spTree>
    <p:extLst>
      <p:ext uri="{BB962C8B-B14F-4D97-AF65-F5344CB8AC3E}">
        <p14:creationId xmlns:p14="http://schemas.microsoft.com/office/powerpoint/2010/main" val="2070026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CFF33"/>
        </a:solidFill>
        <a:effectLst/>
      </p:bgPr>
    </p:bg>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DDF7E18F-42E8-4D22-BD94-09D379D86741}"/>
              </a:ext>
            </a:extLst>
          </p:cNvPr>
          <p:cNvSpPr>
            <a:spLocks noGrp="1"/>
          </p:cNvSpPr>
          <p:nvPr>
            <p:ph type="body" sz="quarter" idx="12"/>
          </p:nvPr>
        </p:nvSpPr>
        <p:spPr>
          <a:xfrm>
            <a:off x="546885" y="1259638"/>
            <a:ext cx="5036096" cy="360362"/>
          </a:xfrm>
        </p:spPr>
        <p:txBody>
          <a:bodyPr/>
          <a:lstStyle/>
          <a:p>
            <a:r>
              <a:rPr lang="ru-RU" sz="2400" dirty="0">
                <a:solidFill>
                  <a:schemeClr val="tx1"/>
                </a:solidFill>
                <a:latin typeface="Times New Roman" panose="02020603050405020304" pitchFamily="18" charset="0"/>
                <a:cs typeface="Times New Roman" panose="02020603050405020304" pitchFamily="18" charset="0"/>
              </a:rPr>
              <a:t>13.Добавление синонимов и эпитетов</a:t>
            </a:r>
          </a:p>
          <a:p>
            <a:endParaRPr lang="ru-KZ" dirty="0"/>
          </a:p>
        </p:txBody>
      </p:sp>
      <p:sp>
        <p:nvSpPr>
          <p:cNvPr id="4" name="Объект 3">
            <a:extLst>
              <a:ext uri="{FF2B5EF4-FFF2-40B4-BE49-F238E27FC236}">
                <a16:creationId xmlns:a16="http://schemas.microsoft.com/office/drawing/2014/main" id="{B04ECE5D-91A7-4319-9C21-9475BA2A7A36}"/>
              </a:ext>
            </a:extLst>
          </p:cNvPr>
          <p:cNvSpPr>
            <a:spLocks noGrp="1"/>
          </p:cNvSpPr>
          <p:nvPr>
            <p:ph sz="half" idx="1"/>
          </p:nvPr>
        </p:nvSpPr>
        <p:spPr>
          <a:xfrm>
            <a:off x="546885" y="1800181"/>
            <a:ext cx="11047515" cy="2217482"/>
          </a:xfrm>
        </p:spPr>
        <p:txBody>
          <a:bodyPr/>
          <a:lstStyle/>
          <a:p>
            <a:pPr marL="0" indent="0">
              <a:buNone/>
            </a:pPr>
            <a:r>
              <a:rPr lang="ru-RU" sz="2400" dirty="0">
                <a:solidFill>
                  <a:schemeClr val="tx1"/>
                </a:solidFill>
                <a:latin typeface="Times New Roman" panose="02020603050405020304" pitchFamily="18" charset="0"/>
                <a:cs typeface="Times New Roman" panose="02020603050405020304" pitchFamily="18" charset="0"/>
              </a:rPr>
              <a:t>Часто используемые слова старайтесь заменить близкими по значению понятиями. При этом не обязательно должен меняться порядок слов в предложении.</a:t>
            </a:r>
          </a:p>
          <a:p>
            <a:pPr marL="0" indent="0">
              <a:buNone/>
            </a:pPr>
            <a:r>
              <a:rPr lang="ru-RU" sz="2400" dirty="0">
                <a:solidFill>
                  <a:schemeClr val="tx1"/>
                </a:solidFill>
                <a:latin typeface="Times New Roman" panose="02020603050405020304" pitchFamily="18" charset="0"/>
                <a:cs typeface="Times New Roman" panose="02020603050405020304" pitchFamily="18" charset="0"/>
              </a:rPr>
              <a:t>Эпитеты также помогают преобразить исходный текст, делая его красочным и ярким. Но вот для сухого научного труда такой прием вряд ли подойдет. Гораздо сложнее будет иметь дело с таблицами и формулами. Тут уж никакие эпитеты и синонимы не помогут.</a:t>
            </a:r>
            <a:endParaRPr lang="ru-KZ" sz="2400" dirty="0">
              <a:solidFill>
                <a:schemeClr val="tx1"/>
              </a:solidFill>
              <a:latin typeface="Times New Roman" panose="02020603050405020304" pitchFamily="18" charset="0"/>
              <a:cs typeface="Times New Roman" panose="02020603050405020304" pitchFamily="18" charset="0"/>
            </a:endParaRPr>
          </a:p>
        </p:txBody>
      </p:sp>
      <p:sp>
        <p:nvSpPr>
          <p:cNvPr id="6" name="Номер слайда 5">
            <a:extLst>
              <a:ext uri="{FF2B5EF4-FFF2-40B4-BE49-F238E27FC236}">
                <a16:creationId xmlns:a16="http://schemas.microsoft.com/office/drawing/2014/main" id="{D8F3B4AE-0FE4-42AE-9A82-92AAD7C9D6EB}"/>
              </a:ext>
            </a:extLst>
          </p:cNvPr>
          <p:cNvSpPr>
            <a:spLocks noGrp="1"/>
          </p:cNvSpPr>
          <p:nvPr>
            <p:ph type="sldNum" sz="quarter" idx="15"/>
          </p:nvPr>
        </p:nvSpPr>
        <p:spPr/>
        <p:txBody>
          <a:bodyPr/>
          <a:lstStyle/>
          <a:p>
            <a:pPr rtl="0"/>
            <a:fld id="{058DB212-BFA2-403F-85EF-DFD3FF6D973A}" type="slidenum">
              <a:rPr lang="ru-RU" noProof="0" smtClean="0"/>
              <a:pPr rtl="0"/>
              <a:t>15</a:t>
            </a:fld>
            <a:endParaRPr lang="ru-RU" noProof="0"/>
          </a:p>
        </p:txBody>
      </p:sp>
      <p:pic>
        <p:nvPicPr>
          <p:cNvPr id="7" name="Рисунок 6">
            <a:extLst>
              <a:ext uri="{FF2B5EF4-FFF2-40B4-BE49-F238E27FC236}">
                <a16:creationId xmlns:a16="http://schemas.microsoft.com/office/drawing/2014/main" id="{9A19AD02-740C-4F38-937F-F89BE32564F2}"/>
              </a:ext>
            </a:extLst>
          </p:cNvPr>
          <p:cNvPicPr>
            <a:picLocks noChangeAspect="1"/>
          </p:cNvPicPr>
          <p:nvPr/>
        </p:nvPicPr>
        <p:blipFill>
          <a:blip r:embed="rId2"/>
          <a:stretch>
            <a:fillRect/>
          </a:stretch>
        </p:blipFill>
        <p:spPr>
          <a:xfrm>
            <a:off x="1657511" y="140592"/>
            <a:ext cx="9266723" cy="938865"/>
          </a:xfrm>
          <a:prstGeom prst="rect">
            <a:avLst/>
          </a:prstGeom>
        </p:spPr>
      </p:pic>
      <p:sp>
        <p:nvSpPr>
          <p:cNvPr id="8" name="Прямоугольник 7">
            <a:extLst>
              <a:ext uri="{FF2B5EF4-FFF2-40B4-BE49-F238E27FC236}">
                <a16:creationId xmlns:a16="http://schemas.microsoft.com/office/drawing/2014/main" id="{E9C10BBC-F477-434D-AD42-20F3A0EDEAA3}"/>
              </a:ext>
            </a:extLst>
          </p:cNvPr>
          <p:cNvSpPr/>
          <p:nvPr/>
        </p:nvSpPr>
        <p:spPr>
          <a:xfrm>
            <a:off x="719528" y="4197844"/>
            <a:ext cx="4497049" cy="19181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chemeClr val="bg1"/>
                </a:solidFill>
                <a:latin typeface="Times New Roman" panose="02020603050405020304" pitchFamily="18" charset="0"/>
                <a:cs typeface="Times New Roman" panose="02020603050405020304" pitchFamily="18" charset="0"/>
              </a:rPr>
              <a:t>Исходник:</a:t>
            </a:r>
          </a:p>
          <a:p>
            <a:pPr algn="ctr"/>
            <a:r>
              <a:rPr lang="ru-RU" dirty="0">
                <a:solidFill>
                  <a:schemeClr val="bg1"/>
                </a:solidFill>
                <a:latin typeface="Times New Roman" panose="02020603050405020304" pitchFamily="18" charset="0"/>
                <a:cs typeface="Times New Roman" panose="02020603050405020304" pitchFamily="18" charset="0"/>
              </a:rPr>
              <a:t> Население России составляет 146 877 088 постоянных жителей. По этому показателю государство занимает девятую позицию по численности населения в мире.</a:t>
            </a:r>
            <a:endParaRPr lang="ru-KZ" dirty="0">
              <a:solidFill>
                <a:schemeClr val="bg1"/>
              </a:solidFill>
              <a:latin typeface="Times New Roman" panose="02020603050405020304" pitchFamily="18" charset="0"/>
              <a:cs typeface="Times New Roman" panose="02020603050405020304" pitchFamily="18" charset="0"/>
            </a:endParaRPr>
          </a:p>
        </p:txBody>
      </p:sp>
      <p:sp>
        <p:nvSpPr>
          <p:cNvPr id="9" name="Прямоугольник 8">
            <a:extLst>
              <a:ext uri="{FF2B5EF4-FFF2-40B4-BE49-F238E27FC236}">
                <a16:creationId xmlns:a16="http://schemas.microsoft.com/office/drawing/2014/main" id="{F05EE51B-8C02-4C0A-8A42-A568F00AF597}"/>
              </a:ext>
            </a:extLst>
          </p:cNvPr>
          <p:cNvSpPr/>
          <p:nvPr/>
        </p:nvSpPr>
        <p:spPr>
          <a:xfrm>
            <a:off x="6280879" y="4197844"/>
            <a:ext cx="4497049" cy="19181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chemeClr val="bg1"/>
                </a:solidFill>
              </a:rPr>
              <a:t>Оригинал: </a:t>
            </a:r>
            <a:endParaRPr lang="en-US" dirty="0">
              <a:solidFill>
                <a:schemeClr val="bg1"/>
              </a:solidFill>
            </a:endParaRPr>
          </a:p>
          <a:p>
            <a:pPr algn="ctr"/>
            <a:r>
              <a:rPr lang="ru-RU" dirty="0">
                <a:solidFill>
                  <a:schemeClr val="bg1"/>
                </a:solidFill>
              </a:rPr>
              <a:t>Население Российской Федерации насчитывает более 146 мил жителей с постоянным пребыванием в стране. Этот показатель внёс Россию в десятку густонаселённых стран мира.</a:t>
            </a:r>
            <a:endParaRPr lang="ru-KZ" dirty="0">
              <a:solidFill>
                <a:schemeClr val="bg1"/>
              </a:solidFill>
            </a:endParaRPr>
          </a:p>
        </p:txBody>
      </p:sp>
      <p:pic>
        <p:nvPicPr>
          <p:cNvPr id="2" name="Рисунок 1">
            <a:extLst>
              <a:ext uri="{FF2B5EF4-FFF2-40B4-BE49-F238E27FC236}">
                <a16:creationId xmlns:a16="http://schemas.microsoft.com/office/drawing/2014/main" id="{CDB97D40-8B7A-4C41-B706-F3D0B4FD4136}"/>
              </a:ext>
            </a:extLst>
          </p:cNvPr>
          <p:cNvPicPr>
            <a:picLocks noChangeAspect="1"/>
          </p:cNvPicPr>
          <p:nvPr/>
        </p:nvPicPr>
        <p:blipFill>
          <a:blip r:embed="rId3"/>
          <a:stretch>
            <a:fillRect/>
          </a:stretch>
        </p:blipFill>
        <p:spPr>
          <a:xfrm rot="21349156">
            <a:off x="43259" y="43029"/>
            <a:ext cx="1225402" cy="1231499"/>
          </a:xfrm>
          <a:prstGeom prst="rect">
            <a:avLst/>
          </a:prstGeom>
        </p:spPr>
      </p:pic>
      <p:pic>
        <p:nvPicPr>
          <p:cNvPr id="5" name="Рисунок 4">
            <a:extLst>
              <a:ext uri="{FF2B5EF4-FFF2-40B4-BE49-F238E27FC236}">
                <a16:creationId xmlns:a16="http://schemas.microsoft.com/office/drawing/2014/main" id="{13954B22-6F67-4FF1-B24D-9B7037F7668A}"/>
              </a:ext>
            </a:extLst>
          </p:cNvPr>
          <p:cNvPicPr>
            <a:picLocks noChangeAspect="1"/>
          </p:cNvPicPr>
          <p:nvPr/>
        </p:nvPicPr>
        <p:blipFill>
          <a:blip r:embed="rId4"/>
          <a:stretch>
            <a:fillRect/>
          </a:stretch>
        </p:blipFill>
        <p:spPr>
          <a:xfrm>
            <a:off x="10924234" y="190031"/>
            <a:ext cx="1249788" cy="1249788"/>
          </a:xfrm>
          <a:prstGeom prst="rect">
            <a:avLst/>
          </a:prstGeom>
        </p:spPr>
      </p:pic>
    </p:spTree>
    <p:extLst>
      <p:ext uri="{BB962C8B-B14F-4D97-AF65-F5344CB8AC3E}">
        <p14:creationId xmlns:p14="http://schemas.microsoft.com/office/powerpoint/2010/main" val="439665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CCFF33"/>
        </a:solidFill>
        <a:effectLst/>
      </p:bgPr>
    </p:bg>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9A7B2FC5-84DC-4B50-9CCE-ACB04DEFDA10}"/>
              </a:ext>
            </a:extLst>
          </p:cNvPr>
          <p:cNvSpPr>
            <a:spLocks noGrp="1"/>
          </p:cNvSpPr>
          <p:nvPr>
            <p:ph type="body" sz="quarter" idx="12"/>
          </p:nvPr>
        </p:nvSpPr>
        <p:spPr>
          <a:xfrm>
            <a:off x="360000" y="1320992"/>
            <a:ext cx="6992937" cy="360362"/>
          </a:xfrm>
        </p:spPr>
        <p:txBody>
          <a:bodyPr/>
          <a:lstStyle/>
          <a:p>
            <a:r>
              <a:rPr lang="kk-KZ" sz="2400" b="1" dirty="0">
                <a:solidFill>
                  <a:schemeClr val="tx1"/>
                </a:solidFill>
                <a:latin typeface="Times New Roman" panose="02020603050405020304" pitchFamily="18" charset="0"/>
                <a:cs typeface="Times New Roman" panose="02020603050405020304" pitchFamily="18" charset="0"/>
              </a:rPr>
              <a:t>14.Глубокий рерайт. </a:t>
            </a:r>
            <a:endParaRPr lang="ru-KZ" sz="2400" b="1" dirty="0">
              <a:solidFill>
                <a:schemeClr val="tx1"/>
              </a:solidFill>
              <a:latin typeface="Times New Roman" panose="02020603050405020304" pitchFamily="18" charset="0"/>
              <a:cs typeface="Times New Roman" panose="02020603050405020304" pitchFamily="18" charset="0"/>
            </a:endParaRPr>
          </a:p>
        </p:txBody>
      </p:sp>
      <p:sp>
        <p:nvSpPr>
          <p:cNvPr id="4" name="Объект 3">
            <a:extLst>
              <a:ext uri="{FF2B5EF4-FFF2-40B4-BE49-F238E27FC236}">
                <a16:creationId xmlns:a16="http://schemas.microsoft.com/office/drawing/2014/main" id="{8359E141-8736-4963-B88D-DF184B61BD9B}"/>
              </a:ext>
            </a:extLst>
          </p:cNvPr>
          <p:cNvSpPr>
            <a:spLocks noGrp="1"/>
          </p:cNvSpPr>
          <p:nvPr>
            <p:ph sz="half" idx="1"/>
          </p:nvPr>
        </p:nvSpPr>
        <p:spPr>
          <a:xfrm>
            <a:off x="360000" y="2091825"/>
            <a:ext cx="11234400" cy="1412760"/>
          </a:xfrm>
        </p:spPr>
        <p:txBody>
          <a:bodyPr/>
          <a:lstStyle/>
          <a:p>
            <a:pPr marL="0" indent="0">
              <a:buNone/>
            </a:pPr>
            <a:r>
              <a:rPr lang="ru-RU" sz="2400" dirty="0">
                <a:solidFill>
                  <a:schemeClr val="tx1"/>
                </a:solidFill>
                <a:latin typeface="Times New Roman" panose="02020603050405020304" pitchFamily="18" charset="0"/>
                <a:cs typeface="Times New Roman" panose="02020603050405020304" pitchFamily="18" charset="0"/>
              </a:rPr>
              <a:t>Это самый простой и популярный метод повышения самобытности текстового файла самостоятельно. Он заключается в том, чтобы переработать неудовлетворительные фрагменты. Для увлекающихся личностей это вполне забавное занятие. Достаточно лишь вникнуть в процесс и прогресс не заставит себя долго ждать. Например:</a:t>
            </a:r>
            <a:endParaRPr lang="ru-KZ" sz="2400" dirty="0">
              <a:solidFill>
                <a:schemeClr val="tx1"/>
              </a:solidFill>
              <a:latin typeface="Times New Roman" panose="02020603050405020304" pitchFamily="18" charset="0"/>
              <a:cs typeface="Times New Roman" panose="02020603050405020304" pitchFamily="18" charset="0"/>
            </a:endParaRPr>
          </a:p>
        </p:txBody>
      </p:sp>
      <p:sp>
        <p:nvSpPr>
          <p:cNvPr id="6" name="Номер слайда 5">
            <a:extLst>
              <a:ext uri="{FF2B5EF4-FFF2-40B4-BE49-F238E27FC236}">
                <a16:creationId xmlns:a16="http://schemas.microsoft.com/office/drawing/2014/main" id="{0F7913E2-24AF-418E-B705-C862F403C511}"/>
              </a:ext>
            </a:extLst>
          </p:cNvPr>
          <p:cNvSpPr>
            <a:spLocks noGrp="1"/>
          </p:cNvSpPr>
          <p:nvPr>
            <p:ph type="sldNum" sz="quarter" idx="15"/>
          </p:nvPr>
        </p:nvSpPr>
        <p:spPr/>
        <p:txBody>
          <a:bodyPr/>
          <a:lstStyle/>
          <a:p>
            <a:pPr rtl="0"/>
            <a:fld id="{058DB212-BFA2-403F-85EF-DFD3FF6D973A}" type="slidenum">
              <a:rPr lang="ru-RU" noProof="0" smtClean="0"/>
              <a:pPr rtl="0"/>
              <a:t>16</a:t>
            </a:fld>
            <a:endParaRPr lang="ru-RU" noProof="0"/>
          </a:p>
        </p:txBody>
      </p:sp>
      <p:pic>
        <p:nvPicPr>
          <p:cNvPr id="2" name="Рисунок 1">
            <a:extLst>
              <a:ext uri="{FF2B5EF4-FFF2-40B4-BE49-F238E27FC236}">
                <a16:creationId xmlns:a16="http://schemas.microsoft.com/office/drawing/2014/main" id="{F0E1CBCF-C0CD-4910-831B-011E8A228981}"/>
              </a:ext>
            </a:extLst>
          </p:cNvPr>
          <p:cNvPicPr>
            <a:picLocks noChangeAspect="1"/>
          </p:cNvPicPr>
          <p:nvPr/>
        </p:nvPicPr>
        <p:blipFill>
          <a:blip r:embed="rId2"/>
          <a:stretch>
            <a:fillRect/>
          </a:stretch>
        </p:blipFill>
        <p:spPr>
          <a:xfrm>
            <a:off x="1343838" y="142620"/>
            <a:ext cx="9266723" cy="938865"/>
          </a:xfrm>
          <a:prstGeom prst="rect">
            <a:avLst/>
          </a:prstGeom>
        </p:spPr>
      </p:pic>
      <p:sp>
        <p:nvSpPr>
          <p:cNvPr id="5" name="Прямоугольник 4">
            <a:extLst>
              <a:ext uri="{FF2B5EF4-FFF2-40B4-BE49-F238E27FC236}">
                <a16:creationId xmlns:a16="http://schemas.microsoft.com/office/drawing/2014/main" id="{01F062DE-F16E-4D6B-A532-B1516A6B3F1C}"/>
              </a:ext>
            </a:extLst>
          </p:cNvPr>
          <p:cNvSpPr/>
          <p:nvPr/>
        </p:nvSpPr>
        <p:spPr>
          <a:xfrm>
            <a:off x="360000" y="4067589"/>
            <a:ext cx="5918880" cy="1631216"/>
          </a:xfrm>
          <a:prstGeom prst="rect">
            <a:avLst/>
          </a:prstGeom>
        </p:spPr>
        <p:txBody>
          <a:bodyPr wrap="square">
            <a:spAutoFit/>
          </a:bodyPr>
          <a:lstStyle/>
          <a:p>
            <a:r>
              <a:rPr lang="ru-RU" sz="2000" dirty="0">
                <a:latin typeface="Times New Roman" panose="02020603050405020304" pitchFamily="18" charset="0"/>
                <a:cs typeface="Times New Roman" panose="02020603050405020304" pitchFamily="18" charset="0"/>
              </a:rPr>
              <a:t>Исходный абзац:</a:t>
            </a:r>
          </a:p>
          <a:p>
            <a:r>
              <a:rPr lang="ru-RU" sz="2000" dirty="0">
                <a:latin typeface="Times New Roman" panose="02020603050405020304" pitchFamily="18" charset="0"/>
                <a:cs typeface="Times New Roman" panose="02020603050405020304" pitchFamily="18" charset="0"/>
              </a:rPr>
              <a:t>Даже высокоразвитая страна не способна похвастаться стабильной экономикой. Её показатели находятся в постоянном движении. Экономические пункты то на подъёме, то срываются вниз.</a:t>
            </a:r>
            <a:endParaRPr lang="ru-KZ" sz="2000" dirty="0">
              <a:latin typeface="Times New Roman" panose="02020603050405020304" pitchFamily="18" charset="0"/>
              <a:cs typeface="Times New Roman" panose="02020603050405020304" pitchFamily="18" charset="0"/>
            </a:endParaRPr>
          </a:p>
        </p:txBody>
      </p:sp>
      <p:sp>
        <p:nvSpPr>
          <p:cNvPr id="7" name="Прямоугольник 6">
            <a:extLst>
              <a:ext uri="{FF2B5EF4-FFF2-40B4-BE49-F238E27FC236}">
                <a16:creationId xmlns:a16="http://schemas.microsoft.com/office/drawing/2014/main" id="{1ECC9A13-F453-4B34-9F24-183CEF2D3819}"/>
              </a:ext>
            </a:extLst>
          </p:cNvPr>
          <p:cNvSpPr/>
          <p:nvPr/>
        </p:nvSpPr>
        <p:spPr>
          <a:xfrm>
            <a:off x="6431279" y="4098070"/>
            <a:ext cx="5760721" cy="1631216"/>
          </a:xfrm>
          <a:prstGeom prst="rect">
            <a:avLst/>
          </a:prstGeom>
        </p:spPr>
        <p:txBody>
          <a:bodyPr wrap="square">
            <a:spAutoFit/>
          </a:bodyPr>
          <a:lstStyle/>
          <a:p>
            <a:r>
              <a:rPr lang="ru-RU" sz="2000" dirty="0">
                <a:latin typeface="Times New Roman" panose="02020603050405020304" pitchFamily="18" charset="0"/>
                <a:cs typeface="Times New Roman" panose="02020603050405020304" pitchFamily="18" charset="0"/>
              </a:rPr>
              <a:t>Оригинальная вариация:</a:t>
            </a:r>
          </a:p>
          <a:p>
            <a:r>
              <a:rPr lang="ru-RU" sz="2000" dirty="0">
                <a:latin typeface="Times New Roman" panose="02020603050405020304" pitchFamily="18" charset="0"/>
                <a:cs typeface="Times New Roman" panose="02020603050405020304" pitchFamily="18" charset="0"/>
              </a:rPr>
              <a:t>Экономику невозможно назвать статичным институтом. Основные её пункты ежедневно меняют свои показатели. Порой невероятный подъем сменяется резким спадом.</a:t>
            </a:r>
            <a:endParaRPr lang="ru-KZ" sz="2000" dirty="0">
              <a:latin typeface="Times New Roman" panose="02020603050405020304" pitchFamily="18" charset="0"/>
              <a:cs typeface="Times New Roman" panose="02020603050405020304" pitchFamily="18" charset="0"/>
            </a:endParaRPr>
          </a:p>
        </p:txBody>
      </p:sp>
      <p:pic>
        <p:nvPicPr>
          <p:cNvPr id="8" name="Рисунок 7">
            <a:extLst>
              <a:ext uri="{FF2B5EF4-FFF2-40B4-BE49-F238E27FC236}">
                <a16:creationId xmlns:a16="http://schemas.microsoft.com/office/drawing/2014/main" id="{6199B5C9-65B4-400F-B85D-F1B494819FEE}"/>
              </a:ext>
            </a:extLst>
          </p:cNvPr>
          <p:cNvPicPr>
            <a:picLocks noChangeAspect="1"/>
          </p:cNvPicPr>
          <p:nvPr/>
        </p:nvPicPr>
        <p:blipFill>
          <a:blip r:embed="rId3"/>
          <a:stretch>
            <a:fillRect/>
          </a:stretch>
        </p:blipFill>
        <p:spPr>
          <a:xfrm rot="21018086">
            <a:off x="94975" y="91027"/>
            <a:ext cx="1225402" cy="1231499"/>
          </a:xfrm>
          <a:prstGeom prst="rect">
            <a:avLst/>
          </a:prstGeom>
        </p:spPr>
      </p:pic>
      <p:pic>
        <p:nvPicPr>
          <p:cNvPr id="9" name="Рисунок 8">
            <a:extLst>
              <a:ext uri="{FF2B5EF4-FFF2-40B4-BE49-F238E27FC236}">
                <a16:creationId xmlns:a16="http://schemas.microsoft.com/office/drawing/2014/main" id="{579FEA4C-845B-4B3A-8474-2859776BDED0}"/>
              </a:ext>
            </a:extLst>
          </p:cNvPr>
          <p:cNvPicPr>
            <a:picLocks noChangeAspect="1"/>
          </p:cNvPicPr>
          <p:nvPr/>
        </p:nvPicPr>
        <p:blipFill>
          <a:blip r:embed="rId4"/>
          <a:stretch>
            <a:fillRect/>
          </a:stretch>
        </p:blipFill>
        <p:spPr>
          <a:xfrm>
            <a:off x="10762800" y="167157"/>
            <a:ext cx="1249788" cy="1249788"/>
          </a:xfrm>
          <a:prstGeom prst="rect">
            <a:avLst/>
          </a:prstGeom>
        </p:spPr>
      </p:pic>
    </p:spTree>
    <p:extLst>
      <p:ext uri="{BB962C8B-B14F-4D97-AF65-F5344CB8AC3E}">
        <p14:creationId xmlns:p14="http://schemas.microsoft.com/office/powerpoint/2010/main" val="4280807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CCFF33"/>
        </a:solidFill>
        <a:effectLst/>
      </p:bgPr>
    </p:bg>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614CE5E2-870D-4947-B241-7BAE7E21E7ED}"/>
              </a:ext>
            </a:extLst>
          </p:cNvPr>
          <p:cNvSpPr>
            <a:spLocks noGrp="1"/>
          </p:cNvSpPr>
          <p:nvPr>
            <p:ph type="body" sz="quarter" idx="12"/>
          </p:nvPr>
        </p:nvSpPr>
        <p:spPr>
          <a:xfrm>
            <a:off x="360363" y="1520863"/>
            <a:ext cx="10322877" cy="1674481"/>
          </a:xfrm>
        </p:spPr>
        <p:txBody>
          <a:bodyPr/>
          <a:lstStyle/>
          <a:p>
            <a:r>
              <a:rPr lang="ru-RU" sz="2400" b="1" dirty="0">
                <a:solidFill>
                  <a:schemeClr val="tx1"/>
                </a:solidFill>
                <a:latin typeface="Times New Roman" panose="02020603050405020304" pitchFamily="18" charset="0"/>
                <a:cs typeface="Times New Roman" panose="02020603050405020304" pitchFamily="18" charset="0"/>
              </a:rPr>
              <a:t>15.Преобразование повторов – то есть замена часто встречающихся и повторяющихся выражений на однозначные или синонимы.</a:t>
            </a:r>
          </a:p>
          <a:p>
            <a:r>
              <a:rPr lang="ru-RU" sz="2400" dirty="0">
                <a:solidFill>
                  <a:schemeClr val="tx1"/>
                </a:solidFill>
                <a:latin typeface="Times New Roman" panose="02020603050405020304" pitchFamily="18" charset="0"/>
                <a:cs typeface="Times New Roman" panose="02020603050405020304" pitchFamily="18" charset="0"/>
              </a:rPr>
              <a:t>Например:</a:t>
            </a:r>
          </a:p>
          <a:p>
            <a:r>
              <a:rPr lang="ru-RU" sz="2400" dirty="0">
                <a:solidFill>
                  <a:schemeClr val="tx1"/>
                </a:solidFill>
                <a:latin typeface="Times New Roman" panose="02020603050405020304" pitchFamily="18" charset="0"/>
                <a:cs typeface="Times New Roman" panose="02020603050405020304" pitchFamily="18" charset="0"/>
              </a:rPr>
              <a:t>Исследовательский институт — институт исследований;</a:t>
            </a:r>
            <a:endParaRPr lang="ru-KZ" sz="2400" dirty="0">
              <a:solidFill>
                <a:schemeClr val="tx1"/>
              </a:solidFill>
              <a:latin typeface="Times New Roman" panose="02020603050405020304" pitchFamily="18" charset="0"/>
              <a:cs typeface="Times New Roman" panose="02020603050405020304" pitchFamily="18" charset="0"/>
            </a:endParaRPr>
          </a:p>
        </p:txBody>
      </p:sp>
      <p:sp>
        <p:nvSpPr>
          <p:cNvPr id="4" name="Объект 3">
            <a:extLst>
              <a:ext uri="{FF2B5EF4-FFF2-40B4-BE49-F238E27FC236}">
                <a16:creationId xmlns:a16="http://schemas.microsoft.com/office/drawing/2014/main" id="{5F4FD8CF-2D05-448F-87BB-E14549C3BEF7}"/>
              </a:ext>
            </a:extLst>
          </p:cNvPr>
          <p:cNvSpPr>
            <a:spLocks noGrp="1"/>
          </p:cNvSpPr>
          <p:nvPr>
            <p:ph sz="half" idx="1"/>
          </p:nvPr>
        </p:nvSpPr>
        <p:spPr>
          <a:xfrm>
            <a:off x="360363" y="3214019"/>
            <a:ext cx="9865677" cy="2919600"/>
          </a:xfrm>
        </p:spPr>
        <p:txBody>
          <a:bodyPr/>
          <a:lstStyle/>
          <a:p>
            <a:pPr marL="0" indent="0">
              <a:buNone/>
            </a:pPr>
            <a:r>
              <a:rPr lang="ru-RU" sz="2400" b="1" dirty="0">
                <a:solidFill>
                  <a:schemeClr val="tx1"/>
                </a:solidFill>
                <a:latin typeface="Times New Roman" panose="02020603050405020304" pitchFamily="18" charset="0"/>
                <a:cs typeface="Times New Roman" panose="02020603050405020304" pitchFamily="18" charset="0"/>
              </a:rPr>
              <a:t>16.Вставляйте таблицы и формулы в работу как картинки </a:t>
            </a:r>
            <a:r>
              <a:rPr lang="ru-RU" sz="2400" dirty="0">
                <a:solidFill>
                  <a:schemeClr val="tx1"/>
                </a:solidFill>
                <a:latin typeface="Times New Roman" panose="02020603050405020304" pitchFamily="18" charset="0"/>
                <a:cs typeface="Times New Roman" panose="02020603050405020304" pitchFamily="18" charset="0"/>
              </a:rPr>
              <a:t>(делайте скриншоты, например).</a:t>
            </a:r>
          </a:p>
          <a:p>
            <a:pPr marL="0" indent="0">
              <a:buNone/>
            </a:pPr>
            <a:r>
              <a:rPr lang="ru-RU" sz="2400" b="1" dirty="0">
                <a:solidFill>
                  <a:schemeClr val="tx1"/>
                </a:solidFill>
                <a:latin typeface="Times New Roman" panose="02020603050405020304" pitchFamily="18" charset="0"/>
                <a:cs typeface="Times New Roman" panose="02020603050405020304" pitchFamily="18" charset="0"/>
              </a:rPr>
              <a:t>17.Пересказ текста своими словами</a:t>
            </a:r>
          </a:p>
          <a:p>
            <a:r>
              <a:rPr lang="ru-RU" sz="2400" dirty="0">
                <a:solidFill>
                  <a:schemeClr val="tx1"/>
                </a:solidFill>
                <a:latin typeface="Times New Roman" panose="02020603050405020304" pitchFamily="18" charset="0"/>
                <a:cs typeface="Times New Roman" panose="02020603050405020304" pitchFamily="18" charset="0"/>
              </a:rPr>
              <a:t>Еще один вполне честный способ </a:t>
            </a:r>
            <a:r>
              <a:rPr lang="ru-RU" sz="2400" dirty="0" err="1">
                <a:solidFill>
                  <a:schemeClr val="tx1"/>
                </a:solidFill>
                <a:latin typeface="Times New Roman" panose="02020603050405020304" pitchFamily="18" charset="0"/>
                <a:cs typeface="Times New Roman" panose="02020603050405020304" pitchFamily="18" charset="0"/>
              </a:rPr>
              <a:t>уникализировать</a:t>
            </a:r>
            <a:r>
              <a:rPr lang="ru-RU" sz="2400" dirty="0">
                <a:solidFill>
                  <a:schemeClr val="tx1"/>
                </a:solidFill>
                <a:latin typeface="Times New Roman" panose="02020603050405020304" pitchFamily="18" charset="0"/>
                <a:cs typeface="Times New Roman" panose="02020603050405020304" pitchFamily="18" charset="0"/>
              </a:rPr>
              <a:t> текст. Мы читаем чужую статью и пытаемся пересказать ее своими словами, опуская ненужные на наш взгляд детали и выделяя основные тезисы. Действенность способа в данном случае ограничена словарным запасом автора и его умением обрабатывать информацию.</a:t>
            </a:r>
            <a:endParaRPr lang="ru-KZ" sz="2400" dirty="0">
              <a:solidFill>
                <a:schemeClr val="tx1"/>
              </a:solidFill>
              <a:latin typeface="Times New Roman" panose="02020603050405020304" pitchFamily="18" charset="0"/>
              <a:cs typeface="Times New Roman" panose="02020603050405020304" pitchFamily="18" charset="0"/>
            </a:endParaRPr>
          </a:p>
        </p:txBody>
      </p:sp>
      <p:sp>
        <p:nvSpPr>
          <p:cNvPr id="6" name="Номер слайда 5">
            <a:extLst>
              <a:ext uri="{FF2B5EF4-FFF2-40B4-BE49-F238E27FC236}">
                <a16:creationId xmlns:a16="http://schemas.microsoft.com/office/drawing/2014/main" id="{4E65FF82-EA5B-4E9F-AE06-37EF1241BEA5}"/>
              </a:ext>
            </a:extLst>
          </p:cNvPr>
          <p:cNvSpPr>
            <a:spLocks noGrp="1"/>
          </p:cNvSpPr>
          <p:nvPr>
            <p:ph type="sldNum" sz="quarter" idx="15"/>
          </p:nvPr>
        </p:nvSpPr>
        <p:spPr/>
        <p:txBody>
          <a:bodyPr/>
          <a:lstStyle/>
          <a:p>
            <a:pPr rtl="0"/>
            <a:fld id="{058DB212-BFA2-403F-85EF-DFD3FF6D973A}" type="slidenum">
              <a:rPr lang="ru-RU" noProof="0" smtClean="0"/>
              <a:pPr rtl="0"/>
              <a:t>17</a:t>
            </a:fld>
            <a:endParaRPr lang="ru-RU" noProof="0"/>
          </a:p>
        </p:txBody>
      </p:sp>
      <p:pic>
        <p:nvPicPr>
          <p:cNvPr id="2" name="Рисунок 1">
            <a:extLst>
              <a:ext uri="{FF2B5EF4-FFF2-40B4-BE49-F238E27FC236}">
                <a16:creationId xmlns:a16="http://schemas.microsoft.com/office/drawing/2014/main" id="{226551EA-80F6-4AE1-AA84-5DF58A1965C0}"/>
              </a:ext>
            </a:extLst>
          </p:cNvPr>
          <p:cNvPicPr>
            <a:picLocks noChangeAspect="1"/>
          </p:cNvPicPr>
          <p:nvPr/>
        </p:nvPicPr>
        <p:blipFill>
          <a:blip r:embed="rId2"/>
          <a:stretch>
            <a:fillRect/>
          </a:stretch>
        </p:blipFill>
        <p:spPr>
          <a:xfrm>
            <a:off x="1410420" y="254948"/>
            <a:ext cx="9272820" cy="938865"/>
          </a:xfrm>
          <a:prstGeom prst="rect">
            <a:avLst/>
          </a:prstGeom>
          <a:solidFill>
            <a:srgbClr val="CCFF33"/>
          </a:solidFill>
        </p:spPr>
      </p:pic>
      <p:pic>
        <p:nvPicPr>
          <p:cNvPr id="5" name="Рисунок 4">
            <a:extLst>
              <a:ext uri="{FF2B5EF4-FFF2-40B4-BE49-F238E27FC236}">
                <a16:creationId xmlns:a16="http://schemas.microsoft.com/office/drawing/2014/main" id="{D1B7B225-8059-4999-84F9-F3851C5A2A94}"/>
              </a:ext>
            </a:extLst>
          </p:cNvPr>
          <p:cNvPicPr>
            <a:picLocks noChangeAspect="1"/>
          </p:cNvPicPr>
          <p:nvPr/>
        </p:nvPicPr>
        <p:blipFill>
          <a:blip r:embed="rId3"/>
          <a:stretch>
            <a:fillRect/>
          </a:stretch>
        </p:blipFill>
        <p:spPr>
          <a:xfrm rot="20877429">
            <a:off x="70031" y="175079"/>
            <a:ext cx="1225402" cy="1231499"/>
          </a:xfrm>
          <a:prstGeom prst="rect">
            <a:avLst/>
          </a:prstGeom>
        </p:spPr>
      </p:pic>
      <p:pic>
        <p:nvPicPr>
          <p:cNvPr id="7" name="Рисунок 6">
            <a:extLst>
              <a:ext uri="{FF2B5EF4-FFF2-40B4-BE49-F238E27FC236}">
                <a16:creationId xmlns:a16="http://schemas.microsoft.com/office/drawing/2014/main" id="{6497BEFF-C4B2-44C6-98A2-49B349799C4B}"/>
              </a:ext>
            </a:extLst>
          </p:cNvPr>
          <p:cNvPicPr>
            <a:picLocks noChangeAspect="1"/>
          </p:cNvPicPr>
          <p:nvPr/>
        </p:nvPicPr>
        <p:blipFill>
          <a:blip r:embed="rId4"/>
          <a:stretch>
            <a:fillRect/>
          </a:stretch>
        </p:blipFill>
        <p:spPr>
          <a:xfrm>
            <a:off x="10781580" y="271075"/>
            <a:ext cx="1249788" cy="1249788"/>
          </a:xfrm>
          <a:prstGeom prst="rect">
            <a:avLst/>
          </a:prstGeom>
        </p:spPr>
      </p:pic>
    </p:spTree>
    <p:extLst>
      <p:ext uri="{BB962C8B-B14F-4D97-AF65-F5344CB8AC3E}">
        <p14:creationId xmlns:p14="http://schemas.microsoft.com/office/powerpoint/2010/main" val="1748874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CCFF33"/>
        </a:solidFill>
        <a:effectLst/>
      </p:bgPr>
    </p:bg>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93CBABED-2913-422E-9054-663FA8AC691E}"/>
              </a:ext>
            </a:extLst>
          </p:cNvPr>
          <p:cNvSpPr>
            <a:spLocks noGrp="1"/>
          </p:cNvSpPr>
          <p:nvPr>
            <p:ph type="body" sz="quarter" idx="12"/>
          </p:nvPr>
        </p:nvSpPr>
        <p:spPr>
          <a:xfrm>
            <a:off x="360363" y="1422644"/>
            <a:ext cx="10539986" cy="481108"/>
          </a:xfrm>
        </p:spPr>
        <p:txBody>
          <a:bodyPr/>
          <a:lstStyle/>
          <a:p>
            <a:r>
              <a:rPr lang="ru-RU" sz="2400" b="1" dirty="0">
                <a:solidFill>
                  <a:schemeClr val="tx1"/>
                </a:solidFill>
                <a:latin typeface="Times New Roman" panose="02020603050405020304" pitchFamily="18" charset="0"/>
                <a:cs typeface="Times New Roman" panose="02020603050405020304" pitchFamily="18" charset="0"/>
              </a:rPr>
              <a:t>18.Замена точек запятыми и наоборот, точки вместо пробелов и так далее</a:t>
            </a:r>
          </a:p>
        </p:txBody>
      </p:sp>
      <p:sp>
        <p:nvSpPr>
          <p:cNvPr id="6" name="Номер слайда 5">
            <a:extLst>
              <a:ext uri="{FF2B5EF4-FFF2-40B4-BE49-F238E27FC236}">
                <a16:creationId xmlns:a16="http://schemas.microsoft.com/office/drawing/2014/main" id="{F309E894-2959-48AB-9AD8-5A7903BB891A}"/>
              </a:ext>
            </a:extLst>
          </p:cNvPr>
          <p:cNvSpPr>
            <a:spLocks noGrp="1"/>
          </p:cNvSpPr>
          <p:nvPr>
            <p:ph type="sldNum" sz="quarter" idx="15"/>
          </p:nvPr>
        </p:nvSpPr>
        <p:spPr/>
        <p:txBody>
          <a:bodyPr/>
          <a:lstStyle/>
          <a:p>
            <a:pPr rtl="0"/>
            <a:fld id="{058DB212-BFA2-403F-85EF-DFD3FF6D973A}" type="slidenum">
              <a:rPr lang="ru-RU" noProof="0" smtClean="0"/>
              <a:pPr rtl="0"/>
              <a:t>18</a:t>
            </a:fld>
            <a:endParaRPr lang="ru-RU" noProof="0"/>
          </a:p>
        </p:txBody>
      </p:sp>
      <p:pic>
        <p:nvPicPr>
          <p:cNvPr id="7" name="Рисунок 6">
            <a:extLst>
              <a:ext uri="{FF2B5EF4-FFF2-40B4-BE49-F238E27FC236}">
                <a16:creationId xmlns:a16="http://schemas.microsoft.com/office/drawing/2014/main" id="{C7956D58-FE38-4F22-AC2E-BB1471B52575}"/>
              </a:ext>
            </a:extLst>
          </p:cNvPr>
          <p:cNvPicPr>
            <a:picLocks noChangeAspect="1"/>
          </p:cNvPicPr>
          <p:nvPr/>
        </p:nvPicPr>
        <p:blipFill>
          <a:blip r:embed="rId2"/>
          <a:stretch>
            <a:fillRect/>
          </a:stretch>
        </p:blipFill>
        <p:spPr>
          <a:xfrm>
            <a:off x="1233505" y="225228"/>
            <a:ext cx="9278916" cy="938865"/>
          </a:xfrm>
          <a:prstGeom prst="rect">
            <a:avLst/>
          </a:prstGeom>
        </p:spPr>
      </p:pic>
      <p:pic>
        <p:nvPicPr>
          <p:cNvPr id="9" name="Рисунок 8">
            <a:extLst>
              <a:ext uri="{FF2B5EF4-FFF2-40B4-BE49-F238E27FC236}">
                <a16:creationId xmlns:a16="http://schemas.microsoft.com/office/drawing/2014/main" id="{3BDE149F-0173-4A27-B4F5-944350C07038}"/>
              </a:ext>
            </a:extLst>
          </p:cNvPr>
          <p:cNvPicPr>
            <a:picLocks noChangeAspect="1"/>
          </p:cNvPicPr>
          <p:nvPr/>
        </p:nvPicPr>
        <p:blipFill>
          <a:blip r:embed="rId3"/>
          <a:stretch>
            <a:fillRect/>
          </a:stretch>
        </p:blipFill>
        <p:spPr>
          <a:xfrm>
            <a:off x="3869962" y="1903752"/>
            <a:ext cx="7030387" cy="4026871"/>
          </a:xfrm>
          <a:prstGeom prst="rect">
            <a:avLst/>
          </a:prstGeom>
        </p:spPr>
      </p:pic>
      <p:sp>
        <p:nvSpPr>
          <p:cNvPr id="10" name="Прямоугольник 9">
            <a:extLst>
              <a:ext uri="{FF2B5EF4-FFF2-40B4-BE49-F238E27FC236}">
                <a16:creationId xmlns:a16="http://schemas.microsoft.com/office/drawing/2014/main" id="{72047D6B-DF5B-45DD-8AB0-5AFE29F8083B}"/>
              </a:ext>
            </a:extLst>
          </p:cNvPr>
          <p:cNvSpPr/>
          <p:nvPr/>
        </p:nvSpPr>
        <p:spPr>
          <a:xfrm>
            <a:off x="360363" y="1903752"/>
            <a:ext cx="3252267" cy="2677656"/>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Попытка запутать программу проверки на уникальность с помощью знаков препинания, повторимся, ни к чему не приведет.</a:t>
            </a:r>
          </a:p>
        </p:txBody>
      </p:sp>
      <p:pic>
        <p:nvPicPr>
          <p:cNvPr id="2" name="Рисунок 1">
            <a:extLst>
              <a:ext uri="{FF2B5EF4-FFF2-40B4-BE49-F238E27FC236}">
                <a16:creationId xmlns:a16="http://schemas.microsoft.com/office/drawing/2014/main" id="{A3A397DE-570B-43BD-88EC-7894C1803B25}"/>
              </a:ext>
            </a:extLst>
          </p:cNvPr>
          <p:cNvPicPr>
            <a:picLocks noChangeAspect="1"/>
          </p:cNvPicPr>
          <p:nvPr/>
        </p:nvPicPr>
        <p:blipFill>
          <a:blip r:embed="rId4"/>
          <a:stretch>
            <a:fillRect/>
          </a:stretch>
        </p:blipFill>
        <p:spPr>
          <a:xfrm rot="20940311">
            <a:off x="106189" y="105552"/>
            <a:ext cx="1225402" cy="1231499"/>
          </a:xfrm>
          <a:prstGeom prst="rect">
            <a:avLst/>
          </a:prstGeom>
        </p:spPr>
      </p:pic>
      <p:pic>
        <p:nvPicPr>
          <p:cNvPr id="4" name="Рисунок 3">
            <a:extLst>
              <a:ext uri="{FF2B5EF4-FFF2-40B4-BE49-F238E27FC236}">
                <a16:creationId xmlns:a16="http://schemas.microsoft.com/office/drawing/2014/main" id="{2311AD92-342D-4C33-8BA8-737EB9DF9992}"/>
              </a:ext>
            </a:extLst>
          </p:cNvPr>
          <p:cNvPicPr>
            <a:picLocks noChangeAspect="1"/>
          </p:cNvPicPr>
          <p:nvPr/>
        </p:nvPicPr>
        <p:blipFill>
          <a:blip r:embed="rId5"/>
          <a:stretch>
            <a:fillRect/>
          </a:stretch>
        </p:blipFill>
        <p:spPr>
          <a:xfrm>
            <a:off x="10581849" y="225228"/>
            <a:ext cx="1249788" cy="1249788"/>
          </a:xfrm>
          <a:prstGeom prst="rect">
            <a:avLst/>
          </a:prstGeom>
        </p:spPr>
      </p:pic>
    </p:spTree>
    <p:extLst>
      <p:ext uri="{BB962C8B-B14F-4D97-AF65-F5344CB8AC3E}">
        <p14:creationId xmlns:p14="http://schemas.microsoft.com/office/powerpoint/2010/main" val="404504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CCFF33"/>
        </a:solidFill>
        <a:effectLst/>
      </p:bgPr>
    </p:bg>
    <p:spTree>
      <p:nvGrpSpPr>
        <p:cNvPr id="1" name=""/>
        <p:cNvGrpSpPr/>
        <p:nvPr/>
      </p:nvGrpSpPr>
      <p:grpSpPr>
        <a:xfrm>
          <a:off x="0" y="0"/>
          <a:ext cx="0" cy="0"/>
          <a:chOff x="0" y="0"/>
          <a:chExt cx="0" cy="0"/>
        </a:xfrm>
      </p:grpSpPr>
      <p:sp>
        <p:nvSpPr>
          <p:cNvPr id="6" name="Номер слайда 5">
            <a:extLst>
              <a:ext uri="{FF2B5EF4-FFF2-40B4-BE49-F238E27FC236}">
                <a16:creationId xmlns:a16="http://schemas.microsoft.com/office/drawing/2014/main" id="{A52B004C-2730-44ED-830D-C86C1D68F564}"/>
              </a:ext>
            </a:extLst>
          </p:cNvPr>
          <p:cNvSpPr>
            <a:spLocks noGrp="1"/>
          </p:cNvSpPr>
          <p:nvPr>
            <p:ph type="sldNum" sz="quarter" idx="15"/>
          </p:nvPr>
        </p:nvSpPr>
        <p:spPr/>
        <p:txBody>
          <a:bodyPr/>
          <a:lstStyle/>
          <a:p>
            <a:pPr rtl="0"/>
            <a:fld id="{058DB212-BFA2-403F-85EF-DFD3FF6D973A}" type="slidenum">
              <a:rPr lang="ru-RU" noProof="0" smtClean="0"/>
              <a:pPr rtl="0"/>
              <a:t>19</a:t>
            </a:fld>
            <a:endParaRPr lang="ru-RU" noProof="0"/>
          </a:p>
        </p:txBody>
      </p:sp>
      <p:pic>
        <p:nvPicPr>
          <p:cNvPr id="7" name="Рисунок 6">
            <a:extLst>
              <a:ext uri="{FF2B5EF4-FFF2-40B4-BE49-F238E27FC236}">
                <a16:creationId xmlns:a16="http://schemas.microsoft.com/office/drawing/2014/main" id="{AF5A3367-7278-4981-9DF4-ECD7A7EED118}"/>
              </a:ext>
            </a:extLst>
          </p:cNvPr>
          <p:cNvPicPr>
            <a:picLocks noChangeAspect="1"/>
          </p:cNvPicPr>
          <p:nvPr/>
        </p:nvPicPr>
        <p:blipFill>
          <a:blip r:embed="rId2"/>
          <a:stretch>
            <a:fillRect/>
          </a:stretch>
        </p:blipFill>
        <p:spPr>
          <a:xfrm>
            <a:off x="1371405" y="229601"/>
            <a:ext cx="9278916" cy="938865"/>
          </a:xfrm>
          <a:prstGeom prst="rect">
            <a:avLst/>
          </a:prstGeom>
        </p:spPr>
      </p:pic>
      <p:sp>
        <p:nvSpPr>
          <p:cNvPr id="8" name="Текст 2">
            <a:extLst>
              <a:ext uri="{FF2B5EF4-FFF2-40B4-BE49-F238E27FC236}">
                <a16:creationId xmlns:a16="http://schemas.microsoft.com/office/drawing/2014/main" id="{214691C8-1662-4B00-A9E0-E31EB0BC3CFB}"/>
              </a:ext>
            </a:extLst>
          </p:cNvPr>
          <p:cNvSpPr>
            <a:spLocks noGrp="1"/>
          </p:cNvSpPr>
          <p:nvPr>
            <p:ph sz="half" idx="1"/>
          </p:nvPr>
        </p:nvSpPr>
        <p:spPr>
          <a:xfrm>
            <a:off x="427326" y="1478521"/>
            <a:ext cx="11167073" cy="4500563"/>
          </a:xfrm>
        </p:spPr>
        <p:txBody>
          <a:bodyPr/>
          <a:lstStyle/>
          <a:p>
            <a:pPr marL="0" indent="0">
              <a:buNone/>
            </a:pPr>
            <a:r>
              <a:rPr lang="ru-RU" sz="2400" b="1" dirty="0">
                <a:solidFill>
                  <a:schemeClr val="tx1"/>
                </a:solidFill>
                <a:latin typeface="Times New Roman" panose="02020603050405020304" pitchFamily="18" charset="0"/>
                <a:cs typeface="Times New Roman" panose="02020603050405020304" pitchFamily="18" charset="0"/>
              </a:rPr>
              <a:t>19.Использование программ для повышения уникальности</a:t>
            </a:r>
          </a:p>
          <a:p>
            <a:pPr marL="0" indent="0">
              <a:buNone/>
            </a:pPr>
            <a:r>
              <a:rPr lang="ru-RU" sz="2400" dirty="0">
                <a:solidFill>
                  <a:schemeClr val="tx1"/>
                </a:solidFill>
                <a:latin typeface="Times New Roman" panose="02020603050405020304" pitchFamily="18" charset="0"/>
                <a:cs typeface="Times New Roman" panose="02020603050405020304" pitchFamily="18" charset="0"/>
              </a:rPr>
              <a:t>Как бы вам не хотелось облегчить работу, быстро и просто </a:t>
            </a:r>
            <a:r>
              <a:rPr lang="ru-RU" sz="2400" dirty="0" err="1">
                <a:solidFill>
                  <a:schemeClr val="tx1"/>
                </a:solidFill>
                <a:latin typeface="Times New Roman" panose="02020603050405020304" pitchFamily="18" charset="0"/>
                <a:cs typeface="Times New Roman" panose="02020603050405020304" pitchFamily="18" charset="0"/>
              </a:rPr>
              <a:t>уникализировать</a:t>
            </a:r>
            <a:r>
              <a:rPr lang="ru-RU" sz="2400" dirty="0">
                <a:solidFill>
                  <a:schemeClr val="tx1"/>
                </a:solidFill>
                <a:latin typeface="Times New Roman" panose="02020603050405020304" pitchFamily="18" charset="0"/>
                <a:cs typeface="Times New Roman" panose="02020603050405020304" pitchFamily="18" charset="0"/>
              </a:rPr>
              <a:t> материал с помощью различных ухищрений или с помощью программ — простых и действенных путей вы всё равно не найдёте. Но, с высокой долей вероятности, нарветесь на аферистов или получите троян на компьютер. Как правило, программы, с помощью которых можно, якобы, повысить уникальность дают один прогон бесплатно (или один лист работы формата .</a:t>
            </a:r>
            <a:r>
              <a:rPr lang="ru-RU" sz="2400" dirty="0" err="1">
                <a:solidFill>
                  <a:schemeClr val="tx1"/>
                </a:solidFill>
                <a:latin typeface="Times New Roman" panose="02020603050405020304" pitchFamily="18" charset="0"/>
                <a:cs typeface="Times New Roman" panose="02020603050405020304" pitchFamily="18" charset="0"/>
              </a:rPr>
              <a:t>doc</a:t>
            </a:r>
            <a:r>
              <a:rPr lang="ru-RU" sz="2400" dirty="0">
                <a:solidFill>
                  <a:schemeClr val="tx1"/>
                </a:solidFill>
                <a:latin typeface="Times New Roman" panose="02020603050405020304" pitchFamily="18" charset="0"/>
                <a:cs typeface="Times New Roman" panose="02020603050405020304" pitchFamily="18" charset="0"/>
              </a:rPr>
              <a:t>), потом уже услуга платная. Или же за скачивание такой программы на компьютер придется заплатить некоторую сумму своих кровных. И что мы получим в итоге — в тексте на 2 тыс. будут добавлены 5 тыс. невидимых символов, для разбавления. Но такой фокус не работает, материал так и останется неуникальным. Обещания таких сервисов внести изменения в код без изменений самой работы всего лишь способ вытянуть деньги с наивных студентов.</a:t>
            </a:r>
            <a:endParaRPr lang="ru-KZ" sz="2400" dirty="0">
              <a:solidFill>
                <a:schemeClr val="tx1"/>
              </a:solidFill>
              <a:latin typeface="Times New Roman" panose="02020603050405020304" pitchFamily="18" charset="0"/>
              <a:cs typeface="Times New Roman" panose="02020603050405020304" pitchFamily="18" charset="0"/>
            </a:endParaRPr>
          </a:p>
        </p:txBody>
      </p:sp>
      <p:pic>
        <p:nvPicPr>
          <p:cNvPr id="2" name="Рисунок 1">
            <a:extLst>
              <a:ext uri="{FF2B5EF4-FFF2-40B4-BE49-F238E27FC236}">
                <a16:creationId xmlns:a16="http://schemas.microsoft.com/office/drawing/2014/main" id="{29DD299E-6E8C-4143-8555-C82840A8A797}"/>
              </a:ext>
            </a:extLst>
          </p:cNvPr>
          <p:cNvPicPr>
            <a:picLocks noChangeAspect="1"/>
          </p:cNvPicPr>
          <p:nvPr/>
        </p:nvPicPr>
        <p:blipFill>
          <a:blip r:embed="rId3"/>
          <a:stretch>
            <a:fillRect/>
          </a:stretch>
        </p:blipFill>
        <p:spPr>
          <a:xfrm rot="21157693">
            <a:off x="73940" y="91128"/>
            <a:ext cx="1225402" cy="1231499"/>
          </a:xfrm>
          <a:prstGeom prst="rect">
            <a:avLst/>
          </a:prstGeom>
        </p:spPr>
      </p:pic>
      <p:pic>
        <p:nvPicPr>
          <p:cNvPr id="3" name="Рисунок 2">
            <a:extLst>
              <a:ext uri="{FF2B5EF4-FFF2-40B4-BE49-F238E27FC236}">
                <a16:creationId xmlns:a16="http://schemas.microsoft.com/office/drawing/2014/main" id="{02F980E6-4F32-4CB7-B100-550E152EC194}"/>
              </a:ext>
            </a:extLst>
          </p:cNvPr>
          <p:cNvPicPr>
            <a:picLocks noChangeAspect="1"/>
          </p:cNvPicPr>
          <p:nvPr/>
        </p:nvPicPr>
        <p:blipFill>
          <a:blip r:embed="rId4"/>
          <a:stretch>
            <a:fillRect/>
          </a:stretch>
        </p:blipFill>
        <p:spPr>
          <a:xfrm>
            <a:off x="10650321" y="268136"/>
            <a:ext cx="1249788" cy="1249788"/>
          </a:xfrm>
          <a:prstGeom prst="rect">
            <a:avLst/>
          </a:prstGeom>
        </p:spPr>
      </p:pic>
    </p:spTree>
    <p:extLst>
      <p:ext uri="{BB962C8B-B14F-4D97-AF65-F5344CB8AC3E}">
        <p14:creationId xmlns:p14="http://schemas.microsoft.com/office/powerpoint/2010/main" val="3829611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CFF33"/>
        </a:solidFill>
        <a:effectLst/>
      </p:bgPr>
    </p:bg>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348A36BD-3D0C-42D5-A5D3-CE11F484185A}"/>
              </a:ext>
            </a:extLst>
          </p:cNvPr>
          <p:cNvSpPr>
            <a:spLocks noGrp="1"/>
          </p:cNvSpPr>
          <p:nvPr>
            <p:ph type="body" sz="quarter" idx="12"/>
          </p:nvPr>
        </p:nvSpPr>
        <p:spPr>
          <a:xfrm>
            <a:off x="360000" y="2057110"/>
            <a:ext cx="6992937" cy="873491"/>
          </a:xfrm>
        </p:spPr>
        <p:txBody>
          <a:bodyPr rtlCol="0"/>
          <a:lstStyle/>
          <a:p>
            <a:r>
              <a:rPr lang="ru-RU" sz="2400" noProof="1">
                <a:solidFill>
                  <a:schemeClr val="tx1"/>
                </a:solidFill>
                <a:latin typeface="Times New Roman" panose="02020603050405020304" pitchFamily="18" charset="0"/>
                <a:cs typeface="Times New Roman" panose="02020603050405020304" pitchFamily="18" charset="0"/>
              </a:rPr>
              <a:t>Антиплагиат — проверка текстовых документов на наличие заимствований,соблюдению и сохранению ценности авторского права.</a:t>
            </a:r>
          </a:p>
        </p:txBody>
      </p:sp>
      <p:cxnSp>
        <p:nvCxnSpPr>
          <p:cNvPr id="7" name="Прямая соединительная линия 6">
            <a:extLst>
              <a:ext uri="{FF2B5EF4-FFF2-40B4-BE49-F238E27FC236}">
                <a16:creationId xmlns:a16="http://schemas.microsoft.com/office/drawing/2014/main" id="{4B51536B-93ED-432A-BBEA-AF185E2233AE}"/>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Рисунок 10" descr="стопка из трех книг на столе">
            <a:extLst>
              <a:ext uri="{FF2B5EF4-FFF2-40B4-BE49-F238E27FC236}">
                <a16:creationId xmlns:a16="http://schemas.microsoft.com/office/drawing/2014/main" id="{460EECBB-989F-48EA-AA88-7967BCA18E26}"/>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7804150" y="1"/>
            <a:ext cx="4387850" cy="6677999"/>
          </a:xfrm>
        </p:spPr>
      </p:pic>
      <p:sp>
        <p:nvSpPr>
          <p:cNvPr id="5" name="Номер слайда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rtlCol="0"/>
          <a:lstStyle/>
          <a:p>
            <a:pPr rtl="0"/>
            <a:fld id="{058DB212-BFA2-403F-85EF-DFD3FF6D973A}" type="slidenum">
              <a:rPr lang="ru-RU" smtClean="0"/>
              <a:pPr rtl="0"/>
              <a:t>2</a:t>
            </a:fld>
            <a:endParaRPr lang="ru-RU" dirty="0"/>
          </a:p>
        </p:txBody>
      </p:sp>
      <p:sp>
        <p:nvSpPr>
          <p:cNvPr id="6" name="Rectangle 1">
            <a:extLst>
              <a:ext uri="{FF2B5EF4-FFF2-40B4-BE49-F238E27FC236}">
                <a16:creationId xmlns:a16="http://schemas.microsoft.com/office/drawing/2014/main" id="{04E41790-9C40-45E9-A842-EE229A64231E}"/>
              </a:ext>
            </a:extLst>
          </p:cNvPr>
          <p:cNvSpPr>
            <a:spLocks noGrp="1" noChangeArrowheads="1"/>
          </p:cNvSpPr>
          <p:nvPr>
            <p:ph type="title"/>
          </p:nvPr>
        </p:nvSpPr>
        <p:spPr bwMode="auto">
          <a:xfrm>
            <a:off x="360000" y="773620"/>
            <a:ext cx="57360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KZ" altLang="ru-KZ"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Что такое антиплагиат?</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KZ" altLang="ru-KZ"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1971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CCFF33"/>
        </a:solidFill>
        <a:effectLst/>
      </p:bgPr>
    </p:bg>
    <p:spTree>
      <p:nvGrpSpPr>
        <p:cNvPr id="1" name=""/>
        <p:cNvGrpSpPr/>
        <p:nvPr/>
      </p:nvGrpSpPr>
      <p:grpSpPr>
        <a:xfrm>
          <a:off x="0" y="0"/>
          <a:ext cx="0" cy="0"/>
          <a:chOff x="0" y="0"/>
          <a:chExt cx="0" cy="0"/>
        </a:xfrm>
      </p:grpSpPr>
      <p:sp>
        <p:nvSpPr>
          <p:cNvPr id="6" name="Номер слайда 5">
            <a:extLst>
              <a:ext uri="{FF2B5EF4-FFF2-40B4-BE49-F238E27FC236}">
                <a16:creationId xmlns:a16="http://schemas.microsoft.com/office/drawing/2014/main" id="{1B54999D-840F-4A6A-A35C-7E242D352EA6}"/>
              </a:ext>
            </a:extLst>
          </p:cNvPr>
          <p:cNvSpPr>
            <a:spLocks noGrp="1"/>
          </p:cNvSpPr>
          <p:nvPr>
            <p:ph type="sldNum" sz="quarter" idx="15"/>
          </p:nvPr>
        </p:nvSpPr>
        <p:spPr/>
        <p:txBody>
          <a:bodyPr/>
          <a:lstStyle/>
          <a:p>
            <a:pPr rtl="0"/>
            <a:fld id="{058DB212-BFA2-403F-85EF-DFD3FF6D973A}" type="slidenum">
              <a:rPr lang="ru-RU" noProof="0" smtClean="0"/>
              <a:pPr rtl="0"/>
              <a:t>20</a:t>
            </a:fld>
            <a:endParaRPr lang="ru-RU" noProof="0"/>
          </a:p>
        </p:txBody>
      </p:sp>
      <p:pic>
        <p:nvPicPr>
          <p:cNvPr id="7" name="Рисунок 6">
            <a:extLst>
              <a:ext uri="{FF2B5EF4-FFF2-40B4-BE49-F238E27FC236}">
                <a16:creationId xmlns:a16="http://schemas.microsoft.com/office/drawing/2014/main" id="{A0A679A0-04F9-4E17-8565-BDB7FF911980}"/>
              </a:ext>
            </a:extLst>
          </p:cNvPr>
          <p:cNvPicPr>
            <a:picLocks noChangeAspect="1"/>
          </p:cNvPicPr>
          <p:nvPr/>
        </p:nvPicPr>
        <p:blipFill>
          <a:blip r:embed="rId2"/>
          <a:stretch>
            <a:fillRect/>
          </a:stretch>
        </p:blipFill>
        <p:spPr>
          <a:xfrm>
            <a:off x="1285517" y="282123"/>
            <a:ext cx="9278916" cy="938865"/>
          </a:xfrm>
          <a:prstGeom prst="rect">
            <a:avLst/>
          </a:prstGeom>
          <a:solidFill>
            <a:schemeClr val="bg1"/>
          </a:solidFill>
        </p:spPr>
      </p:pic>
      <p:sp>
        <p:nvSpPr>
          <p:cNvPr id="9" name="Rectangle 2">
            <a:extLst>
              <a:ext uri="{FF2B5EF4-FFF2-40B4-BE49-F238E27FC236}">
                <a16:creationId xmlns:a16="http://schemas.microsoft.com/office/drawing/2014/main" id="{D4F249C7-E066-4FF4-8657-C43337413288}"/>
              </a:ext>
            </a:extLst>
          </p:cNvPr>
          <p:cNvSpPr>
            <a:spLocks noGrp="1" noChangeArrowheads="1"/>
          </p:cNvSpPr>
          <p:nvPr>
            <p:ph sz="half" idx="1"/>
          </p:nvPr>
        </p:nvSpPr>
        <p:spPr bwMode="auto">
          <a:xfrm>
            <a:off x="705136" y="1623680"/>
            <a:ext cx="10150243"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KZ" altLang="ru-KZ" sz="2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20.Перевод из зарубежных источников</a:t>
            </a:r>
            <a:endParaRPr kumimoji="0" lang="ru-KZ" altLang="ru-KZ"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KZ" altLang="ru-KZ"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Программы антиплагиата ищут совпадения на русском языке, поэтому в качестве источника можно использовать </a:t>
            </a:r>
            <a:r>
              <a:rPr kumimoji="0" lang="ru-KZ" altLang="ru-KZ" sz="2400" b="0" i="0" u="none" strike="noStrike" cap="none" normalizeH="0" baseline="0" dirty="0">
                <a:ln>
                  <a:noFill/>
                </a:ln>
                <a:effectLst/>
                <a:latin typeface="Times New Roman" panose="02020603050405020304" pitchFamily="18" charset="0"/>
                <a:cs typeface="Times New Roman" panose="02020603050405020304" pitchFamily="18" charset="0"/>
              </a:rPr>
              <a:t>иностранные</a:t>
            </a:r>
            <a:r>
              <a:rPr kumimoji="0" lang="ru-KZ" altLang="ru-KZ"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источники и работы по вашей теме, просто переводя их на русский язык. С высокой долей вероятности, вы получите работу с высокой оригинальностью. Главное, чтобы перевод был качественным, иначе ваша работа рискует превратиться в нечитаемую абракадабру, если для этих целей использовать автоматические сервисы. Для этого необходимо обладать как минимум базовыми знаниями английского или любого другого языка, на котором написана статья исходник. Хотя технические тексты </a:t>
            </a:r>
            <a:r>
              <a:rPr kumimoji="0" lang="ru-KZ" altLang="ru-KZ" sz="2400" b="0"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Google</a:t>
            </a:r>
            <a:r>
              <a:rPr kumimoji="0" lang="ru-KZ" altLang="ru-KZ"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r>
              <a:rPr kumimoji="0" lang="ru-KZ" altLang="ru-KZ" sz="2400" b="0"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Translate</a:t>
            </a:r>
            <a:r>
              <a:rPr kumimoji="0" lang="ru-KZ" altLang="ru-KZ"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переводит очень хорошо, с высокой читабельностью.</a:t>
            </a:r>
            <a:endParaRPr kumimoji="0" lang="ru-KZ" altLang="ru-KZ"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2" name="Рисунок 1">
            <a:extLst>
              <a:ext uri="{FF2B5EF4-FFF2-40B4-BE49-F238E27FC236}">
                <a16:creationId xmlns:a16="http://schemas.microsoft.com/office/drawing/2014/main" id="{09963C13-93B1-4877-8714-8F84946404C4}"/>
              </a:ext>
            </a:extLst>
          </p:cNvPr>
          <p:cNvPicPr>
            <a:picLocks noChangeAspect="1"/>
          </p:cNvPicPr>
          <p:nvPr/>
        </p:nvPicPr>
        <p:blipFill>
          <a:blip r:embed="rId3"/>
          <a:stretch>
            <a:fillRect/>
          </a:stretch>
        </p:blipFill>
        <p:spPr>
          <a:xfrm rot="20963112">
            <a:off x="102940" y="135807"/>
            <a:ext cx="1225402" cy="1231499"/>
          </a:xfrm>
          <a:prstGeom prst="rect">
            <a:avLst/>
          </a:prstGeom>
        </p:spPr>
      </p:pic>
      <p:pic>
        <p:nvPicPr>
          <p:cNvPr id="3" name="Рисунок 2">
            <a:extLst>
              <a:ext uri="{FF2B5EF4-FFF2-40B4-BE49-F238E27FC236}">
                <a16:creationId xmlns:a16="http://schemas.microsoft.com/office/drawing/2014/main" id="{F4C4028F-9354-4407-AE54-27ACAB906075}"/>
              </a:ext>
            </a:extLst>
          </p:cNvPr>
          <p:cNvPicPr>
            <a:picLocks noChangeAspect="1"/>
          </p:cNvPicPr>
          <p:nvPr/>
        </p:nvPicPr>
        <p:blipFill>
          <a:blip r:embed="rId4"/>
          <a:stretch>
            <a:fillRect/>
          </a:stretch>
        </p:blipFill>
        <p:spPr>
          <a:xfrm>
            <a:off x="10643412" y="219844"/>
            <a:ext cx="1249788" cy="1249788"/>
          </a:xfrm>
          <a:prstGeom prst="rect">
            <a:avLst/>
          </a:prstGeom>
        </p:spPr>
      </p:pic>
    </p:spTree>
    <p:extLst>
      <p:ext uri="{BB962C8B-B14F-4D97-AF65-F5344CB8AC3E}">
        <p14:creationId xmlns:p14="http://schemas.microsoft.com/office/powerpoint/2010/main" val="3271625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rgbClr val="CCFF33"/>
        </a:solidFill>
        <a:effectLst/>
      </p:bgPr>
    </p:bg>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D65A836F-346F-4099-BC7B-0D8F3B27F395}"/>
              </a:ext>
            </a:extLst>
          </p:cNvPr>
          <p:cNvSpPr>
            <a:spLocks noGrp="1"/>
          </p:cNvSpPr>
          <p:nvPr>
            <p:ph type="ctrTitle"/>
          </p:nvPr>
        </p:nvSpPr>
        <p:spPr>
          <a:xfrm>
            <a:off x="345365" y="527292"/>
            <a:ext cx="6505140" cy="1311281"/>
          </a:xfrm>
        </p:spPr>
        <p:txBody>
          <a:bodyPr rtlCol="0"/>
          <a:lstStyle/>
          <a:p>
            <a:pPr>
              <a:lnSpc>
                <a:spcPts val="4800"/>
              </a:lnSpc>
            </a:pPr>
            <a:r>
              <a:rPr lang="ru-RU" sz="5400" dirty="0">
                <a:solidFill>
                  <a:schemeClr val="tx1"/>
                </a:solidFill>
                <a:latin typeface="Times New Roman" panose="02020603050405020304" pitchFamily="18" charset="0"/>
                <a:cs typeface="Times New Roman" panose="02020603050405020304" pitchFamily="18" charset="0"/>
              </a:rPr>
              <a:t>Зачем нужен Антиплагиат?</a:t>
            </a:r>
          </a:p>
        </p:txBody>
      </p:sp>
      <p:sp>
        <p:nvSpPr>
          <p:cNvPr id="5" name="Подзаголовок 4">
            <a:extLst>
              <a:ext uri="{FF2B5EF4-FFF2-40B4-BE49-F238E27FC236}">
                <a16:creationId xmlns:a16="http://schemas.microsoft.com/office/drawing/2014/main" id="{1FF39718-6251-4A5A-AAC7-767229317836}"/>
              </a:ext>
            </a:extLst>
          </p:cNvPr>
          <p:cNvSpPr>
            <a:spLocks noGrp="1"/>
          </p:cNvSpPr>
          <p:nvPr>
            <p:ph type="subTitle" idx="1"/>
          </p:nvPr>
        </p:nvSpPr>
        <p:spPr>
          <a:xfrm>
            <a:off x="854440" y="2766797"/>
            <a:ext cx="5996066" cy="2389820"/>
          </a:xfrm>
          <a:noFill/>
        </p:spPr>
        <p:txBody>
          <a:bodyPr rtlCol="0"/>
          <a:lstStyle/>
          <a:p>
            <a:r>
              <a:rPr lang="ru-RU" noProof="1">
                <a:solidFill>
                  <a:schemeClr val="tx1"/>
                </a:solidFill>
              </a:rPr>
              <a:t> </a:t>
            </a:r>
            <a:endParaRPr lang="ru-RU" sz="2800" noProof="1">
              <a:solidFill>
                <a:schemeClr val="tx1"/>
              </a:solidFill>
              <a:latin typeface="Times New Roman" panose="02020603050405020304" pitchFamily="18" charset="0"/>
              <a:cs typeface="Times New Roman" panose="02020603050405020304" pitchFamily="18" charset="0"/>
            </a:endParaRPr>
          </a:p>
        </p:txBody>
      </p:sp>
      <p:cxnSp>
        <p:nvCxnSpPr>
          <p:cNvPr id="16" name="Прямая соединительная линия 15">
            <a:extLst>
              <a:ext uri="{FF2B5EF4-FFF2-40B4-BE49-F238E27FC236}">
                <a16:creationId xmlns:a16="http://schemas.microsoft.com/office/drawing/2014/main" id="{B029E30A-660C-4C6A-8C17-E7A3B2E1C4BD}"/>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5"/>
            </a:solidFill>
          </a:ln>
        </p:spPr>
        <p:style>
          <a:lnRef idx="1">
            <a:schemeClr val="accent1"/>
          </a:lnRef>
          <a:fillRef idx="0">
            <a:schemeClr val="accent1"/>
          </a:fillRef>
          <a:effectRef idx="0">
            <a:schemeClr val="accent1"/>
          </a:effectRef>
          <a:fontRef idx="minor">
            <a:schemeClr val="tx1"/>
          </a:fontRef>
        </p:style>
      </p:cxnSp>
      <p:pic>
        <p:nvPicPr>
          <p:cNvPr id="18" name="Рисунок 17" descr="книги на полке страницами наружу">
            <a:extLst>
              <a:ext uri="{FF2B5EF4-FFF2-40B4-BE49-F238E27FC236}">
                <a16:creationId xmlns:a16="http://schemas.microsoft.com/office/drawing/2014/main" id="{E183FABE-66AB-4434-B5CC-BC7BD9DB75B1}"/>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Номер слайда 2">
            <a:extLst>
              <a:ext uri="{FF2B5EF4-FFF2-40B4-BE49-F238E27FC236}">
                <a16:creationId xmlns:a16="http://schemas.microsoft.com/office/drawing/2014/main" id="{FA5F0145-EFD7-49DA-AD14-17BB0BE45561}"/>
              </a:ext>
            </a:extLst>
          </p:cNvPr>
          <p:cNvSpPr>
            <a:spLocks noGrp="1"/>
          </p:cNvSpPr>
          <p:nvPr>
            <p:ph type="sldNum" sz="quarter" idx="14"/>
          </p:nvPr>
        </p:nvSpPr>
        <p:spPr/>
        <p:txBody>
          <a:bodyPr rtlCol="0"/>
          <a:lstStyle/>
          <a:p>
            <a:pPr rtl="0"/>
            <a:fld id="{058DB212-BFA2-403F-85EF-DFD3FF6D973A}" type="slidenum">
              <a:rPr lang="ru-RU" smtClean="0"/>
              <a:pPr rtl="0"/>
              <a:t>21</a:t>
            </a:fld>
            <a:endParaRPr lang="ru-RU" dirty="0"/>
          </a:p>
        </p:txBody>
      </p:sp>
      <p:sp>
        <p:nvSpPr>
          <p:cNvPr id="15" name="Прямоугольник 14">
            <a:extLst>
              <a:ext uri="{FF2B5EF4-FFF2-40B4-BE49-F238E27FC236}">
                <a16:creationId xmlns:a16="http://schemas.microsoft.com/office/drawing/2014/main" id="{04B1A3EC-BCE0-40EC-ABA0-C3E0B9BD76C5}"/>
              </a:ext>
            </a:extLst>
          </p:cNvPr>
          <p:cNvSpPr/>
          <p:nvPr/>
        </p:nvSpPr>
        <p:spPr>
          <a:xfrm>
            <a:off x="467420" y="2068881"/>
            <a:ext cx="6858381" cy="3785652"/>
          </a:xfrm>
          <a:prstGeom prst="rect">
            <a:avLst/>
          </a:prstGeom>
          <a:solidFill>
            <a:srgbClr val="CCFF33"/>
          </a:solidFill>
        </p:spPr>
        <p:txBody>
          <a:bodyPr wrap="square">
            <a:spAutoFit/>
          </a:bodyPr>
          <a:lstStyle/>
          <a:p>
            <a:r>
              <a:rPr lang="ru-RU" sz="2400" noProof="1">
                <a:latin typeface="Times New Roman" panose="02020603050405020304" pitchFamily="18" charset="0"/>
                <a:cs typeface="Times New Roman" panose="02020603050405020304" pitchFamily="18" charset="0"/>
              </a:rPr>
              <a:t>Раньше на поиски и оценку качества текста любой работы у специалистов уходило много времени, а поиск источника заимствований мог затянуться на неопределенный срок. Инновационная система поиска текстовых заимствований «Антиплагиат» существенно упрощает данный процесс. Благодаря системе «Антиплагиат» вы получаете возможность не только оценить качество своего текста, но и понять, какие именно фрагменты нуждаются в доработке.</a:t>
            </a:r>
            <a:endParaRPr lang="ru-KZ" sz="2400" dirty="0"/>
          </a:p>
        </p:txBody>
      </p:sp>
    </p:spTree>
    <p:extLst>
      <p:ext uri="{BB962C8B-B14F-4D97-AF65-F5344CB8AC3E}">
        <p14:creationId xmlns:p14="http://schemas.microsoft.com/office/powerpoint/2010/main" val="2013043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rgbClr val="CCFF33"/>
        </a:solidFill>
        <a:effectLst/>
      </p:bgPr>
    </p:bg>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209C8CAF-97DF-4086-B081-EAFD83FAC05C}"/>
              </a:ext>
            </a:extLst>
          </p:cNvPr>
          <p:cNvSpPr>
            <a:spLocks noGrp="1"/>
          </p:cNvSpPr>
          <p:nvPr>
            <p:ph type="ctrTitle"/>
          </p:nvPr>
        </p:nvSpPr>
        <p:spPr>
          <a:xfrm>
            <a:off x="1856525" y="2343228"/>
            <a:ext cx="4239475" cy="1547813"/>
          </a:xfrm>
        </p:spPr>
        <p:txBody>
          <a:bodyPr rtlCol="0"/>
          <a:lstStyle/>
          <a:p>
            <a:pPr rtl="0">
              <a:lnSpc>
                <a:spcPts val="4800"/>
              </a:lnSpc>
            </a:pPr>
            <a:r>
              <a:rPr lang="ru-RU" dirty="0">
                <a:solidFill>
                  <a:schemeClr val="tx1"/>
                </a:solidFill>
              </a:rPr>
              <a:t>Спасибо за внимание!</a:t>
            </a:r>
          </a:p>
        </p:txBody>
      </p:sp>
      <p:sp>
        <p:nvSpPr>
          <p:cNvPr id="4" name="Текст 3">
            <a:extLst>
              <a:ext uri="{FF2B5EF4-FFF2-40B4-BE49-F238E27FC236}">
                <a16:creationId xmlns:a16="http://schemas.microsoft.com/office/drawing/2014/main" id="{72F23033-2528-4D88-8804-06C90619DF85}"/>
              </a:ext>
            </a:extLst>
          </p:cNvPr>
          <p:cNvSpPr>
            <a:spLocks noGrp="1"/>
          </p:cNvSpPr>
          <p:nvPr>
            <p:ph type="body" sz="quarter" idx="11"/>
          </p:nvPr>
        </p:nvSpPr>
        <p:spPr>
          <a:xfrm>
            <a:off x="1948712" y="4007159"/>
            <a:ext cx="3756943" cy="252000"/>
          </a:xfrm>
        </p:spPr>
        <p:txBody>
          <a:bodyPr rtlCol="0"/>
          <a:lstStyle/>
          <a:p>
            <a:pPr rtl="0"/>
            <a:r>
              <a:rPr lang="en-US" noProof="1">
                <a:solidFill>
                  <a:schemeClr val="tx1"/>
                </a:solidFill>
              </a:rPr>
              <a:t>AzatAI</a:t>
            </a:r>
            <a:endParaRPr lang="ru-RU" noProof="1">
              <a:solidFill>
                <a:schemeClr val="tx1"/>
              </a:solidFill>
            </a:endParaRPr>
          </a:p>
        </p:txBody>
      </p:sp>
      <p:pic>
        <p:nvPicPr>
          <p:cNvPr id="18" name="Графический объект 17" descr="Значок конверта" title="Значок: электронный адрес докладчика">
            <a:extLst>
              <a:ext uri="{FF2B5EF4-FFF2-40B4-BE49-F238E27FC236}">
                <a16:creationId xmlns:a16="http://schemas.microsoft.com/office/drawing/2014/main" id="{6D49048B-2AA4-42B7-9454-4E76924BCC57}"/>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80097" y="5158124"/>
            <a:ext cx="218900" cy="218900"/>
          </a:xfrm>
          <a:prstGeom prst="rect">
            <a:avLst/>
          </a:prstGeom>
        </p:spPr>
      </p:pic>
      <p:sp>
        <p:nvSpPr>
          <p:cNvPr id="5" name="Текст 4">
            <a:extLst>
              <a:ext uri="{FF2B5EF4-FFF2-40B4-BE49-F238E27FC236}">
                <a16:creationId xmlns:a16="http://schemas.microsoft.com/office/drawing/2014/main" id="{136F567F-B255-41F7-B5B6-1BEB6722D476}"/>
              </a:ext>
            </a:extLst>
          </p:cNvPr>
          <p:cNvSpPr>
            <a:spLocks noGrp="1"/>
          </p:cNvSpPr>
          <p:nvPr>
            <p:ph type="body" sz="quarter" idx="12"/>
          </p:nvPr>
        </p:nvSpPr>
        <p:spPr/>
        <p:txBody>
          <a:bodyPr rtlCol="0"/>
          <a:lstStyle/>
          <a:p>
            <a:pPr rtl="0"/>
            <a:r>
              <a:rPr lang="ru-RU" noProof="1"/>
              <a:t>ivan@bellowscollege.com</a:t>
            </a:r>
          </a:p>
        </p:txBody>
      </p:sp>
      <p:cxnSp>
        <p:nvCxnSpPr>
          <p:cNvPr id="14" name="Прямая соединительная линия 13">
            <a:extLst>
              <a:ext uri="{FF2B5EF4-FFF2-40B4-BE49-F238E27FC236}">
                <a16:creationId xmlns:a16="http://schemas.microsoft.com/office/drawing/2014/main" id="{61DCE69A-183E-4D92-928A-CEE76B9E5241}"/>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gradFill>
              <a:gsLst>
                <a:gs pos="0">
                  <a:schemeClr val="accent1"/>
                </a:gs>
                <a:gs pos="100000">
                  <a:schemeClr val="accent5"/>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8" name="Рисунок 7" descr="девочка с косичками, поднявшая руку, и школьная доска на заднем фоне">
            <a:extLst>
              <a:ext uri="{FF2B5EF4-FFF2-40B4-BE49-F238E27FC236}">
                <a16:creationId xmlns:a16="http://schemas.microsoft.com/office/drawing/2014/main" id="{A8A29F18-9B4E-4798-8043-A88568C47F1E}"/>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a:ext>
            </a:extLst>
          </a:blip>
          <a:srcRect/>
          <a:stretch/>
        </p:blipFill>
        <p:spPr>
          <a:xfrm flipH="1">
            <a:off x="7801097" y="1"/>
            <a:ext cx="4389475" cy="6677644"/>
          </a:xfrm>
        </p:spPr>
      </p:pic>
    </p:spTree>
    <p:extLst>
      <p:ext uri="{BB962C8B-B14F-4D97-AF65-F5344CB8AC3E}">
        <p14:creationId xmlns:p14="http://schemas.microsoft.com/office/powerpoint/2010/main" val="268675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CFF33"/>
        </a:solidFill>
        <a:effectLst/>
      </p:bgPr>
    </p:bg>
    <p:spTree>
      <p:nvGrpSpPr>
        <p:cNvPr id="1" name=""/>
        <p:cNvGrpSpPr/>
        <p:nvPr/>
      </p:nvGrpSpPr>
      <p:grpSpPr>
        <a:xfrm>
          <a:off x="0" y="0"/>
          <a:ext cx="0" cy="0"/>
          <a:chOff x="0" y="0"/>
          <a:chExt cx="0" cy="0"/>
        </a:xfrm>
      </p:grpSpPr>
      <p:pic>
        <p:nvPicPr>
          <p:cNvPr id="37" name="Рисунок 36" descr="крупный план страниц строительных чертежей">
            <a:extLst>
              <a:ext uri="{FF2B5EF4-FFF2-40B4-BE49-F238E27FC236}">
                <a16:creationId xmlns:a16="http://schemas.microsoft.com/office/drawing/2014/main" id="{1AB95479-A4F7-471B-9357-D4668C8CEF29}"/>
              </a:ext>
            </a:extLst>
          </p:cNvPr>
          <p:cNvPicPr>
            <a:picLocks noGrp="1" noChangeAspect="1"/>
          </p:cNvPicPr>
          <p:nvPr>
            <p:ph type="pic" sz="quarter" idx="17"/>
          </p:nvPr>
        </p:nvPicPr>
        <p:blipFill>
          <a:blip r:embed="rId3" cstate="screen">
            <a:extLst>
              <a:ext uri="{28A0092B-C50C-407E-A947-70E740481C1C}">
                <a14:useLocalDpi xmlns:a14="http://schemas.microsoft.com/office/drawing/2010/main"/>
              </a:ext>
            </a:extLst>
          </a:blip>
          <a:srcRect/>
          <a:stretch>
            <a:fillRect/>
          </a:stretch>
        </p:blipFill>
        <p:spPr/>
      </p:pic>
      <p:pic>
        <p:nvPicPr>
          <p:cNvPr id="41" name="Рисунок 40" descr="микроскоп">
            <a:extLst>
              <a:ext uri="{FF2B5EF4-FFF2-40B4-BE49-F238E27FC236}">
                <a16:creationId xmlns:a16="http://schemas.microsoft.com/office/drawing/2014/main" id="{CBDEE79C-C9D6-429E-89F1-D97ECA184C26}"/>
              </a:ext>
            </a:extLst>
          </p:cNvPr>
          <p:cNvPicPr>
            <a:picLocks noGrp="1" noChangeAspect="1"/>
          </p:cNvPicPr>
          <p:nvPr>
            <p:ph type="pic" sz="quarter" idx="19"/>
          </p:nvPr>
        </p:nvPicPr>
        <p:blipFill rotWithShape="1">
          <a:blip r:embed="rId4" cstate="screen">
            <a:extLst>
              <a:ext uri="{28A0092B-C50C-407E-A947-70E740481C1C}">
                <a14:useLocalDpi xmlns:a14="http://schemas.microsoft.com/office/drawing/2010/main"/>
              </a:ext>
            </a:extLst>
          </a:blip>
          <a:srcRect/>
          <a:stretch/>
        </p:blipFill>
        <p:spPr>
          <a:xfrm>
            <a:off x="8127752" y="471129"/>
            <a:ext cx="1800000" cy="1800000"/>
          </a:xfrm>
        </p:spPr>
      </p:pic>
      <p:pic>
        <p:nvPicPr>
          <p:cNvPr id="45" name="Рисунок 44" descr="стакан с карандашами на столе со школьной доской на заднем фоне">
            <a:extLst>
              <a:ext uri="{FF2B5EF4-FFF2-40B4-BE49-F238E27FC236}">
                <a16:creationId xmlns:a16="http://schemas.microsoft.com/office/drawing/2014/main" id="{F549E3AE-1C00-4A91-8F97-0AA9F7DDDB39}"/>
              </a:ext>
            </a:extLst>
          </p:cNvPr>
          <p:cNvPicPr>
            <a:picLocks noGrp="1" noChangeAspect="1"/>
          </p:cNvPicPr>
          <p:nvPr>
            <p:ph type="pic" sz="quarter" idx="20"/>
          </p:nvPr>
        </p:nvPicPr>
        <p:blipFill rotWithShape="1">
          <a:blip r:embed="rId5" cstate="screen">
            <a:extLst>
              <a:ext uri="{28A0092B-C50C-407E-A947-70E740481C1C}">
                <a14:useLocalDpi xmlns:a14="http://schemas.microsoft.com/office/drawing/2010/main"/>
              </a:ext>
            </a:extLst>
          </a:blip>
          <a:srcRect/>
          <a:stretch/>
        </p:blipFill>
        <p:spPr>
          <a:xfrm>
            <a:off x="10057037" y="471129"/>
            <a:ext cx="1800000" cy="1800000"/>
          </a:xfrm>
        </p:spPr>
      </p:pic>
      <p:pic>
        <p:nvPicPr>
          <p:cNvPr id="33" name="Рисунок 32" descr="рука пишет на школьной доске">
            <a:extLst>
              <a:ext uri="{FF2B5EF4-FFF2-40B4-BE49-F238E27FC236}">
                <a16:creationId xmlns:a16="http://schemas.microsoft.com/office/drawing/2014/main" id="{054A552F-EE01-456D-A7B3-001845F280A9}"/>
              </a:ext>
            </a:extLst>
          </p:cNvPr>
          <p:cNvPicPr>
            <a:picLocks noGrp="1" noChangeAspect="1"/>
          </p:cNvPicPr>
          <p:nvPr>
            <p:ph type="pic" sz="quarter" idx="13"/>
          </p:nvPr>
        </p:nvPicPr>
        <p:blipFill>
          <a:blip r:embed="rId6" cstate="screen">
            <a:extLst>
              <a:ext uri="{28A0092B-C50C-407E-A947-70E740481C1C}">
                <a14:useLocalDpi xmlns:a14="http://schemas.microsoft.com/office/drawing/2010/main"/>
              </a:ext>
            </a:extLst>
          </a:blip>
          <a:srcRect/>
          <a:stretch>
            <a:fillRect/>
          </a:stretch>
        </p:blipFill>
        <p:spPr/>
      </p:pic>
      <p:pic>
        <p:nvPicPr>
          <p:cNvPr id="29" name="Рисунок 28" descr="книги на полке страницами наружу">
            <a:extLst>
              <a:ext uri="{FF2B5EF4-FFF2-40B4-BE49-F238E27FC236}">
                <a16:creationId xmlns:a16="http://schemas.microsoft.com/office/drawing/2014/main" id="{D17DFC89-66E1-4464-9B01-5D12136D4E80}"/>
              </a:ext>
            </a:extLst>
          </p:cNvPr>
          <p:cNvPicPr>
            <a:picLocks noGrp="1" noChangeAspect="1"/>
          </p:cNvPicPr>
          <p:nvPr>
            <p:ph type="pic" sz="quarter" idx="16"/>
          </p:nvPr>
        </p:nvPicPr>
        <p:blipFill>
          <a:blip r:embed="rId7" cstate="screen">
            <a:extLst>
              <a:ext uri="{28A0092B-C50C-407E-A947-70E740481C1C}">
                <a14:useLocalDpi xmlns:a14="http://schemas.microsoft.com/office/drawing/2010/main"/>
              </a:ext>
            </a:extLst>
          </a:blip>
          <a:srcRect/>
          <a:stretch>
            <a:fillRect/>
          </a:stretch>
        </p:blipFill>
        <p:spPr/>
      </p:pic>
      <p:pic>
        <p:nvPicPr>
          <p:cNvPr id="25" name="Рисунок 24" descr="человек в скафандре на космическом корабле">
            <a:extLst>
              <a:ext uri="{FF2B5EF4-FFF2-40B4-BE49-F238E27FC236}">
                <a16:creationId xmlns:a16="http://schemas.microsoft.com/office/drawing/2014/main" id="{487E0117-9812-4B62-894B-1DDFACC39D16}"/>
              </a:ext>
            </a:extLst>
          </p:cNvPr>
          <p:cNvPicPr>
            <a:picLocks noGrp="1" noChangeAspect="1"/>
          </p:cNvPicPr>
          <p:nvPr>
            <p:ph type="pic" sz="quarter" idx="18"/>
          </p:nvPr>
        </p:nvPicPr>
        <p:blipFill>
          <a:blip r:embed="rId8" cstate="screen">
            <a:extLst>
              <a:ext uri="{28A0092B-C50C-407E-A947-70E740481C1C}">
                <a14:useLocalDpi xmlns:a14="http://schemas.microsoft.com/office/drawing/2010/main"/>
              </a:ext>
            </a:extLst>
          </a:blip>
          <a:srcRect/>
          <a:stretch>
            <a:fillRect/>
          </a:stretch>
        </p:blipFill>
        <p:spPr/>
      </p:pic>
      <p:sp>
        <p:nvSpPr>
          <p:cNvPr id="6" name="Прямоугольник 5">
            <a:extLst>
              <a:ext uri="{FF2B5EF4-FFF2-40B4-BE49-F238E27FC236}">
                <a16:creationId xmlns:a16="http://schemas.microsoft.com/office/drawing/2014/main" id="{F29E86F8-E6A6-4F75-BBFB-E30020E7484F}"/>
              </a:ext>
            </a:extLst>
          </p:cNvPr>
          <p:cNvSpPr/>
          <p:nvPr/>
        </p:nvSpPr>
        <p:spPr>
          <a:xfrm>
            <a:off x="9584852" y="1928229"/>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r>
              <a:rPr lang="ru-RU" sz="1200" dirty="0">
                <a:solidFill>
                  <a:schemeClr val="bg1"/>
                </a:solidFill>
              </a:rPr>
              <a:t>1</a:t>
            </a:r>
          </a:p>
        </p:txBody>
      </p:sp>
      <p:sp>
        <p:nvSpPr>
          <p:cNvPr id="13" name="Прямоугольник 12">
            <a:extLst>
              <a:ext uri="{FF2B5EF4-FFF2-40B4-BE49-F238E27FC236}">
                <a16:creationId xmlns:a16="http://schemas.microsoft.com/office/drawing/2014/main" id="{C79A7DEF-3806-4A57-B3C4-7FC8ACF595B1}"/>
              </a:ext>
            </a:extLst>
          </p:cNvPr>
          <p:cNvSpPr/>
          <p:nvPr/>
        </p:nvSpPr>
        <p:spPr>
          <a:xfrm>
            <a:off x="11514137" y="1928229"/>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r>
              <a:rPr lang="ru-RU" sz="1200" dirty="0">
                <a:solidFill>
                  <a:schemeClr val="bg1"/>
                </a:solidFill>
              </a:rPr>
              <a:t>2</a:t>
            </a:r>
          </a:p>
        </p:txBody>
      </p:sp>
      <p:sp>
        <p:nvSpPr>
          <p:cNvPr id="15" name="Прямоугольник 14">
            <a:extLst>
              <a:ext uri="{FF2B5EF4-FFF2-40B4-BE49-F238E27FC236}">
                <a16:creationId xmlns:a16="http://schemas.microsoft.com/office/drawing/2014/main" id="{17F05EBD-50EA-48CB-9AE6-40CD5930A311}"/>
              </a:ext>
            </a:extLst>
          </p:cNvPr>
          <p:cNvSpPr/>
          <p:nvPr/>
        </p:nvSpPr>
        <p:spPr>
          <a:xfrm>
            <a:off x="9584852" y="3852665"/>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r>
              <a:rPr lang="ru-RU" sz="1200" dirty="0">
                <a:solidFill>
                  <a:schemeClr val="bg1"/>
                </a:solidFill>
              </a:rPr>
              <a:t>3</a:t>
            </a:r>
          </a:p>
        </p:txBody>
      </p:sp>
      <p:sp>
        <p:nvSpPr>
          <p:cNvPr id="17" name="Прямоугольник 16">
            <a:extLst>
              <a:ext uri="{FF2B5EF4-FFF2-40B4-BE49-F238E27FC236}">
                <a16:creationId xmlns:a16="http://schemas.microsoft.com/office/drawing/2014/main" id="{B72B525E-A13B-417B-B649-7936E2328174}"/>
              </a:ext>
            </a:extLst>
          </p:cNvPr>
          <p:cNvSpPr/>
          <p:nvPr/>
        </p:nvSpPr>
        <p:spPr>
          <a:xfrm>
            <a:off x="11514137" y="3852665"/>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r>
              <a:rPr lang="ru-RU" sz="1200" dirty="0">
                <a:solidFill>
                  <a:schemeClr val="bg1"/>
                </a:solidFill>
              </a:rPr>
              <a:t>4</a:t>
            </a:r>
          </a:p>
        </p:txBody>
      </p:sp>
      <p:sp>
        <p:nvSpPr>
          <p:cNvPr id="19" name="Прямоугольник 18">
            <a:extLst>
              <a:ext uri="{FF2B5EF4-FFF2-40B4-BE49-F238E27FC236}">
                <a16:creationId xmlns:a16="http://schemas.microsoft.com/office/drawing/2014/main" id="{0BEBEB84-4475-45FD-9B79-0C76D2710B47}"/>
              </a:ext>
            </a:extLst>
          </p:cNvPr>
          <p:cNvSpPr/>
          <p:nvPr/>
        </p:nvSpPr>
        <p:spPr>
          <a:xfrm>
            <a:off x="9584852" y="5777100"/>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r>
              <a:rPr lang="ru-RU" sz="1200" dirty="0">
                <a:solidFill>
                  <a:schemeClr val="bg1"/>
                </a:solidFill>
              </a:rPr>
              <a:t>5</a:t>
            </a:r>
          </a:p>
        </p:txBody>
      </p:sp>
      <p:sp>
        <p:nvSpPr>
          <p:cNvPr id="21" name="Прямоугольник 20">
            <a:extLst>
              <a:ext uri="{FF2B5EF4-FFF2-40B4-BE49-F238E27FC236}">
                <a16:creationId xmlns:a16="http://schemas.microsoft.com/office/drawing/2014/main" id="{F7B2D47A-4B32-4F2E-8760-D6361CF0059C}"/>
              </a:ext>
            </a:extLst>
          </p:cNvPr>
          <p:cNvSpPr/>
          <p:nvPr/>
        </p:nvSpPr>
        <p:spPr>
          <a:xfrm>
            <a:off x="11514137" y="5777100"/>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r>
              <a:rPr lang="ru-RU" sz="1200" dirty="0">
                <a:solidFill>
                  <a:schemeClr val="bg1"/>
                </a:solidFill>
              </a:rPr>
              <a:t>6</a:t>
            </a:r>
          </a:p>
        </p:txBody>
      </p:sp>
      <p:sp>
        <p:nvSpPr>
          <p:cNvPr id="5" name="Номер слайда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rtlCol="0"/>
          <a:lstStyle/>
          <a:p>
            <a:pPr rtl="0"/>
            <a:fld id="{058DB212-BFA2-403F-85EF-DFD3FF6D973A}" type="slidenum">
              <a:rPr lang="ru-RU" smtClean="0"/>
              <a:t>3</a:t>
            </a:fld>
            <a:endParaRPr lang="ru-RU" dirty="0"/>
          </a:p>
        </p:txBody>
      </p:sp>
      <p:sp>
        <p:nvSpPr>
          <p:cNvPr id="7" name="Текст 6">
            <a:extLst>
              <a:ext uri="{FF2B5EF4-FFF2-40B4-BE49-F238E27FC236}">
                <a16:creationId xmlns:a16="http://schemas.microsoft.com/office/drawing/2014/main" id="{CF455D95-CDF2-444C-B55A-313B2DD87DAF}"/>
              </a:ext>
            </a:extLst>
          </p:cNvPr>
          <p:cNvSpPr>
            <a:spLocks noGrp="1"/>
          </p:cNvSpPr>
          <p:nvPr>
            <p:ph type="body" sz="quarter" idx="12"/>
          </p:nvPr>
        </p:nvSpPr>
        <p:spPr>
          <a:xfrm>
            <a:off x="296304" y="1207526"/>
            <a:ext cx="7102898" cy="1063603"/>
          </a:xfrm>
        </p:spPr>
        <p:txBody>
          <a:bodyPr/>
          <a:lstStyle/>
          <a:p>
            <a:r>
              <a:rPr lang="ru-RU" sz="2400" dirty="0">
                <a:latin typeface="Times New Roman" panose="02020603050405020304" pitchFamily="18" charset="0"/>
                <a:cs typeface="Times New Roman" panose="02020603050405020304" pitchFamily="18" charset="0"/>
              </a:rPr>
              <a:t>Система антиплагиат позволяет исследовать текст на наличие разных заимствований из доступных общих источников информации:</a:t>
            </a:r>
            <a:endParaRPr lang="ru-KZ" sz="2400" dirty="0">
              <a:latin typeface="Times New Roman" panose="02020603050405020304" pitchFamily="18" charset="0"/>
              <a:cs typeface="Times New Roman" panose="02020603050405020304" pitchFamily="18" charset="0"/>
            </a:endParaRPr>
          </a:p>
        </p:txBody>
      </p:sp>
      <p:sp>
        <p:nvSpPr>
          <p:cNvPr id="9" name="Объект 8">
            <a:extLst>
              <a:ext uri="{FF2B5EF4-FFF2-40B4-BE49-F238E27FC236}">
                <a16:creationId xmlns:a16="http://schemas.microsoft.com/office/drawing/2014/main" id="{EF615BC2-DEFC-4034-BA86-4E4BCB3CA949}"/>
              </a:ext>
            </a:extLst>
          </p:cNvPr>
          <p:cNvSpPr>
            <a:spLocks noGrp="1"/>
          </p:cNvSpPr>
          <p:nvPr>
            <p:ph sz="half" idx="1"/>
          </p:nvPr>
        </p:nvSpPr>
        <p:spPr>
          <a:xfrm>
            <a:off x="406266" y="3173241"/>
            <a:ext cx="6992936" cy="1358847"/>
          </a:xfrm>
        </p:spPr>
        <p:txBody>
          <a:bodyPr/>
          <a:lstStyle/>
          <a:p>
            <a:r>
              <a:rPr lang="kk-KZ" sz="2400" dirty="0">
                <a:latin typeface="Times New Roman" panose="02020603050405020304" pitchFamily="18" charset="0"/>
                <a:cs typeface="Times New Roman" panose="02020603050405020304" pitchFamily="18" charset="0"/>
              </a:rPr>
              <a:t>электронных учебников,</a:t>
            </a:r>
          </a:p>
          <a:p>
            <a:r>
              <a:rPr lang="kk-KZ" sz="2400" dirty="0">
                <a:latin typeface="Times New Roman" panose="02020603050405020304" pitchFamily="18" charset="0"/>
                <a:cs typeface="Times New Roman" panose="02020603050405020304" pitchFamily="18" charset="0"/>
              </a:rPr>
              <a:t>журналов,</a:t>
            </a:r>
          </a:p>
          <a:p>
            <a:r>
              <a:rPr lang="kk-KZ" sz="2400" dirty="0">
                <a:latin typeface="Times New Roman" panose="02020603050405020304" pitchFamily="18" charset="0"/>
                <a:cs typeface="Times New Roman" panose="02020603050405020304" pitchFamily="18" charset="0"/>
              </a:rPr>
              <a:t>сайтов</a:t>
            </a:r>
            <a:r>
              <a:rPr lang="en-US" sz="2400" dirty="0">
                <a:latin typeface="Times New Roman" panose="02020603050405020304" pitchFamily="18" charset="0"/>
                <a:cs typeface="Times New Roman" panose="02020603050405020304" pitchFamily="18" charset="0"/>
              </a:rPr>
              <a:t>.</a:t>
            </a:r>
            <a:endParaRPr lang="ru-KZ"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2574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CFF33"/>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C75087-9B8E-4071-9C07-84CB95783A1F}"/>
              </a:ext>
            </a:extLst>
          </p:cNvPr>
          <p:cNvSpPr>
            <a:spLocks noGrp="1"/>
          </p:cNvSpPr>
          <p:nvPr>
            <p:ph type="title"/>
          </p:nvPr>
        </p:nvSpPr>
        <p:spPr>
          <a:xfrm>
            <a:off x="2041990" y="236198"/>
            <a:ext cx="7841891" cy="540000"/>
          </a:xfrm>
        </p:spPr>
        <p:txBody>
          <a:bodyPr/>
          <a:lstStyle/>
          <a:p>
            <a:r>
              <a:rPr lang="kk-KZ" sz="3600" dirty="0">
                <a:latin typeface="Times New Roman" panose="02020603050405020304" pitchFamily="18" charset="0"/>
                <a:cs typeface="Times New Roman" panose="02020603050405020304" pitchFamily="18" charset="0"/>
              </a:rPr>
              <a:t>Принципы работы систем антиплагиата</a:t>
            </a:r>
            <a:endParaRPr lang="ru-KZ" sz="3600" dirty="0">
              <a:latin typeface="Times New Roman" panose="02020603050405020304" pitchFamily="18" charset="0"/>
              <a:cs typeface="Times New Roman" panose="02020603050405020304" pitchFamily="18" charset="0"/>
            </a:endParaRPr>
          </a:p>
        </p:txBody>
      </p:sp>
      <p:sp>
        <p:nvSpPr>
          <p:cNvPr id="3" name="Текст 2">
            <a:extLst>
              <a:ext uri="{FF2B5EF4-FFF2-40B4-BE49-F238E27FC236}">
                <a16:creationId xmlns:a16="http://schemas.microsoft.com/office/drawing/2014/main" id="{6A7F2B61-B5D7-465D-A532-1E2E88C4D47C}"/>
              </a:ext>
            </a:extLst>
          </p:cNvPr>
          <p:cNvSpPr>
            <a:spLocks noGrp="1"/>
          </p:cNvSpPr>
          <p:nvPr>
            <p:ph type="body" sz="quarter" idx="12"/>
          </p:nvPr>
        </p:nvSpPr>
        <p:spPr>
          <a:xfrm>
            <a:off x="2041990" y="1024793"/>
            <a:ext cx="8589128" cy="539999"/>
          </a:xfrm>
        </p:spPr>
        <p:txBody>
          <a:bodyPr/>
          <a:lstStyle/>
          <a:p>
            <a:r>
              <a:rPr lang="ru-RU" sz="2400" dirty="0">
                <a:latin typeface="Times New Roman" panose="02020603050405020304" pitchFamily="18" charset="0"/>
                <a:cs typeface="Times New Roman" panose="02020603050405020304" pitchFamily="18" charset="0"/>
              </a:rPr>
              <a:t>Все системы, которые можно использовать для целей поиска заимствований, можно разделить на три больших класса:</a:t>
            </a:r>
            <a:endParaRPr lang="ru-KZ" sz="2400" dirty="0">
              <a:latin typeface="Times New Roman" panose="02020603050405020304" pitchFamily="18" charset="0"/>
              <a:cs typeface="Times New Roman" panose="02020603050405020304" pitchFamily="18" charset="0"/>
            </a:endParaRPr>
          </a:p>
        </p:txBody>
      </p:sp>
      <p:sp>
        <p:nvSpPr>
          <p:cNvPr id="6" name="Номер слайда 5">
            <a:extLst>
              <a:ext uri="{FF2B5EF4-FFF2-40B4-BE49-F238E27FC236}">
                <a16:creationId xmlns:a16="http://schemas.microsoft.com/office/drawing/2014/main" id="{83C5EE08-AB4A-4106-AE85-4075A652B88C}"/>
              </a:ext>
            </a:extLst>
          </p:cNvPr>
          <p:cNvSpPr>
            <a:spLocks noGrp="1"/>
          </p:cNvSpPr>
          <p:nvPr>
            <p:ph type="sldNum" sz="quarter" idx="15"/>
          </p:nvPr>
        </p:nvSpPr>
        <p:spPr/>
        <p:txBody>
          <a:bodyPr/>
          <a:lstStyle/>
          <a:p>
            <a:pPr rtl="0"/>
            <a:fld id="{058DB212-BFA2-403F-85EF-DFD3FF6D973A}" type="slidenum">
              <a:rPr lang="ru-RU" noProof="0" smtClean="0"/>
              <a:pPr rtl="0"/>
              <a:t>4</a:t>
            </a:fld>
            <a:endParaRPr lang="ru-RU" noProof="0"/>
          </a:p>
        </p:txBody>
      </p:sp>
      <p:sp>
        <p:nvSpPr>
          <p:cNvPr id="11" name="Прямоугольник 10">
            <a:extLst>
              <a:ext uri="{FF2B5EF4-FFF2-40B4-BE49-F238E27FC236}">
                <a16:creationId xmlns:a16="http://schemas.microsoft.com/office/drawing/2014/main" id="{3453F9BD-7C72-4EB9-B121-CAD1E3652235}"/>
              </a:ext>
            </a:extLst>
          </p:cNvPr>
          <p:cNvSpPr/>
          <p:nvPr/>
        </p:nvSpPr>
        <p:spPr>
          <a:xfrm>
            <a:off x="298800" y="2041019"/>
            <a:ext cx="4072328" cy="2862322"/>
          </a:xfrm>
          <a:prstGeom prst="rect">
            <a:avLst/>
          </a:prstGeom>
        </p:spPr>
        <p:txBody>
          <a:bodyPr wrap="square">
            <a:spAutoFit/>
          </a:bodyPr>
          <a:lstStyle/>
          <a:p>
            <a:r>
              <a:rPr lang="ru-RU" sz="2000" dirty="0">
                <a:latin typeface="Times New Roman" panose="02020603050405020304" pitchFamily="18" charset="0"/>
                <a:cs typeface="Times New Roman" panose="02020603050405020304" pitchFamily="18" charset="0"/>
              </a:rPr>
              <a:t>Поисковые системы сети Интернет. Не предназначены для поиска заимствований, но:</a:t>
            </a:r>
            <a:endParaRPr lang="en-US" sz="2000" dirty="0">
              <a:latin typeface="Times New Roman" panose="02020603050405020304" pitchFamily="18" charset="0"/>
              <a:cs typeface="Times New Roman" panose="02020603050405020304" pitchFamily="18" charset="0"/>
            </a:endParaRPr>
          </a:p>
          <a:p>
            <a:r>
              <a:rPr lang="ru-RU" sz="2000" dirty="0">
                <a:latin typeface="Times New Roman" panose="02020603050405020304" pitchFamily="18" charset="0"/>
                <a:cs typeface="Times New Roman" panose="02020603050405020304" pitchFamily="18" charset="0"/>
              </a:rPr>
              <a:t> а) с их помощью можно искать заимствования вручную; </a:t>
            </a:r>
            <a:endParaRPr lang="en-US" sz="2000" dirty="0">
              <a:latin typeface="Times New Roman" panose="02020603050405020304" pitchFamily="18" charset="0"/>
              <a:cs typeface="Times New Roman" panose="02020603050405020304" pitchFamily="18" charset="0"/>
            </a:endParaRPr>
          </a:p>
          <a:p>
            <a:r>
              <a:rPr lang="ru-RU" sz="2000" dirty="0">
                <a:latin typeface="Times New Roman" panose="02020603050405020304" pitchFamily="18" charset="0"/>
                <a:cs typeface="Times New Roman" panose="02020603050405020304" pitchFamily="18" charset="0"/>
              </a:rPr>
              <a:t>б) один из представителей – поиск от </a:t>
            </a:r>
            <a:r>
              <a:rPr lang="ru-RU" sz="2000" dirty="0" err="1">
                <a:latin typeface="Times New Roman" panose="02020603050405020304" pitchFamily="18" charset="0"/>
                <a:cs typeface="Times New Roman" panose="02020603050405020304" pitchFamily="18" charset="0"/>
              </a:rPr>
              <a:t>Google</a:t>
            </a:r>
            <a:r>
              <a:rPr lang="ru-RU" sz="2000" dirty="0">
                <a:latin typeface="Times New Roman" panose="02020603050405020304" pitchFamily="18" charset="0"/>
                <a:cs typeface="Times New Roman" panose="02020603050405020304" pitchFamily="18" charset="0"/>
              </a:rPr>
              <a:t> распознает некоторые научные работы и цитирования в них.</a:t>
            </a:r>
          </a:p>
        </p:txBody>
      </p:sp>
      <p:sp>
        <p:nvSpPr>
          <p:cNvPr id="12" name="Прямоугольник 11">
            <a:extLst>
              <a:ext uri="{FF2B5EF4-FFF2-40B4-BE49-F238E27FC236}">
                <a16:creationId xmlns:a16="http://schemas.microsoft.com/office/drawing/2014/main" id="{4676C137-230C-4E25-8B02-67B3331F5697}"/>
              </a:ext>
            </a:extLst>
          </p:cNvPr>
          <p:cNvSpPr/>
          <p:nvPr/>
        </p:nvSpPr>
        <p:spPr>
          <a:xfrm>
            <a:off x="4626859" y="1969019"/>
            <a:ext cx="3695193" cy="3170099"/>
          </a:xfrm>
          <a:prstGeom prst="rect">
            <a:avLst/>
          </a:prstGeom>
        </p:spPr>
        <p:txBody>
          <a:bodyPr wrap="square">
            <a:spAutoFit/>
          </a:bodyPr>
          <a:lstStyle/>
          <a:p>
            <a:r>
              <a:rPr lang="ru-RU" sz="2000" dirty="0" err="1">
                <a:latin typeface="Times New Roman" panose="02020603050405020304" pitchFamily="18" charset="0"/>
                <a:cs typeface="Times New Roman" panose="02020603050405020304" pitchFamily="18" charset="0"/>
              </a:rPr>
              <a:t>Метапоисковые</a:t>
            </a:r>
            <a:r>
              <a:rPr lang="ru-RU" sz="2000" dirty="0">
                <a:latin typeface="Times New Roman" panose="02020603050405020304" pitchFamily="18" charset="0"/>
                <a:cs typeface="Times New Roman" panose="02020603050405020304" pitchFamily="18" charset="0"/>
              </a:rPr>
              <a:t> системы и системы антиплагиата, не имеющие значимой собственной базы документов. Работают посредством формирования вызовов на основе проверяемого документа к популярным поисковым машинам сети Интернет, интерпретируют их результаты. </a:t>
            </a:r>
          </a:p>
        </p:txBody>
      </p:sp>
      <p:sp>
        <p:nvSpPr>
          <p:cNvPr id="13" name="Прямоугольник 12">
            <a:extLst>
              <a:ext uri="{FF2B5EF4-FFF2-40B4-BE49-F238E27FC236}">
                <a16:creationId xmlns:a16="http://schemas.microsoft.com/office/drawing/2014/main" id="{F2EEF3F9-4EB3-4386-97AE-1E2510838833}"/>
              </a:ext>
            </a:extLst>
          </p:cNvPr>
          <p:cNvSpPr/>
          <p:nvPr/>
        </p:nvSpPr>
        <p:spPr>
          <a:xfrm>
            <a:off x="8568107" y="1969019"/>
            <a:ext cx="3378787" cy="1938992"/>
          </a:xfrm>
          <a:prstGeom prst="rect">
            <a:avLst/>
          </a:prstGeom>
        </p:spPr>
        <p:txBody>
          <a:bodyPr wrap="square">
            <a:spAutoFit/>
          </a:bodyPr>
          <a:lstStyle/>
          <a:p>
            <a:r>
              <a:rPr lang="ru-RU" sz="2000" dirty="0">
                <a:latin typeface="Times New Roman" panose="02020603050405020304" pitchFamily="18" charset="0"/>
                <a:cs typeface="Times New Roman" panose="02020603050405020304" pitchFamily="18" charset="0"/>
              </a:rPr>
              <a:t>Специализированные системы антиплагиата с собственными алгоритмами поиска совпадений и собственными базами документов.</a:t>
            </a:r>
          </a:p>
        </p:txBody>
      </p:sp>
      <p:pic>
        <p:nvPicPr>
          <p:cNvPr id="16" name="Рисунок 15">
            <a:extLst>
              <a:ext uri="{FF2B5EF4-FFF2-40B4-BE49-F238E27FC236}">
                <a16:creationId xmlns:a16="http://schemas.microsoft.com/office/drawing/2014/main" id="{F84245CC-1E9E-4A06-BAFF-40A79BF8ED1E}"/>
              </a:ext>
            </a:extLst>
          </p:cNvPr>
          <p:cNvPicPr>
            <a:picLocks noChangeAspect="1"/>
          </p:cNvPicPr>
          <p:nvPr/>
        </p:nvPicPr>
        <p:blipFill>
          <a:blip r:embed="rId2"/>
          <a:stretch>
            <a:fillRect/>
          </a:stretch>
        </p:blipFill>
        <p:spPr>
          <a:xfrm flipH="1">
            <a:off x="8393476" y="1804800"/>
            <a:ext cx="45719" cy="4491488"/>
          </a:xfrm>
          <a:prstGeom prst="rect">
            <a:avLst/>
          </a:prstGeom>
          <a:solidFill>
            <a:srgbClr val="333300">
              <a:alpha val="85000"/>
            </a:srgbClr>
          </a:solidFill>
          <a:ln>
            <a:solidFill>
              <a:schemeClr val="bg1">
                <a:alpha val="96000"/>
              </a:schemeClr>
            </a:solidFill>
          </a:ln>
          <a:effectLst>
            <a:outerShdw blurRad="50800" dist="63500" dir="5400000" algn="ctr" rotWithShape="0">
              <a:srgbClr val="CCFF33"/>
            </a:outerShdw>
          </a:effectLst>
        </p:spPr>
      </p:pic>
      <p:pic>
        <p:nvPicPr>
          <p:cNvPr id="18" name="Рисунок 17">
            <a:extLst>
              <a:ext uri="{FF2B5EF4-FFF2-40B4-BE49-F238E27FC236}">
                <a16:creationId xmlns:a16="http://schemas.microsoft.com/office/drawing/2014/main" id="{EEE0E82A-DE5C-48A2-8102-004BBCFCD2BD}"/>
              </a:ext>
            </a:extLst>
          </p:cNvPr>
          <p:cNvPicPr>
            <a:picLocks noChangeAspect="1"/>
          </p:cNvPicPr>
          <p:nvPr/>
        </p:nvPicPr>
        <p:blipFill>
          <a:blip r:embed="rId3"/>
          <a:stretch>
            <a:fillRect/>
          </a:stretch>
        </p:blipFill>
        <p:spPr>
          <a:xfrm>
            <a:off x="4321148" y="1804800"/>
            <a:ext cx="176799" cy="4633362"/>
          </a:xfrm>
          <a:prstGeom prst="rect">
            <a:avLst/>
          </a:prstGeom>
        </p:spPr>
      </p:pic>
    </p:spTree>
    <p:extLst>
      <p:ext uri="{BB962C8B-B14F-4D97-AF65-F5344CB8AC3E}">
        <p14:creationId xmlns:p14="http://schemas.microsoft.com/office/powerpoint/2010/main" val="2206929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CFF33"/>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EA15A5-691A-45A9-B31A-B08D18CCE9A1}"/>
              </a:ext>
            </a:extLst>
          </p:cNvPr>
          <p:cNvSpPr>
            <a:spLocks noGrp="1"/>
          </p:cNvSpPr>
          <p:nvPr>
            <p:ph type="title"/>
          </p:nvPr>
        </p:nvSpPr>
        <p:spPr>
          <a:xfrm>
            <a:off x="2697256" y="3807326"/>
            <a:ext cx="4687392" cy="540000"/>
          </a:xfrm>
        </p:spPr>
        <p:txBody>
          <a:bodyPr/>
          <a:lstStyle/>
          <a:p>
            <a:r>
              <a:rPr lang="kk-KZ" b="1" dirty="0">
                <a:solidFill>
                  <a:schemeClr val="tx1"/>
                </a:solidFill>
                <a:latin typeface="Times New Roman" panose="02020603050405020304" pitchFamily="18" charset="0"/>
                <a:cs typeface="Times New Roman" panose="02020603050405020304" pitchFamily="18" charset="0"/>
              </a:rPr>
              <a:t>Проблемы антиплагиата</a:t>
            </a:r>
            <a:endParaRPr lang="ru-KZ" b="1" dirty="0">
              <a:solidFill>
                <a:schemeClr val="tx1"/>
              </a:solidFill>
              <a:latin typeface="Times New Roman" panose="02020603050405020304" pitchFamily="18" charset="0"/>
              <a:cs typeface="Times New Roman" panose="02020603050405020304" pitchFamily="18" charset="0"/>
            </a:endParaRPr>
          </a:p>
        </p:txBody>
      </p:sp>
      <p:sp>
        <p:nvSpPr>
          <p:cNvPr id="3" name="Текст 2">
            <a:extLst>
              <a:ext uri="{FF2B5EF4-FFF2-40B4-BE49-F238E27FC236}">
                <a16:creationId xmlns:a16="http://schemas.microsoft.com/office/drawing/2014/main" id="{F1F00F64-9E8E-4870-A588-451BE0347B9A}"/>
              </a:ext>
            </a:extLst>
          </p:cNvPr>
          <p:cNvSpPr>
            <a:spLocks noGrp="1"/>
          </p:cNvSpPr>
          <p:nvPr>
            <p:ph type="body" sz="quarter" idx="12"/>
          </p:nvPr>
        </p:nvSpPr>
        <p:spPr>
          <a:xfrm>
            <a:off x="391348" y="4604968"/>
            <a:ext cx="6993300" cy="1614327"/>
          </a:xfrm>
        </p:spPr>
        <p:txBody>
          <a:bodyPr/>
          <a:lstStyle/>
          <a:p>
            <a:r>
              <a:rPr lang="ru-RU" dirty="0">
                <a:solidFill>
                  <a:schemeClr val="tx1"/>
                </a:solidFill>
                <a:latin typeface="Times New Roman" panose="02020603050405020304" pitchFamily="18" charset="0"/>
                <a:cs typeface="Times New Roman" panose="02020603050405020304" pitchFamily="18" charset="0"/>
              </a:rPr>
              <a:t>Общая проблема для всех алгоритмов «морфологии»: аббревиатуры и сокращения, особенно – контекстные. Например, слово «ПО» может быть </a:t>
            </a:r>
            <a:r>
              <a:rPr lang="ru-RU" dirty="0" err="1">
                <a:solidFill>
                  <a:schemeClr val="tx1"/>
                </a:solidFill>
                <a:latin typeface="Times New Roman" panose="02020603050405020304" pitchFamily="18" charset="0"/>
                <a:cs typeface="Times New Roman" panose="02020603050405020304" pitchFamily="18" charset="0"/>
              </a:rPr>
              <a:t>предлогом«по</a:t>
            </a:r>
            <a:r>
              <a:rPr lang="ru-RU" dirty="0">
                <a:solidFill>
                  <a:schemeClr val="tx1"/>
                </a:solidFill>
                <a:latin typeface="Times New Roman" panose="02020603050405020304" pitchFamily="18" charset="0"/>
                <a:cs typeface="Times New Roman" panose="02020603050405020304" pitchFamily="18" charset="0"/>
              </a:rPr>
              <a:t>» либо аббревиатурой «ПО» с одним из 8141 значений.</a:t>
            </a:r>
            <a:endParaRPr lang="ru-KZ" dirty="0">
              <a:solidFill>
                <a:schemeClr val="tx1"/>
              </a:solidFill>
              <a:latin typeface="Times New Roman" panose="02020603050405020304" pitchFamily="18" charset="0"/>
              <a:cs typeface="Times New Roman" panose="02020603050405020304" pitchFamily="18" charset="0"/>
            </a:endParaRPr>
          </a:p>
        </p:txBody>
      </p:sp>
      <p:sp>
        <p:nvSpPr>
          <p:cNvPr id="6" name="Номер слайда 5">
            <a:extLst>
              <a:ext uri="{FF2B5EF4-FFF2-40B4-BE49-F238E27FC236}">
                <a16:creationId xmlns:a16="http://schemas.microsoft.com/office/drawing/2014/main" id="{CE4FBFA7-83E7-46DB-B84A-7BFE34AFB4F8}"/>
              </a:ext>
            </a:extLst>
          </p:cNvPr>
          <p:cNvSpPr>
            <a:spLocks noGrp="1"/>
          </p:cNvSpPr>
          <p:nvPr>
            <p:ph type="sldNum" sz="quarter" idx="15"/>
          </p:nvPr>
        </p:nvSpPr>
        <p:spPr/>
        <p:txBody>
          <a:bodyPr/>
          <a:lstStyle/>
          <a:p>
            <a:pPr rtl="0"/>
            <a:fld id="{058DB212-BFA2-403F-85EF-DFD3FF6D973A}" type="slidenum">
              <a:rPr lang="ru-RU" noProof="0" smtClean="0"/>
              <a:pPr rtl="0"/>
              <a:t>5</a:t>
            </a:fld>
            <a:endParaRPr lang="ru-RU" noProof="0"/>
          </a:p>
        </p:txBody>
      </p:sp>
      <p:pic>
        <p:nvPicPr>
          <p:cNvPr id="7" name="Рисунок 6">
            <a:extLst>
              <a:ext uri="{FF2B5EF4-FFF2-40B4-BE49-F238E27FC236}">
                <a16:creationId xmlns:a16="http://schemas.microsoft.com/office/drawing/2014/main" id="{A9ED42B0-C6E7-4B4C-9F49-D23FF5FA6B95}"/>
              </a:ext>
            </a:extLst>
          </p:cNvPr>
          <p:cNvPicPr>
            <a:picLocks noChangeAspect="1"/>
          </p:cNvPicPr>
          <p:nvPr/>
        </p:nvPicPr>
        <p:blipFill>
          <a:blip r:embed="rId2"/>
          <a:stretch>
            <a:fillRect/>
          </a:stretch>
        </p:blipFill>
        <p:spPr>
          <a:xfrm>
            <a:off x="391348" y="638705"/>
            <a:ext cx="3183915" cy="2832224"/>
          </a:xfrm>
          <a:prstGeom prst="rect">
            <a:avLst/>
          </a:prstGeom>
        </p:spPr>
      </p:pic>
      <p:pic>
        <p:nvPicPr>
          <p:cNvPr id="11" name="Рисунок 10">
            <a:extLst>
              <a:ext uri="{FF2B5EF4-FFF2-40B4-BE49-F238E27FC236}">
                <a16:creationId xmlns:a16="http://schemas.microsoft.com/office/drawing/2014/main" id="{6E665907-B1AA-4513-A4CA-8E8A96343CD5}"/>
              </a:ext>
            </a:extLst>
          </p:cNvPr>
          <p:cNvPicPr>
            <a:picLocks noChangeAspect="1"/>
          </p:cNvPicPr>
          <p:nvPr/>
        </p:nvPicPr>
        <p:blipFill>
          <a:blip r:embed="rId3"/>
          <a:stretch>
            <a:fillRect/>
          </a:stretch>
        </p:blipFill>
        <p:spPr>
          <a:xfrm>
            <a:off x="8754255" y="3935457"/>
            <a:ext cx="2614289" cy="2346786"/>
          </a:xfrm>
          <a:prstGeom prst="rect">
            <a:avLst/>
          </a:prstGeom>
        </p:spPr>
      </p:pic>
      <p:sp>
        <p:nvSpPr>
          <p:cNvPr id="4" name="Прямоугольник 3">
            <a:extLst>
              <a:ext uri="{FF2B5EF4-FFF2-40B4-BE49-F238E27FC236}">
                <a16:creationId xmlns:a16="http://schemas.microsoft.com/office/drawing/2014/main" id="{5FB3DBFF-6E5B-4E5D-9544-D4573820AE7B}"/>
              </a:ext>
            </a:extLst>
          </p:cNvPr>
          <p:cNvSpPr/>
          <p:nvPr/>
        </p:nvSpPr>
        <p:spPr>
          <a:xfrm>
            <a:off x="3852472" y="131320"/>
            <a:ext cx="7948180" cy="3647152"/>
          </a:xfrm>
          <a:prstGeom prst="rect">
            <a:avLst/>
          </a:prstGeom>
        </p:spPr>
        <p:txBody>
          <a:bodyPr wrap="square">
            <a:spAutoFit/>
          </a:bodyPr>
          <a:lstStyle/>
          <a:p>
            <a:r>
              <a:rPr lang="ru-RU" sz="2000" b="1" dirty="0">
                <a:latin typeface="Times New Roman" panose="02020603050405020304" pitchFamily="18" charset="0"/>
                <a:cs typeface="Times New Roman" panose="02020603050405020304" pitchFamily="18" charset="0"/>
              </a:rPr>
              <a:t>Проблемы</a:t>
            </a:r>
            <a:r>
              <a:rPr lang="ru-RU" sz="2000" dirty="0">
                <a:latin typeface="Times New Roman" panose="02020603050405020304" pitchFamily="18" charset="0"/>
                <a:cs typeface="Times New Roman" panose="02020603050405020304" pitchFamily="18" charset="0"/>
              </a:rPr>
              <a:t> </a:t>
            </a:r>
            <a:r>
              <a:rPr lang="ru-RU" sz="2000" b="1" dirty="0" err="1">
                <a:latin typeface="Times New Roman" panose="02020603050405020304" pitchFamily="18" charset="0"/>
                <a:cs typeface="Times New Roman" panose="02020603050405020304" pitchFamily="18" charset="0"/>
              </a:rPr>
              <a:t>пассажений</a:t>
            </a:r>
            <a:r>
              <a:rPr lang="ru-RU" sz="2000" b="1" dirty="0">
                <a:latin typeface="Times New Roman" panose="02020603050405020304" pitchFamily="18" charset="0"/>
                <a:cs typeface="Times New Roman" panose="02020603050405020304" pitchFamily="18" charset="0"/>
              </a:rPr>
              <a:t> и </a:t>
            </a:r>
            <a:r>
              <a:rPr lang="ru-RU" sz="2000" b="1" dirty="0" err="1">
                <a:latin typeface="Times New Roman" panose="02020603050405020304" pitchFamily="18" charset="0"/>
                <a:cs typeface="Times New Roman" panose="02020603050405020304" pitchFamily="18" charset="0"/>
              </a:rPr>
              <a:t>шинглов</a:t>
            </a:r>
            <a:r>
              <a:rPr lang="ru-RU" sz="2100" b="1" dirty="0">
                <a:latin typeface="Times New Roman" panose="02020603050405020304" pitchFamily="18" charset="0"/>
                <a:cs typeface="Times New Roman" panose="02020603050405020304" pitchFamily="18" charset="0"/>
              </a:rPr>
              <a:t>: </a:t>
            </a:r>
            <a:endParaRPr lang="en-US" sz="2100" b="1" dirty="0">
              <a:latin typeface="Times New Roman" panose="02020603050405020304" pitchFamily="18" charset="0"/>
              <a:cs typeface="Times New Roman" panose="02020603050405020304" pitchFamily="18" charset="0"/>
            </a:endParaRPr>
          </a:p>
          <a:p>
            <a:r>
              <a:rPr lang="ru-RU" sz="2100" dirty="0">
                <a:latin typeface="Times New Roman" panose="02020603050405020304" pitchFamily="18" charset="0"/>
                <a:cs typeface="Times New Roman" panose="02020603050405020304" pitchFamily="18" charset="0"/>
              </a:rPr>
              <a:t>речевые обороты, имена собственные и пр.: </a:t>
            </a:r>
            <a:endParaRPr lang="en-US" sz="2100" dirty="0">
              <a:latin typeface="Times New Roman" panose="02020603050405020304" pitchFamily="18" charset="0"/>
              <a:cs typeface="Times New Roman" panose="02020603050405020304" pitchFamily="18" charset="0"/>
            </a:endParaRPr>
          </a:p>
          <a:p>
            <a:r>
              <a:rPr lang="ru-RU" sz="2100" dirty="0">
                <a:latin typeface="Times New Roman" panose="02020603050405020304" pitchFamily="18" charset="0"/>
                <a:cs typeface="Times New Roman" panose="02020603050405020304" pitchFamily="18" charset="0"/>
              </a:rPr>
              <a:t>«несмотря на то, что»(L=5),</a:t>
            </a:r>
          </a:p>
          <a:p>
            <a:r>
              <a:rPr lang="ru-RU" sz="2100" dirty="0">
                <a:latin typeface="Times New Roman" panose="02020603050405020304" pitchFamily="18" charset="0"/>
                <a:cs typeface="Times New Roman" panose="02020603050405020304" pitchFamily="18" charset="0"/>
              </a:rPr>
              <a:t>«в свою </a:t>
            </a:r>
            <a:r>
              <a:rPr lang="ru-RU" sz="2100" dirty="0" err="1">
                <a:latin typeface="Times New Roman" panose="02020603050405020304" pitchFamily="18" charset="0"/>
                <a:cs typeface="Times New Roman" panose="02020603050405020304" pitchFamily="18" charset="0"/>
              </a:rPr>
              <a:t>очередь,нельзя</a:t>
            </a:r>
            <a:r>
              <a:rPr lang="ru-RU" sz="2100" dirty="0">
                <a:latin typeface="Times New Roman" panose="02020603050405020304" pitchFamily="18" charset="0"/>
                <a:cs typeface="Times New Roman" panose="02020603050405020304" pitchFamily="18" charset="0"/>
              </a:rPr>
              <a:t> не заметить того факта</a:t>
            </a:r>
            <a:r>
              <a:rPr lang="en-US" sz="2100" dirty="0">
                <a:latin typeface="Times New Roman" panose="02020603050405020304" pitchFamily="18" charset="0"/>
                <a:cs typeface="Times New Roman" panose="02020603050405020304" pitchFamily="18" charset="0"/>
              </a:rPr>
              <a:t>,</a:t>
            </a:r>
            <a:r>
              <a:rPr lang="ru-RU" sz="2100" dirty="0">
                <a:latin typeface="Times New Roman" panose="02020603050405020304" pitchFamily="18" charset="0"/>
                <a:cs typeface="Times New Roman" panose="02020603050405020304" pitchFamily="18" charset="0"/>
              </a:rPr>
              <a:t>что»(L=9),</a:t>
            </a:r>
          </a:p>
          <a:p>
            <a:r>
              <a:rPr lang="ru-RU" sz="2100" dirty="0">
                <a:latin typeface="Times New Roman" panose="02020603050405020304" pitchFamily="18" charset="0"/>
                <a:cs typeface="Times New Roman" panose="02020603050405020304" pitchFamily="18" charset="0"/>
              </a:rPr>
              <a:t>«Северный Ледовитый океан»(L=3),</a:t>
            </a:r>
          </a:p>
          <a:p>
            <a:r>
              <a:rPr lang="ru-RU" sz="2100" dirty="0">
                <a:latin typeface="Times New Roman" panose="02020603050405020304" pitchFamily="18" charset="0"/>
                <a:cs typeface="Times New Roman" panose="02020603050405020304" pitchFamily="18" charset="0"/>
              </a:rPr>
              <a:t>«Министерство образования и науки»(L=4). </a:t>
            </a:r>
          </a:p>
          <a:p>
            <a:r>
              <a:rPr lang="ru-RU" sz="2100" dirty="0">
                <a:latin typeface="Times New Roman" panose="02020603050405020304" pitchFamily="18" charset="0"/>
                <a:cs typeface="Times New Roman" panose="02020603050405020304" pitchFamily="18" charset="0"/>
              </a:rPr>
              <a:t>Характерная величина – L – длина </a:t>
            </a:r>
            <a:r>
              <a:rPr lang="ru-RU" sz="2100" dirty="0" err="1">
                <a:latin typeface="Times New Roman" panose="02020603050405020304" pitchFamily="18" charset="0"/>
                <a:cs typeface="Times New Roman" panose="02020603050405020304" pitchFamily="18" charset="0"/>
              </a:rPr>
              <a:t>шингла</a:t>
            </a:r>
            <a:r>
              <a:rPr lang="en-US" sz="2100" dirty="0">
                <a:latin typeface="Times New Roman" panose="02020603050405020304" pitchFamily="18" charset="0"/>
                <a:cs typeface="Times New Roman" panose="02020603050405020304" pitchFamily="18" charset="0"/>
              </a:rPr>
              <a:t> </a:t>
            </a:r>
            <a:r>
              <a:rPr lang="ru-RU" sz="2100" dirty="0">
                <a:latin typeface="Times New Roman" panose="02020603050405020304" pitchFamily="18" charset="0"/>
                <a:cs typeface="Times New Roman" panose="02020603050405020304" pitchFamily="18" charset="0"/>
              </a:rPr>
              <a:t> в словах),при непоследовательном (по какому-либо другому закону) – «пассажами»(характеризуется законом деления текста на пассажи). Например</a:t>
            </a:r>
            <a:r>
              <a:rPr lang="en-US" sz="2100" dirty="0">
                <a:latin typeface="Times New Roman" panose="02020603050405020304" pitchFamily="18" charset="0"/>
                <a:cs typeface="Times New Roman" panose="02020603050405020304" pitchFamily="18" charset="0"/>
              </a:rPr>
              <a:t>,</a:t>
            </a:r>
            <a:r>
              <a:rPr lang="ru-RU" sz="2100" dirty="0">
                <a:latin typeface="Times New Roman" panose="02020603050405020304" pitchFamily="18" charset="0"/>
                <a:cs typeface="Times New Roman" panose="02020603050405020304" pitchFamily="18" charset="0"/>
              </a:rPr>
              <a:t>пусть</a:t>
            </a:r>
            <a:r>
              <a:rPr lang="en-US" sz="2100" dirty="0">
                <a:latin typeface="Times New Roman" panose="02020603050405020304" pitchFamily="18" charset="0"/>
                <a:cs typeface="Times New Roman" panose="02020603050405020304" pitchFamily="18" charset="0"/>
              </a:rPr>
              <a:t> </a:t>
            </a:r>
            <a:r>
              <a:rPr lang="ru-RU" sz="2100" dirty="0">
                <a:latin typeface="Times New Roman" panose="02020603050405020304" pitchFamily="18" charset="0"/>
                <a:cs typeface="Times New Roman" panose="02020603050405020304" pitchFamily="18" charset="0"/>
              </a:rPr>
              <a:t> существует фраза «</a:t>
            </a:r>
            <a:r>
              <a:rPr lang="ru-RU" sz="2100" dirty="0" err="1">
                <a:latin typeface="Times New Roman" panose="02020603050405020304" pitchFamily="18" charset="0"/>
                <a:cs typeface="Times New Roman" panose="02020603050405020304" pitchFamily="18" charset="0"/>
              </a:rPr>
              <a:t>специалистов,которые</a:t>
            </a:r>
            <a:r>
              <a:rPr lang="ru-RU" sz="2100" dirty="0">
                <a:latin typeface="Times New Roman" panose="02020603050405020304" pitchFamily="18" charset="0"/>
                <a:cs typeface="Times New Roman" panose="02020603050405020304" pitchFamily="18" charset="0"/>
              </a:rPr>
              <a:t> занимаются </a:t>
            </a:r>
            <a:r>
              <a:rPr lang="ru-RU" sz="2100" dirty="0" err="1">
                <a:latin typeface="Times New Roman" panose="02020603050405020304" pitchFamily="18" charset="0"/>
                <a:cs typeface="Times New Roman" panose="02020603050405020304" pitchFamily="18" charset="0"/>
              </a:rPr>
              <a:t>копирайтингом,называют</a:t>
            </a:r>
            <a:r>
              <a:rPr lang="en-US" sz="2100" dirty="0">
                <a:latin typeface="Times New Roman" panose="02020603050405020304" pitchFamily="18" charset="0"/>
                <a:cs typeface="Times New Roman" panose="02020603050405020304" pitchFamily="18" charset="0"/>
              </a:rPr>
              <a:t> </a:t>
            </a:r>
            <a:r>
              <a:rPr lang="ru-RU" sz="2100" dirty="0">
                <a:latin typeface="Times New Roman" panose="02020603050405020304" pitchFamily="18" charset="0"/>
                <a:cs typeface="Times New Roman" panose="02020603050405020304" pitchFamily="18" charset="0"/>
              </a:rPr>
              <a:t> копирайтерами».</a:t>
            </a:r>
            <a:endParaRPr lang="ru-KZ"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3384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CFF33"/>
        </a:solidFill>
        <a:effectLst/>
      </p:bgPr>
    </p:bg>
    <p:spTree>
      <p:nvGrpSpPr>
        <p:cNvPr id="1" name=""/>
        <p:cNvGrpSpPr/>
        <p:nvPr/>
      </p:nvGrpSpPr>
      <p:grpSpPr>
        <a:xfrm>
          <a:off x="0" y="0"/>
          <a:ext cx="0" cy="0"/>
          <a:chOff x="0" y="0"/>
          <a:chExt cx="0" cy="0"/>
        </a:xfrm>
      </p:grpSpPr>
      <p:sp>
        <p:nvSpPr>
          <p:cNvPr id="4" name="Объект 3">
            <a:extLst>
              <a:ext uri="{FF2B5EF4-FFF2-40B4-BE49-F238E27FC236}">
                <a16:creationId xmlns:a16="http://schemas.microsoft.com/office/drawing/2014/main" id="{667EE89A-9FA9-4D2F-9FBC-55725A8921FA}"/>
              </a:ext>
            </a:extLst>
          </p:cNvPr>
          <p:cNvSpPr>
            <a:spLocks noGrp="1"/>
          </p:cNvSpPr>
          <p:nvPr>
            <p:ph sz="half" idx="1"/>
          </p:nvPr>
        </p:nvSpPr>
        <p:spPr>
          <a:xfrm>
            <a:off x="324789" y="1171826"/>
            <a:ext cx="10942819" cy="4906685"/>
          </a:xfrm>
        </p:spPr>
        <p:txBody>
          <a:bodyPr/>
          <a:lstStyle/>
          <a:p>
            <a:pPr marL="0" indent="0">
              <a:buNone/>
            </a:pPr>
            <a:r>
              <a:rPr lang="ru-RU" sz="2400" b="1" dirty="0">
                <a:solidFill>
                  <a:schemeClr val="tx1"/>
                </a:solidFill>
                <a:latin typeface="Times New Roman" panose="02020603050405020304" pitchFamily="18" charset="0"/>
                <a:cs typeface="Times New Roman" panose="02020603050405020304" pitchFamily="18" charset="0"/>
              </a:rPr>
              <a:t>Проблема</a:t>
            </a:r>
            <a:r>
              <a:rPr lang="ru-RU" sz="2400" dirty="0">
                <a:solidFill>
                  <a:schemeClr val="tx1"/>
                </a:solidFill>
                <a:latin typeface="Times New Roman" panose="02020603050405020304" pitchFamily="18" charset="0"/>
                <a:cs typeface="Times New Roman" panose="02020603050405020304" pitchFamily="18" charset="0"/>
              </a:rPr>
              <a:t>: омонимы, одинаковое написание разных словоформ разных слов (ср. «горе» (беда) и «на горе» (место));</a:t>
            </a:r>
          </a:p>
          <a:p>
            <a:pPr marL="0" indent="0">
              <a:buNone/>
            </a:pPr>
            <a:r>
              <a:rPr lang="ru-RU" sz="2400" dirty="0">
                <a:solidFill>
                  <a:schemeClr val="tx1"/>
                </a:solidFill>
                <a:latin typeface="Times New Roman" panose="02020603050405020304" pitchFamily="18" charset="0"/>
                <a:cs typeface="Times New Roman" panose="02020603050405020304" pitchFamily="18" charset="0"/>
              </a:rPr>
              <a:t>нет морфологии + удаление коротких слов: «кроха», «упала», «со», «стола», «на», «табуретку». </a:t>
            </a:r>
          </a:p>
          <a:p>
            <a:pPr marL="0" indent="0">
              <a:buNone/>
            </a:pPr>
            <a:r>
              <a:rPr lang="ru-RU" sz="2400" b="1" dirty="0">
                <a:solidFill>
                  <a:schemeClr val="tx1"/>
                </a:solidFill>
                <a:latin typeface="Times New Roman" panose="02020603050405020304" pitchFamily="18" charset="0"/>
                <a:cs typeface="Times New Roman" panose="02020603050405020304" pitchFamily="18" charset="0"/>
              </a:rPr>
              <a:t> Проблема</a:t>
            </a:r>
            <a:r>
              <a:rPr lang="ru-RU" sz="2400" dirty="0">
                <a:solidFill>
                  <a:schemeClr val="tx1"/>
                </a:solidFill>
                <a:latin typeface="Times New Roman" panose="02020603050405020304" pitchFamily="18" charset="0"/>
                <a:cs typeface="Times New Roman" panose="02020603050405020304" pitchFamily="18" charset="0"/>
              </a:rPr>
              <a:t>: </a:t>
            </a:r>
            <a:r>
              <a:rPr lang="ru-RU" sz="2400" dirty="0" err="1">
                <a:solidFill>
                  <a:schemeClr val="tx1"/>
                </a:solidFill>
                <a:latin typeface="Times New Roman" panose="02020603050405020304" pitchFamily="18" charset="0"/>
                <a:cs typeface="Times New Roman" panose="02020603050405020304" pitchFamily="18" charset="0"/>
              </a:rPr>
              <a:t>стемминги</a:t>
            </a:r>
            <a:r>
              <a:rPr lang="ru-RU" sz="2400" dirty="0">
                <a:solidFill>
                  <a:schemeClr val="tx1"/>
                </a:solidFill>
                <a:latin typeface="Times New Roman" panose="02020603050405020304" pitchFamily="18" charset="0"/>
                <a:cs typeface="Times New Roman" panose="02020603050405020304" pitchFamily="18" charset="0"/>
              </a:rPr>
              <a:t> словоформ отличаются. Например, «кошка»      «кош», «кот»      «кот», «котенок»       «котен», в то время как обычно половые и возрастные характеристики объекта должны быть незначимыми; </a:t>
            </a:r>
          </a:p>
          <a:p>
            <a:pPr marL="0" indent="0">
              <a:buNone/>
            </a:pPr>
            <a:r>
              <a:rPr lang="ru-RU" sz="2400" dirty="0" err="1">
                <a:solidFill>
                  <a:schemeClr val="tx1"/>
                </a:solidFill>
                <a:latin typeface="Times New Roman" panose="02020603050405020304" pitchFamily="18" charset="0"/>
                <a:cs typeface="Times New Roman" panose="02020603050405020304" pitchFamily="18" charset="0"/>
              </a:rPr>
              <a:t>стемматизация</a:t>
            </a:r>
            <a:r>
              <a:rPr lang="ru-RU" sz="2400" dirty="0">
                <a:solidFill>
                  <a:schemeClr val="tx1"/>
                </a:solidFill>
                <a:latin typeface="Times New Roman" panose="02020603050405020304" pitchFamily="18" charset="0"/>
                <a:cs typeface="Times New Roman" panose="02020603050405020304" pitchFamily="18" charset="0"/>
              </a:rPr>
              <a:t> слов (самый известный алгоритм – </a:t>
            </a:r>
            <a:r>
              <a:rPr lang="ru-RU" sz="2400" dirty="0" err="1">
                <a:solidFill>
                  <a:schemeClr val="tx1"/>
                </a:solidFill>
                <a:latin typeface="Times New Roman" panose="02020603050405020304" pitchFamily="18" charset="0"/>
                <a:cs typeface="Times New Roman" panose="02020603050405020304" pitchFamily="18" charset="0"/>
              </a:rPr>
              <a:t>стеммер</a:t>
            </a:r>
            <a:r>
              <a:rPr lang="ru-RU" sz="2400" dirty="0">
                <a:solidFill>
                  <a:schemeClr val="tx1"/>
                </a:solidFill>
                <a:latin typeface="Times New Roman" panose="02020603050405020304" pitchFamily="18" charset="0"/>
                <a:cs typeface="Times New Roman" panose="02020603050405020304" pitchFamily="18" charset="0"/>
              </a:rPr>
              <a:t> Портера):</a:t>
            </a:r>
          </a:p>
          <a:p>
            <a:pPr marL="0" indent="0">
              <a:buNone/>
            </a:pPr>
            <a:r>
              <a:rPr lang="ru-RU" sz="2400" dirty="0">
                <a:solidFill>
                  <a:schemeClr val="tx1"/>
                </a:solidFill>
                <a:latin typeface="Times New Roman" panose="02020603050405020304" pitchFamily="18" charset="0"/>
                <a:cs typeface="Times New Roman" panose="02020603050405020304" pitchFamily="18" charset="0"/>
              </a:rPr>
              <a:t> «крох», «упал», «с», «стол», «н», «табурет». </a:t>
            </a:r>
          </a:p>
          <a:p>
            <a:pPr marL="0" indent="0">
              <a:buNone/>
            </a:pPr>
            <a:r>
              <a:rPr lang="ru-RU" sz="2400" b="1" dirty="0">
                <a:solidFill>
                  <a:schemeClr val="tx1"/>
                </a:solidFill>
                <a:latin typeface="Times New Roman" panose="02020603050405020304" pitchFamily="18" charset="0"/>
                <a:cs typeface="Times New Roman" panose="02020603050405020304" pitchFamily="18" charset="0"/>
              </a:rPr>
              <a:t>Проблема: </a:t>
            </a:r>
            <a:r>
              <a:rPr lang="ru-RU" sz="2400" dirty="0">
                <a:solidFill>
                  <a:schemeClr val="tx1"/>
                </a:solidFill>
                <a:latin typeface="Times New Roman" panose="02020603050405020304" pitchFamily="18" charset="0"/>
                <a:cs typeface="Times New Roman" panose="02020603050405020304" pitchFamily="18" charset="0"/>
              </a:rPr>
              <a:t>синонимы и омонимы. Например, затруднено восстановление базовой формы у: «замок», «замок», «замок»; «эти типы стали есть в литейном цехе»; «косой </a:t>
            </a:r>
            <a:r>
              <a:rPr lang="ru-RU" sz="2400" dirty="0" err="1">
                <a:solidFill>
                  <a:schemeClr val="tx1"/>
                </a:solidFill>
                <a:latin typeface="Times New Roman" panose="02020603050405020304" pitchFamily="18" charset="0"/>
                <a:cs typeface="Times New Roman" panose="02020603050405020304" pitchFamily="18" charset="0"/>
              </a:rPr>
              <a:t>косойкосой</a:t>
            </a:r>
            <a:r>
              <a:rPr lang="ru-RU" sz="2400" dirty="0">
                <a:solidFill>
                  <a:schemeClr val="tx1"/>
                </a:solidFill>
                <a:latin typeface="Times New Roman" panose="02020603050405020304" pitchFamily="18" charset="0"/>
                <a:cs typeface="Times New Roman" panose="02020603050405020304" pitchFamily="18" charset="0"/>
              </a:rPr>
              <a:t> косил косой».</a:t>
            </a:r>
          </a:p>
          <a:p>
            <a:pPr marL="0" indent="0">
              <a:buNone/>
            </a:pPr>
            <a:r>
              <a:rPr lang="ru-RU" sz="2400" dirty="0">
                <a:solidFill>
                  <a:schemeClr val="tx1"/>
                </a:solidFill>
                <a:latin typeface="Times New Roman" panose="02020603050405020304" pitchFamily="18" charset="0"/>
                <a:cs typeface="Times New Roman" panose="02020603050405020304" pitchFamily="18" charset="0"/>
              </a:rPr>
              <a:t> </a:t>
            </a:r>
            <a:r>
              <a:rPr lang="ru-RU" sz="2400" dirty="0" err="1">
                <a:solidFill>
                  <a:schemeClr val="tx1"/>
                </a:solidFill>
                <a:latin typeface="Times New Roman" panose="02020603050405020304" pitchFamily="18" charset="0"/>
                <a:cs typeface="Times New Roman" panose="02020603050405020304" pitchFamily="18" charset="0"/>
              </a:rPr>
              <a:t>лемматизация</a:t>
            </a:r>
            <a:r>
              <a:rPr lang="ru-RU" sz="2400" dirty="0">
                <a:solidFill>
                  <a:schemeClr val="tx1"/>
                </a:solidFill>
                <a:latin typeface="Times New Roman" panose="02020603050405020304" pitchFamily="18" charset="0"/>
                <a:cs typeface="Times New Roman" panose="02020603050405020304" pitchFamily="18" charset="0"/>
              </a:rPr>
              <a:t> слов (лемма – базовая грамматическая категория): «крошка», «упасть», «со», «стол», «на», «табуретка». </a:t>
            </a:r>
            <a:endParaRPr lang="ru-KZ" sz="2400" dirty="0">
              <a:solidFill>
                <a:schemeClr val="tx1"/>
              </a:solidFill>
              <a:latin typeface="Times New Roman" panose="02020603050405020304" pitchFamily="18" charset="0"/>
              <a:cs typeface="Times New Roman" panose="02020603050405020304" pitchFamily="18" charset="0"/>
            </a:endParaRPr>
          </a:p>
        </p:txBody>
      </p:sp>
      <p:sp>
        <p:nvSpPr>
          <p:cNvPr id="6" name="Номер слайда 5">
            <a:extLst>
              <a:ext uri="{FF2B5EF4-FFF2-40B4-BE49-F238E27FC236}">
                <a16:creationId xmlns:a16="http://schemas.microsoft.com/office/drawing/2014/main" id="{4BD03906-DA3A-4F68-B646-520E8F52827E}"/>
              </a:ext>
            </a:extLst>
          </p:cNvPr>
          <p:cNvSpPr>
            <a:spLocks noGrp="1"/>
          </p:cNvSpPr>
          <p:nvPr>
            <p:ph type="sldNum" sz="quarter" idx="15"/>
          </p:nvPr>
        </p:nvSpPr>
        <p:spPr/>
        <p:txBody>
          <a:bodyPr/>
          <a:lstStyle/>
          <a:p>
            <a:pPr rtl="0"/>
            <a:fld id="{058DB212-BFA2-403F-85EF-DFD3FF6D973A}" type="slidenum">
              <a:rPr lang="ru-RU" noProof="0" smtClean="0"/>
              <a:pPr rtl="0"/>
              <a:t>6</a:t>
            </a:fld>
            <a:endParaRPr lang="ru-RU" noProof="0"/>
          </a:p>
        </p:txBody>
      </p:sp>
      <p:sp>
        <p:nvSpPr>
          <p:cNvPr id="2" name="Прямоугольник 1">
            <a:extLst>
              <a:ext uri="{FF2B5EF4-FFF2-40B4-BE49-F238E27FC236}">
                <a16:creationId xmlns:a16="http://schemas.microsoft.com/office/drawing/2014/main" id="{41D4F4F0-BF34-4C8F-A383-C57D0DD5E8A6}"/>
              </a:ext>
            </a:extLst>
          </p:cNvPr>
          <p:cNvSpPr/>
          <p:nvPr/>
        </p:nvSpPr>
        <p:spPr>
          <a:xfrm>
            <a:off x="1171731" y="184108"/>
            <a:ext cx="9848537" cy="83099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Данный механизм называется «поиск с учетом морфологии». Возможны следующие варианты (пример: «Кроха упала со стола на табуретку»):</a:t>
            </a:r>
            <a:endParaRPr lang="ru-KZ" sz="2400" dirty="0">
              <a:latin typeface="Times New Roman" panose="02020603050405020304" pitchFamily="18" charset="0"/>
              <a:cs typeface="Times New Roman" panose="02020603050405020304" pitchFamily="18" charset="0"/>
            </a:endParaRPr>
          </a:p>
        </p:txBody>
      </p:sp>
      <p:cxnSp>
        <p:nvCxnSpPr>
          <p:cNvPr id="5" name="Прямая со стрелкой 4">
            <a:extLst>
              <a:ext uri="{FF2B5EF4-FFF2-40B4-BE49-F238E27FC236}">
                <a16:creationId xmlns:a16="http://schemas.microsoft.com/office/drawing/2014/main" id="{43D7B984-71B5-4D6E-ADC6-B93C20843098}"/>
              </a:ext>
            </a:extLst>
          </p:cNvPr>
          <p:cNvCxnSpPr>
            <a:cxnSpLocks/>
          </p:cNvCxnSpPr>
          <p:nvPr/>
        </p:nvCxnSpPr>
        <p:spPr>
          <a:xfrm>
            <a:off x="9158989" y="2923082"/>
            <a:ext cx="434715" cy="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Прямая со стрелкой 9">
            <a:extLst>
              <a:ext uri="{FF2B5EF4-FFF2-40B4-BE49-F238E27FC236}">
                <a16:creationId xmlns:a16="http://schemas.microsoft.com/office/drawing/2014/main" id="{074C7CF6-5CF5-4193-A4A1-9F8A1F623146}"/>
              </a:ext>
            </a:extLst>
          </p:cNvPr>
          <p:cNvCxnSpPr>
            <a:cxnSpLocks/>
          </p:cNvCxnSpPr>
          <p:nvPr/>
        </p:nvCxnSpPr>
        <p:spPr>
          <a:xfrm>
            <a:off x="1029323" y="3267856"/>
            <a:ext cx="499673" cy="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a:extLst>
              <a:ext uri="{FF2B5EF4-FFF2-40B4-BE49-F238E27FC236}">
                <a16:creationId xmlns:a16="http://schemas.microsoft.com/office/drawing/2014/main" id="{0BCE4200-FC8B-45E4-AB58-CBF239478048}"/>
              </a:ext>
            </a:extLst>
          </p:cNvPr>
          <p:cNvCxnSpPr>
            <a:cxnSpLocks/>
          </p:cNvCxnSpPr>
          <p:nvPr/>
        </p:nvCxnSpPr>
        <p:spPr>
          <a:xfrm>
            <a:off x="3702571" y="3267856"/>
            <a:ext cx="509665" cy="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a:extLst>
              <a:ext uri="{FF2B5EF4-FFF2-40B4-BE49-F238E27FC236}">
                <a16:creationId xmlns:a16="http://schemas.microsoft.com/office/drawing/2014/main" id="{6B877958-D086-488C-B01F-601768C958D3}"/>
              </a:ext>
            </a:extLst>
          </p:cNvPr>
          <p:cNvCxnSpPr/>
          <p:nvPr/>
        </p:nvCxnSpPr>
        <p:spPr>
          <a:xfrm>
            <a:off x="8409482" y="2158584"/>
            <a:ext cx="524656"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a:extLst>
              <a:ext uri="{FF2B5EF4-FFF2-40B4-BE49-F238E27FC236}">
                <a16:creationId xmlns:a16="http://schemas.microsoft.com/office/drawing/2014/main" id="{0E6F32F7-D270-4856-9E8A-EFE4D9CD56B5}"/>
              </a:ext>
            </a:extLst>
          </p:cNvPr>
          <p:cNvCxnSpPr>
            <a:cxnSpLocks/>
          </p:cNvCxnSpPr>
          <p:nvPr/>
        </p:nvCxnSpPr>
        <p:spPr>
          <a:xfrm>
            <a:off x="10268262" y="2158584"/>
            <a:ext cx="752006"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a:extLst>
              <a:ext uri="{FF2B5EF4-FFF2-40B4-BE49-F238E27FC236}">
                <a16:creationId xmlns:a16="http://schemas.microsoft.com/office/drawing/2014/main" id="{B47DB89A-82E1-4FC4-8A6B-98E6863F5C78}"/>
              </a:ext>
            </a:extLst>
          </p:cNvPr>
          <p:cNvCxnSpPr/>
          <p:nvPr/>
        </p:nvCxnSpPr>
        <p:spPr>
          <a:xfrm>
            <a:off x="2458387" y="4512039"/>
            <a:ext cx="449705"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a:extLst>
              <a:ext uri="{FF2B5EF4-FFF2-40B4-BE49-F238E27FC236}">
                <a16:creationId xmlns:a16="http://schemas.microsoft.com/office/drawing/2014/main" id="{EF9752BA-66A5-4605-93BB-91BAC6F7C344}"/>
              </a:ext>
            </a:extLst>
          </p:cNvPr>
          <p:cNvCxnSpPr/>
          <p:nvPr/>
        </p:nvCxnSpPr>
        <p:spPr>
          <a:xfrm>
            <a:off x="4212236" y="4497049"/>
            <a:ext cx="344774"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a:extLst>
              <a:ext uri="{FF2B5EF4-FFF2-40B4-BE49-F238E27FC236}">
                <a16:creationId xmlns:a16="http://schemas.microsoft.com/office/drawing/2014/main" id="{0D944293-A043-4EAA-A33F-8A1AA7A999BD}"/>
              </a:ext>
            </a:extLst>
          </p:cNvPr>
          <p:cNvCxnSpPr/>
          <p:nvPr/>
        </p:nvCxnSpPr>
        <p:spPr>
          <a:xfrm>
            <a:off x="1528996" y="6400800"/>
            <a:ext cx="719529"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 name="Прямая соединительная линия 30">
            <a:extLst>
              <a:ext uri="{FF2B5EF4-FFF2-40B4-BE49-F238E27FC236}">
                <a16:creationId xmlns:a16="http://schemas.microsoft.com/office/drawing/2014/main" id="{47570A65-01D6-4B29-AE35-68C66D047EE6}"/>
              </a:ext>
            </a:extLst>
          </p:cNvPr>
          <p:cNvCxnSpPr/>
          <p:nvPr/>
        </p:nvCxnSpPr>
        <p:spPr>
          <a:xfrm>
            <a:off x="3387777" y="6415790"/>
            <a:ext cx="569626"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53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CFF33"/>
        </a:solidFill>
        <a:effectLst/>
      </p:bgPr>
    </p:bg>
    <p:spTree>
      <p:nvGrpSpPr>
        <p:cNvPr id="1" name=""/>
        <p:cNvGrpSpPr/>
        <p:nvPr/>
      </p:nvGrpSpPr>
      <p:grpSpPr>
        <a:xfrm>
          <a:off x="0" y="0"/>
          <a:ext cx="0" cy="0"/>
          <a:chOff x="0" y="0"/>
          <a:chExt cx="0" cy="0"/>
        </a:xfrm>
      </p:grpSpPr>
      <p:sp>
        <p:nvSpPr>
          <p:cNvPr id="4" name="Объект 3">
            <a:extLst>
              <a:ext uri="{FF2B5EF4-FFF2-40B4-BE49-F238E27FC236}">
                <a16:creationId xmlns:a16="http://schemas.microsoft.com/office/drawing/2014/main" id="{CA0787E2-40EF-4BDB-84DD-B91A30B857CA}"/>
              </a:ext>
            </a:extLst>
          </p:cNvPr>
          <p:cNvSpPr>
            <a:spLocks noGrp="1"/>
          </p:cNvSpPr>
          <p:nvPr>
            <p:ph sz="half" idx="1"/>
          </p:nvPr>
        </p:nvSpPr>
        <p:spPr>
          <a:xfrm>
            <a:off x="1155999" y="1860438"/>
            <a:ext cx="9250416" cy="1679003"/>
          </a:xfrm>
        </p:spPr>
        <p:txBody>
          <a:bodyPr/>
          <a:lstStyle/>
          <a:p>
            <a:pPr marL="0" indent="0">
              <a:buNone/>
            </a:pPr>
            <a:r>
              <a:rPr lang="ru-RU" sz="2400" dirty="0">
                <a:solidFill>
                  <a:schemeClr val="tx1"/>
                </a:solidFill>
                <a:latin typeface="Times New Roman" panose="02020603050405020304" pitchFamily="18" charset="0"/>
                <a:cs typeface="Times New Roman" panose="02020603050405020304" pitchFamily="18" charset="0"/>
              </a:rPr>
              <a:t>Если поменяете большое количество букв, то ваш текст при открытии документа в </a:t>
            </a:r>
            <a:r>
              <a:rPr lang="ru-RU" sz="2400" dirty="0" err="1">
                <a:solidFill>
                  <a:schemeClr val="tx1"/>
                </a:solidFill>
                <a:latin typeface="Times New Roman" panose="02020603050405020304" pitchFamily="18" charset="0"/>
                <a:cs typeface="Times New Roman" panose="02020603050405020304" pitchFamily="18" charset="0"/>
              </a:rPr>
              <a:t>Word</a:t>
            </a:r>
            <a:r>
              <a:rPr lang="ru-RU" sz="2400" dirty="0">
                <a:solidFill>
                  <a:schemeClr val="tx1"/>
                </a:solidFill>
                <a:latin typeface="Times New Roman" panose="02020603050405020304" pitchFamily="18" charset="0"/>
                <a:cs typeface="Times New Roman" panose="02020603050405020304" pitchFamily="18" charset="0"/>
              </a:rPr>
              <a:t> будет полностью подчеркнут красными линиями. Для этого необходимо отключить автоматическую проверку на правописание в </a:t>
            </a:r>
            <a:r>
              <a:rPr lang="ru-RU" sz="2400" dirty="0" err="1">
                <a:solidFill>
                  <a:schemeClr val="tx1"/>
                </a:solidFill>
                <a:latin typeface="Times New Roman" panose="02020603050405020304" pitchFamily="18" charset="0"/>
                <a:cs typeface="Times New Roman" panose="02020603050405020304" pitchFamily="18" charset="0"/>
              </a:rPr>
              <a:t>Word</a:t>
            </a:r>
            <a:r>
              <a:rPr lang="ru-RU" sz="2400" dirty="0">
                <a:solidFill>
                  <a:schemeClr val="tx1"/>
                </a:solidFill>
                <a:latin typeface="Times New Roman" panose="02020603050405020304" pitchFamily="18" charset="0"/>
                <a:cs typeface="Times New Roman" panose="02020603050405020304" pitchFamily="18" charset="0"/>
              </a:rPr>
              <a:t>.</a:t>
            </a:r>
          </a:p>
          <a:p>
            <a:endParaRPr lang="ru-RU" sz="2400" dirty="0">
              <a:latin typeface="Times New Roman" panose="02020603050405020304" pitchFamily="18" charset="0"/>
              <a:cs typeface="Times New Roman" panose="02020603050405020304" pitchFamily="18" charset="0"/>
            </a:endParaRPr>
          </a:p>
          <a:p>
            <a:endParaRPr lang="ru-KZ" dirty="0"/>
          </a:p>
        </p:txBody>
      </p:sp>
      <p:sp>
        <p:nvSpPr>
          <p:cNvPr id="6" name="Номер слайда 5">
            <a:extLst>
              <a:ext uri="{FF2B5EF4-FFF2-40B4-BE49-F238E27FC236}">
                <a16:creationId xmlns:a16="http://schemas.microsoft.com/office/drawing/2014/main" id="{345844B1-A98C-4A63-A9D5-A9B58B95FC72}"/>
              </a:ext>
            </a:extLst>
          </p:cNvPr>
          <p:cNvSpPr>
            <a:spLocks noGrp="1"/>
          </p:cNvSpPr>
          <p:nvPr>
            <p:ph type="sldNum" sz="quarter" idx="15"/>
          </p:nvPr>
        </p:nvSpPr>
        <p:spPr/>
        <p:txBody>
          <a:bodyPr/>
          <a:lstStyle/>
          <a:p>
            <a:pPr rtl="0"/>
            <a:fld id="{058DB212-BFA2-403F-85EF-DFD3FF6D973A}" type="slidenum">
              <a:rPr lang="ru-RU" noProof="0" smtClean="0"/>
              <a:pPr rtl="0"/>
              <a:t>7</a:t>
            </a:fld>
            <a:endParaRPr lang="ru-RU" noProof="0"/>
          </a:p>
        </p:txBody>
      </p:sp>
      <p:sp>
        <p:nvSpPr>
          <p:cNvPr id="8" name="Прямоугольник 7">
            <a:extLst>
              <a:ext uri="{FF2B5EF4-FFF2-40B4-BE49-F238E27FC236}">
                <a16:creationId xmlns:a16="http://schemas.microsoft.com/office/drawing/2014/main" id="{FD0E7759-4519-422C-BF68-A0EA2A95C380}"/>
              </a:ext>
            </a:extLst>
          </p:cNvPr>
          <p:cNvSpPr/>
          <p:nvPr/>
        </p:nvSpPr>
        <p:spPr>
          <a:xfrm>
            <a:off x="1155998" y="146098"/>
            <a:ext cx="9250417" cy="923330"/>
          </a:xfrm>
          <a:prstGeom prst="rect">
            <a:avLst/>
          </a:prstGeom>
          <a:noFill/>
          <a:ln>
            <a:solidFill>
              <a:schemeClr val="accent1">
                <a:lumMod val="40000"/>
                <a:lumOff val="60000"/>
              </a:schemeClr>
            </a:solidFill>
          </a:ln>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ru-RU" sz="5400" b="1" dirty="0">
                <a:ln/>
                <a:solidFill>
                  <a:schemeClr val="accent3"/>
                </a:solidFill>
              </a:rPr>
              <a:t>Как обмануть антиплагиат?</a:t>
            </a:r>
          </a:p>
        </p:txBody>
      </p:sp>
      <p:sp>
        <p:nvSpPr>
          <p:cNvPr id="9" name="Rectangle 1">
            <a:extLst>
              <a:ext uri="{FF2B5EF4-FFF2-40B4-BE49-F238E27FC236}">
                <a16:creationId xmlns:a16="http://schemas.microsoft.com/office/drawing/2014/main" id="{F19BD846-35D7-498B-A6D7-CA904E02E84C}"/>
              </a:ext>
            </a:extLst>
          </p:cNvPr>
          <p:cNvSpPr>
            <a:spLocks noGrp="1" noChangeArrowheads="1"/>
          </p:cNvSpPr>
          <p:nvPr>
            <p:ph type="body" sz="quarter" idx="12"/>
          </p:nvPr>
        </p:nvSpPr>
        <p:spPr bwMode="auto">
          <a:xfrm>
            <a:off x="1155998" y="1196068"/>
            <a:ext cx="88728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KZ" altLang="ru-KZ" sz="2400" b="1" i="0" u="none" strike="noStrike" cap="none" normalizeH="0" baseline="0" dirty="0">
                <a:ln>
                  <a:noFill/>
                </a:ln>
                <a:effectLst/>
                <a:latin typeface="Times New Roman" panose="02020603050405020304" pitchFamily="18" charset="0"/>
                <a:cs typeface="Times New Roman" panose="02020603050405020304" pitchFamily="18" charset="0"/>
              </a:rPr>
              <a:t>1.Заменить в тексте буквы: </a:t>
            </a:r>
            <a:r>
              <a:rPr kumimoji="0" lang="ru-KZ" altLang="ru-KZ" sz="2400" b="0" i="0" u="none" strike="noStrike" cap="none" normalizeH="0" baseline="0" dirty="0" err="1">
                <a:ln>
                  <a:noFill/>
                </a:ln>
                <a:effectLst/>
                <a:latin typeface="Times New Roman" panose="02020603050405020304" pitchFamily="18" charset="0"/>
                <a:cs typeface="Times New Roman" panose="02020603050405020304" pitchFamily="18" charset="0"/>
              </a:rPr>
              <a:t>а,е,о,р,с</a:t>
            </a:r>
            <a:r>
              <a:rPr lang="kk-KZ" altLang="ru-KZ" sz="2400" dirty="0">
                <a:latin typeface="Times New Roman" panose="02020603050405020304" pitchFamily="18" charset="0"/>
                <a:cs typeface="Times New Roman" panose="02020603050405020304" pitchFamily="18" charset="0"/>
              </a:rPr>
              <a:t> </a:t>
            </a:r>
            <a:r>
              <a:rPr kumimoji="0" lang="ru-KZ" altLang="ru-KZ" sz="2400" b="0" i="0" u="none" strike="noStrike" cap="none" normalizeH="0" baseline="0" dirty="0">
                <a:ln>
                  <a:noFill/>
                </a:ln>
                <a:effectLst/>
                <a:latin typeface="Times New Roman" panose="02020603050405020304" pitchFamily="18" charset="0"/>
                <a:cs typeface="Times New Roman" panose="02020603050405020304" pitchFamily="18" charset="0"/>
              </a:rPr>
              <a:t> с кириллицы на латиницу</a:t>
            </a:r>
            <a:r>
              <a:rPr lang="kk-KZ" altLang="ru-KZ" sz="2400" dirty="0">
                <a:latin typeface="Times New Roman" panose="02020603050405020304" pitchFamily="18" charset="0"/>
                <a:cs typeface="Times New Roman" panose="02020603050405020304" pitchFamily="18" charset="0"/>
              </a:rPr>
              <a:t>.</a:t>
            </a:r>
            <a:r>
              <a:rPr kumimoji="0" lang="ru-KZ" altLang="ru-KZ" sz="2400" b="0" i="0" u="none" strike="noStrike" cap="none" normalizeH="0" baseline="0" dirty="0">
                <a:ln>
                  <a:noFill/>
                </a:ln>
                <a:effectLst/>
                <a:latin typeface="Times New Roman" panose="02020603050405020304" pitchFamily="18" charset="0"/>
                <a:cs typeface="Times New Roman" panose="02020603050405020304" pitchFamily="18" charset="0"/>
              </a:rPr>
              <a:t> </a:t>
            </a:r>
          </a:p>
        </p:txBody>
      </p:sp>
      <p:pic>
        <p:nvPicPr>
          <p:cNvPr id="11" name="Рисунок 10">
            <a:extLst>
              <a:ext uri="{FF2B5EF4-FFF2-40B4-BE49-F238E27FC236}">
                <a16:creationId xmlns:a16="http://schemas.microsoft.com/office/drawing/2014/main" id="{3401FC77-6672-4E11-881F-1244221ED2BF}"/>
              </a:ext>
            </a:extLst>
          </p:cNvPr>
          <p:cNvPicPr>
            <a:picLocks noChangeAspect="1"/>
          </p:cNvPicPr>
          <p:nvPr/>
        </p:nvPicPr>
        <p:blipFill>
          <a:blip r:embed="rId2"/>
          <a:stretch>
            <a:fillRect/>
          </a:stretch>
        </p:blipFill>
        <p:spPr>
          <a:xfrm>
            <a:off x="5724235" y="3613526"/>
            <a:ext cx="6467765" cy="3208474"/>
          </a:xfrm>
          <a:prstGeom prst="rect">
            <a:avLst/>
          </a:prstGeom>
        </p:spPr>
      </p:pic>
      <p:pic>
        <p:nvPicPr>
          <p:cNvPr id="12" name="Рисунок 11">
            <a:extLst>
              <a:ext uri="{FF2B5EF4-FFF2-40B4-BE49-F238E27FC236}">
                <a16:creationId xmlns:a16="http://schemas.microsoft.com/office/drawing/2014/main" id="{41B31C5B-B0A8-4F3D-95DC-BF47C030F35B}"/>
              </a:ext>
            </a:extLst>
          </p:cNvPr>
          <p:cNvPicPr>
            <a:picLocks noChangeAspect="1"/>
          </p:cNvPicPr>
          <p:nvPr/>
        </p:nvPicPr>
        <p:blipFill>
          <a:blip r:embed="rId3"/>
          <a:stretch>
            <a:fillRect/>
          </a:stretch>
        </p:blipFill>
        <p:spPr>
          <a:xfrm>
            <a:off x="1" y="3613527"/>
            <a:ext cx="5516380" cy="3208474"/>
          </a:xfrm>
          <a:prstGeom prst="rect">
            <a:avLst/>
          </a:prstGeom>
        </p:spPr>
      </p:pic>
      <p:pic>
        <p:nvPicPr>
          <p:cNvPr id="2" name="Рисунок 1">
            <a:extLst>
              <a:ext uri="{FF2B5EF4-FFF2-40B4-BE49-F238E27FC236}">
                <a16:creationId xmlns:a16="http://schemas.microsoft.com/office/drawing/2014/main" id="{2A3CE1C0-ABBD-4BB2-9176-DCC5822A16DF}"/>
              </a:ext>
            </a:extLst>
          </p:cNvPr>
          <p:cNvPicPr>
            <a:picLocks noChangeAspect="1"/>
          </p:cNvPicPr>
          <p:nvPr/>
        </p:nvPicPr>
        <p:blipFill>
          <a:blip r:embed="rId4"/>
          <a:stretch>
            <a:fillRect/>
          </a:stretch>
        </p:blipFill>
        <p:spPr>
          <a:xfrm rot="20692814">
            <a:off x="124726" y="153046"/>
            <a:ext cx="840882" cy="1067955"/>
          </a:xfrm>
          <a:prstGeom prst="rect">
            <a:avLst/>
          </a:prstGeom>
        </p:spPr>
      </p:pic>
      <p:pic>
        <p:nvPicPr>
          <p:cNvPr id="3" name="Рисунок 2">
            <a:extLst>
              <a:ext uri="{FF2B5EF4-FFF2-40B4-BE49-F238E27FC236}">
                <a16:creationId xmlns:a16="http://schemas.microsoft.com/office/drawing/2014/main" id="{29D2184B-9DFE-4D3A-A518-804C364D43F6}"/>
              </a:ext>
            </a:extLst>
          </p:cNvPr>
          <p:cNvPicPr>
            <a:picLocks noChangeAspect="1"/>
          </p:cNvPicPr>
          <p:nvPr/>
        </p:nvPicPr>
        <p:blipFill>
          <a:blip r:embed="rId5"/>
          <a:stretch>
            <a:fillRect/>
          </a:stretch>
        </p:blipFill>
        <p:spPr>
          <a:xfrm>
            <a:off x="10643412" y="36000"/>
            <a:ext cx="1249788" cy="1249788"/>
          </a:xfrm>
          <a:prstGeom prst="rect">
            <a:avLst/>
          </a:prstGeom>
        </p:spPr>
      </p:pic>
    </p:spTree>
    <p:extLst>
      <p:ext uri="{BB962C8B-B14F-4D97-AF65-F5344CB8AC3E}">
        <p14:creationId xmlns:p14="http://schemas.microsoft.com/office/powerpoint/2010/main" val="759051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36C3DCC7-A7BA-49D7-9568-57362D4BD08B}"/>
              </a:ext>
            </a:extLst>
          </p:cNvPr>
          <p:cNvSpPr>
            <a:spLocks noGrp="1"/>
          </p:cNvSpPr>
          <p:nvPr>
            <p:ph type="body" sz="quarter" idx="12"/>
          </p:nvPr>
        </p:nvSpPr>
        <p:spPr>
          <a:xfrm>
            <a:off x="1315964" y="1251340"/>
            <a:ext cx="7260000" cy="360362"/>
          </a:xfrm>
        </p:spPr>
        <p:txBody>
          <a:bodyPr/>
          <a:lstStyle/>
          <a:p>
            <a:r>
              <a:rPr lang="kk-KZ" sz="2400" dirty="0">
                <a:latin typeface="Times New Roman" panose="02020603050405020304" pitchFamily="18" charset="0"/>
                <a:cs typeface="Times New Roman" panose="02020603050405020304" pitchFamily="18" charset="0"/>
              </a:rPr>
              <a:t> 2.</a:t>
            </a:r>
            <a:r>
              <a:rPr lang="kk-KZ" sz="2400" b="1" dirty="0">
                <a:latin typeface="Times New Roman" panose="02020603050405020304" pitchFamily="18" charset="0"/>
                <a:cs typeface="Times New Roman" panose="02020603050405020304" pitchFamily="18" charset="0"/>
              </a:rPr>
              <a:t>Синонимайзер</a:t>
            </a:r>
            <a:endParaRPr lang="ru-KZ" sz="2400" b="1" dirty="0">
              <a:latin typeface="Times New Roman" panose="02020603050405020304" pitchFamily="18" charset="0"/>
              <a:cs typeface="Times New Roman" panose="02020603050405020304" pitchFamily="18" charset="0"/>
            </a:endParaRPr>
          </a:p>
        </p:txBody>
      </p:sp>
      <p:sp>
        <p:nvSpPr>
          <p:cNvPr id="4" name="Объект 3">
            <a:extLst>
              <a:ext uri="{FF2B5EF4-FFF2-40B4-BE49-F238E27FC236}">
                <a16:creationId xmlns:a16="http://schemas.microsoft.com/office/drawing/2014/main" id="{68DEFFAB-F746-4E05-A93C-26F4E501D7DF}"/>
              </a:ext>
            </a:extLst>
          </p:cNvPr>
          <p:cNvSpPr>
            <a:spLocks noGrp="1"/>
          </p:cNvSpPr>
          <p:nvPr>
            <p:ph sz="half" idx="1"/>
          </p:nvPr>
        </p:nvSpPr>
        <p:spPr>
          <a:xfrm>
            <a:off x="1315964" y="1611702"/>
            <a:ext cx="9593469" cy="1748709"/>
          </a:xfrm>
        </p:spPr>
        <p:txBody>
          <a:bodyPr/>
          <a:lstStyle/>
          <a:p>
            <a:pPr marL="0" indent="0">
              <a:buNone/>
            </a:pPr>
            <a:r>
              <a:rPr lang="ru-RU" sz="2400" dirty="0">
                <a:solidFill>
                  <a:schemeClr val="tx1"/>
                </a:solidFill>
                <a:latin typeface="Times New Roman" panose="02020603050405020304" pitchFamily="18" charset="0"/>
                <a:cs typeface="Times New Roman" panose="02020603050405020304" pitchFamily="18" charset="0"/>
              </a:rPr>
              <a:t>сделать </a:t>
            </a:r>
            <a:r>
              <a:rPr lang="ru-RU" sz="2400" dirty="0" err="1">
                <a:solidFill>
                  <a:schemeClr val="tx1"/>
                </a:solidFill>
                <a:latin typeface="Times New Roman" panose="02020603050405020304" pitchFamily="18" charset="0"/>
                <a:cs typeface="Times New Roman" panose="02020603050405020304" pitchFamily="18" charset="0"/>
              </a:rPr>
              <a:t>рерайт</a:t>
            </a:r>
            <a:r>
              <a:rPr lang="ru-RU" sz="2400" dirty="0">
                <a:solidFill>
                  <a:schemeClr val="tx1"/>
                </a:solidFill>
                <a:latin typeface="Times New Roman" panose="02020603050405020304" pitchFamily="18" charset="0"/>
                <a:cs typeface="Times New Roman" panose="02020603050405020304" pitchFamily="18" charset="0"/>
              </a:rPr>
              <a:t> вашего текста или, проще говоря написать его другими словами, чтобы не потерялся смысл. Для этого, нам понадобится </a:t>
            </a:r>
            <a:r>
              <a:rPr lang="ru-RU" sz="2400" dirty="0" err="1">
                <a:solidFill>
                  <a:schemeClr val="tx1"/>
                </a:solidFill>
                <a:latin typeface="Times New Roman" panose="02020603050405020304" pitchFamily="18" charset="0"/>
                <a:cs typeface="Times New Roman" panose="02020603050405020304" pitchFamily="18" charset="0"/>
              </a:rPr>
              <a:t>синонимайзер</a:t>
            </a:r>
            <a:r>
              <a:rPr lang="ru-RU" sz="2400" dirty="0">
                <a:solidFill>
                  <a:schemeClr val="tx1"/>
                </a:solidFill>
                <a:latin typeface="Times New Roman" panose="02020603050405020304" pitchFamily="18" charset="0"/>
                <a:cs typeface="Times New Roman" panose="02020603050405020304" pitchFamily="18" charset="0"/>
              </a:rPr>
              <a:t>. </a:t>
            </a:r>
            <a:r>
              <a:rPr lang="ru-RU" sz="2400" dirty="0" err="1">
                <a:solidFill>
                  <a:schemeClr val="tx1"/>
                </a:solidFill>
                <a:latin typeface="Times New Roman" panose="02020603050405020304" pitchFamily="18" charset="0"/>
                <a:cs typeface="Times New Roman" panose="02020603050405020304" pitchFamily="18" charset="0"/>
              </a:rPr>
              <a:t>Синонимайзер</a:t>
            </a:r>
            <a:r>
              <a:rPr lang="ru-RU" sz="2400" dirty="0">
                <a:solidFill>
                  <a:schemeClr val="tx1"/>
                </a:solidFill>
                <a:latin typeface="Times New Roman" panose="02020603050405020304" pitchFamily="18" charset="0"/>
                <a:cs typeface="Times New Roman" panose="02020603050405020304" pitchFamily="18" charset="0"/>
              </a:rPr>
              <a:t> — это программа, которая дает возможность сделать из одного исходного текста большое количество одинаковых по смыслу текстов, которые написаны разными словами.</a:t>
            </a:r>
            <a:r>
              <a:rPr lang="ru-RU" sz="2400" dirty="0">
                <a:latin typeface="Times New Roman" panose="02020603050405020304" pitchFamily="18" charset="0"/>
                <a:cs typeface="Times New Roman" panose="02020603050405020304" pitchFamily="18" charset="0"/>
              </a:rPr>
              <a:t> </a:t>
            </a:r>
            <a:endParaRPr lang="ru-KZ" sz="2400" dirty="0">
              <a:latin typeface="Times New Roman" panose="02020603050405020304" pitchFamily="18" charset="0"/>
              <a:cs typeface="Times New Roman" panose="02020603050405020304" pitchFamily="18" charset="0"/>
            </a:endParaRPr>
          </a:p>
        </p:txBody>
      </p:sp>
      <p:sp>
        <p:nvSpPr>
          <p:cNvPr id="6" name="Номер слайда 5">
            <a:extLst>
              <a:ext uri="{FF2B5EF4-FFF2-40B4-BE49-F238E27FC236}">
                <a16:creationId xmlns:a16="http://schemas.microsoft.com/office/drawing/2014/main" id="{370F173F-F5EE-4288-B920-3DEAFBFD7487}"/>
              </a:ext>
            </a:extLst>
          </p:cNvPr>
          <p:cNvSpPr>
            <a:spLocks noGrp="1"/>
          </p:cNvSpPr>
          <p:nvPr>
            <p:ph type="sldNum" sz="quarter" idx="15"/>
          </p:nvPr>
        </p:nvSpPr>
        <p:spPr/>
        <p:txBody>
          <a:bodyPr/>
          <a:lstStyle/>
          <a:p>
            <a:pPr rtl="0"/>
            <a:fld id="{058DB212-BFA2-403F-85EF-DFD3FF6D973A}" type="slidenum">
              <a:rPr lang="ru-RU" noProof="0" smtClean="0"/>
              <a:pPr rtl="0"/>
              <a:t>8</a:t>
            </a:fld>
            <a:endParaRPr lang="ru-RU" noProof="0"/>
          </a:p>
        </p:txBody>
      </p:sp>
      <p:pic>
        <p:nvPicPr>
          <p:cNvPr id="7" name="Рисунок 6">
            <a:extLst>
              <a:ext uri="{FF2B5EF4-FFF2-40B4-BE49-F238E27FC236}">
                <a16:creationId xmlns:a16="http://schemas.microsoft.com/office/drawing/2014/main" id="{C4B2C274-FC06-465F-99FA-7381EE93CB3F}"/>
              </a:ext>
            </a:extLst>
          </p:cNvPr>
          <p:cNvPicPr>
            <a:picLocks noChangeAspect="1"/>
          </p:cNvPicPr>
          <p:nvPr/>
        </p:nvPicPr>
        <p:blipFill>
          <a:blip r:embed="rId2"/>
          <a:stretch>
            <a:fillRect/>
          </a:stretch>
        </p:blipFill>
        <p:spPr>
          <a:xfrm>
            <a:off x="1315964" y="169733"/>
            <a:ext cx="9266723" cy="938865"/>
          </a:xfrm>
          <a:prstGeom prst="rect">
            <a:avLst/>
          </a:prstGeom>
        </p:spPr>
      </p:pic>
      <p:pic>
        <p:nvPicPr>
          <p:cNvPr id="9" name="Рисунок 8">
            <a:extLst>
              <a:ext uri="{FF2B5EF4-FFF2-40B4-BE49-F238E27FC236}">
                <a16:creationId xmlns:a16="http://schemas.microsoft.com/office/drawing/2014/main" id="{6DD5313D-C637-48DB-9B8C-8421FB5814D5}"/>
              </a:ext>
            </a:extLst>
          </p:cNvPr>
          <p:cNvPicPr>
            <a:picLocks noChangeAspect="1"/>
          </p:cNvPicPr>
          <p:nvPr/>
        </p:nvPicPr>
        <p:blipFill>
          <a:blip r:embed="rId3"/>
          <a:stretch>
            <a:fillRect/>
          </a:stretch>
        </p:blipFill>
        <p:spPr>
          <a:xfrm>
            <a:off x="1315965" y="3360411"/>
            <a:ext cx="9266722" cy="3223900"/>
          </a:xfrm>
          <a:prstGeom prst="rect">
            <a:avLst/>
          </a:prstGeom>
        </p:spPr>
      </p:pic>
      <p:pic>
        <p:nvPicPr>
          <p:cNvPr id="2" name="Рисунок 1">
            <a:extLst>
              <a:ext uri="{FF2B5EF4-FFF2-40B4-BE49-F238E27FC236}">
                <a16:creationId xmlns:a16="http://schemas.microsoft.com/office/drawing/2014/main" id="{5A0B7C10-85EA-4C35-BD1E-78735C31082B}"/>
              </a:ext>
            </a:extLst>
          </p:cNvPr>
          <p:cNvPicPr>
            <a:picLocks noChangeAspect="1"/>
          </p:cNvPicPr>
          <p:nvPr/>
        </p:nvPicPr>
        <p:blipFill>
          <a:blip r:embed="rId4"/>
          <a:stretch>
            <a:fillRect/>
          </a:stretch>
        </p:blipFill>
        <p:spPr>
          <a:xfrm rot="21419490">
            <a:off x="29914" y="152081"/>
            <a:ext cx="1164437" cy="1170533"/>
          </a:xfrm>
          <a:prstGeom prst="rect">
            <a:avLst/>
          </a:prstGeom>
        </p:spPr>
      </p:pic>
      <p:pic>
        <p:nvPicPr>
          <p:cNvPr id="5" name="Рисунок 4">
            <a:extLst>
              <a:ext uri="{FF2B5EF4-FFF2-40B4-BE49-F238E27FC236}">
                <a16:creationId xmlns:a16="http://schemas.microsoft.com/office/drawing/2014/main" id="{33649D50-1A0E-44F9-B7D7-334C361111BB}"/>
              </a:ext>
            </a:extLst>
          </p:cNvPr>
          <p:cNvPicPr>
            <a:picLocks noChangeAspect="1"/>
          </p:cNvPicPr>
          <p:nvPr/>
        </p:nvPicPr>
        <p:blipFill>
          <a:blip r:embed="rId5"/>
          <a:stretch>
            <a:fillRect/>
          </a:stretch>
        </p:blipFill>
        <p:spPr>
          <a:xfrm>
            <a:off x="10643412" y="294571"/>
            <a:ext cx="1249788" cy="1249788"/>
          </a:xfrm>
          <a:prstGeom prst="rect">
            <a:avLst/>
          </a:prstGeom>
        </p:spPr>
      </p:pic>
    </p:spTree>
    <p:extLst>
      <p:ext uri="{BB962C8B-B14F-4D97-AF65-F5344CB8AC3E}">
        <p14:creationId xmlns:p14="http://schemas.microsoft.com/office/powerpoint/2010/main" val="3293699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CFF33"/>
        </a:solidFill>
        <a:effectLst/>
      </p:bgPr>
    </p:bg>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A32BEA1E-C266-4936-948B-384667DFD6D5}"/>
              </a:ext>
            </a:extLst>
          </p:cNvPr>
          <p:cNvSpPr>
            <a:spLocks noGrp="1"/>
          </p:cNvSpPr>
          <p:nvPr>
            <p:ph type="body" sz="quarter" idx="12"/>
          </p:nvPr>
        </p:nvSpPr>
        <p:spPr>
          <a:xfrm>
            <a:off x="825910" y="1256776"/>
            <a:ext cx="7134989" cy="360362"/>
          </a:xfrm>
        </p:spPr>
        <p:txBody>
          <a:bodyPr/>
          <a:lstStyle/>
          <a:p>
            <a:r>
              <a:rPr lang="kk-KZ" sz="2400" b="1" dirty="0">
                <a:latin typeface="Times New Roman" panose="02020603050405020304" pitchFamily="18" charset="0"/>
                <a:cs typeface="Times New Roman" panose="02020603050405020304" pitchFamily="18" charset="0"/>
              </a:rPr>
              <a:t>3.Использование автоматических переносов</a:t>
            </a:r>
            <a:endParaRPr lang="ru-KZ" sz="2400" b="1" dirty="0">
              <a:latin typeface="Times New Roman" panose="02020603050405020304" pitchFamily="18" charset="0"/>
              <a:cs typeface="Times New Roman" panose="02020603050405020304" pitchFamily="18" charset="0"/>
            </a:endParaRPr>
          </a:p>
        </p:txBody>
      </p:sp>
      <p:sp>
        <p:nvSpPr>
          <p:cNvPr id="4" name="Объект 3">
            <a:extLst>
              <a:ext uri="{FF2B5EF4-FFF2-40B4-BE49-F238E27FC236}">
                <a16:creationId xmlns:a16="http://schemas.microsoft.com/office/drawing/2014/main" id="{4AABE16B-C991-4887-9F95-4BC0B10539B8}"/>
              </a:ext>
            </a:extLst>
          </p:cNvPr>
          <p:cNvSpPr>
            <a:spLocks noGrp="1"/>
          </p:cNvSpPr>
          <p:nvPr>
            <p:ph sz="half" idx="1"/>
          </p:nvPr>
        </p:nvSpPr>
        <p:spPr>
          <a:xfrm>
            <a:off x="300166" y="1910630"/>
            <a:ext cx="5301157" cy="3560779"/>
          </a:xfrm>
        </p:spPr>
        <p:txBody>
          <a:bodyPr/>
          <a:lstStyle/>
          <a:p>
            <a:pPr marL="0" indent="0">
              <a:buNone/>
            </a:pPr>
            <a:r>
              <a:rPr lang="ru-RU" sz="2400" dirty="0">
                <a:solidFill>
                  <a:schemeClr val="tx1"/>
                </a:solidFill>
                <a:latin typeface="Times New Roman" panose="02020603050405020304" pitchFamily="18" charset="0"/>
                <a:cs typeface="Times New Roman" panose="02020603050405020304" pitchFamily="18" charset="0"/>
              </a:rPr>
              <a:t>Этот способ поможет поднять оригинальность текста лишь в небольшой степени. Но это хороший прием, если нужно лишь «</a:t>
            </a:r>
            <a:r>
              <a:rPr lang="ru-RU" sz="2400" dirty="0" err="1">
                <a:solidFill>
                  <a:schemeClr val="tx1"/>
                </a:solidFill>
                <a:latin typeface="Times New Roman" panose="02020603050405020304" pitchFamily="18" charset="0"/>
                <a:cs typeface="Times New Roman" panose="02020603050405020304" pitchFamily="18" charset="0"/>
              </a:rPr>
              <a:t>подмарафетить</a:t>
            </a:r>
            <a:r>
              <a:rPr lang="ru-RU" sz="2400" dirty="0">
                <a:solidFill>
                  <a:schemeClr val="tx1"/>
                </a:solidFill>
                <a:latin typeface="Times New Roman" panose="02020603050405020304" pitchFamily="18" charset="0"/>
                <a:cs typeface="Times New Roman" panose="02020603050405020304" pitchFamily="18" charset="0"/>
              </a:rPr>
              <a:t>» курсовую или диплом.</a:t>
            </a:r>
          </a:p>
          <a:p>
            <a:pPr marL="0" indent="0">
              <a:buNone/>
            </a:pPr>
            <a:r>
              <a:rPr lang="ru-RU" sz="2400" dirty="0">
                <a:solidFill>
                  <a:schemeClr val="tx1"/>
                </a:solidFill>
                <a:latin typeface="Times New Roman" panose="02020603050405020304" pitchFamily="18" charset="0"/>
                <a:cs typeface="Times New Roman" panose="02020603050405020304" pitchFamily="18" charset="0"/>
              </a:rPr>
              <a:t>Итак, в документе MS WORD выставляете автоматический перенос слов. Как это сделать, посмотрите на картинке ниже:</a:t>
            </a:r>
            <a:endParaRPr lang="ru-KZ" sz="2400" dirty="0">
              <a:solidFill>
                <a:schemeClr val="tx1"/>
              </a:solidFill>
              <a:latin typeface="Times New Roman" panose="02020603050405020304" pitchFamily="18" charset="0"/>
              <a:cs typeface="Times New Roman" panose="02020603050405020304" pitchFamily="18" charset="0"/>
            </a:endParaRPr>
          </a:p>
        </p:txBody>
      </p:sp>
      <p:sp>
        <p:nvSpPr>
          <p:cNvPr id="6" name="Номер слайда 5">
            <a:extLst>
              <a:ext uri="{FF2B5EF4-FFF2-40B4-BE49-F238E27FC236}">
                <a16:creationId xmlns:a16="http://schemas.microsoft.com/office/drawing/2014/main" id="{F28EE3B3-D2E7-4ECE-BE08-B211BD778AB5}"/>
              </a:ext>
            </a:extLst>
          </p:cNvPr>
          <p:cNvSpPr>
            <a:spLocks noGrp="1"/>
          </p:cNvSpPr>
          <p:nvPr>
            <p:ph type="sldNum" sz="quarter" idx="15"/>
          </p:nvPr>
        </p:nvSpPr>
        <p:spPr/>
        <p:txBody>
          <a:bodyPr/>
          <a:lstStyle/>
          <a:p>
            <a:pPr rtl="0"/>
            <a:fld id="{058DB212-BFA2-403F-85EF-DFD3FF6D973A}" type="slidenum">
              <a:rPr lang="ru-RU" noProof="0" smtClean="0"/>
              <a:pPr rtl="0"/>
              <a:t>9</a:t>
            </a:fld>
            <a:endParaRPr lang="ru-RU" noProof="0"/>
          </a:p>
        </p:txBody>
      </p:sp>
      <p:pic>
        <p:nvPicPr>
          <p:cNvPr id="7" name="Рисунок 6">
            <a:extLst>
              <a:ext uri="{FF2B5EF4-FFF2-40B4-BE49-F238E27FC236}">
                <a16:creationId xmlns:a16="http://schemas.microsoft.com/office/drawing/2014/main" id="{2806E30D-70D3-46BA-B9A4-9DEA226DAF74}"/>
              </a:ext>
            </a:extLst>
          </p:cNvPr>
          <p:cNvPicPr>
            <a:picLocks noChangeAspect="1"/>
          </p:cNvPicPr>
          <p:nvPr/>
        </p:nvPicPr>
        <p:blipFill>
          <a:blip r:embed="rId2"/>
          <a:stretch>
            <a:fillRect/>
          </a:stretch>
        </p:blipFill>
        <p:spPr>
          <a:xfrm>
            <a:off x="1231199" y="171165"/>
            <a:ext cx="9266723" cy="938865"/>
          </a:xfrm>
          <a:prstGeom prst="rect">
            <a:avLst/>
          </a:prstGeom>
        </p:spPr>
      </p:pic>
      <p:pic>
        <p:nvPicPr>
          <p:cNvPr id="8" name="Рисунок 7">
            <a:extLst>
              <a:ext uri="{FF2B5EF4-FFF2-40B4-BE49-F238E27FC236}">
                <a16:creationId xmlns:a16="http://schemas.microsoft.com/office/drawing/2014/main" id="{89C502D0-A988-4ADC-87BC-AD284D57EFD1}"/>
              </a:ext>
            </a:extLst>
          </p:cNvPr>
          <p:cNvPicPr>
            <a:picLocks noChangeAspect="1"/>
          </p:cNvPicPr>
          <p:nvPr/>
        </p:nvPicPr>
        <p:blipFill>
          <a:blip r:embed="rId3"/>
          <a:stretch>
            <a:fillRect/>
          </a:stretch>
        </p:blipFill>
        <p:spPr>
          <a:xfrm>
            <a:off x="5756223" y="1910630"/>
            <a:ext cx="5838177" cy="4041022"/>
          </a:xfrm>
          <a:prstGeom prst="rect">
            <a:avLst/>
          </a:prstGeom>
        </p:spPr>
      </p:pic>
      <p:pic>
        <p:nvPicPr>
          <p:cNvPr id="2" name="Рисунок 1">
            <a:extLst>
              <a:ext uri="{FF2B5EF4-FFF2-40B4-BE49-F238E27FC236}">
                <a16:creationId xmlns:a16="http://schemas.microsoft.com/office/drawing/2014/main" id="{68092B13-FFA5-49AC-9235-011C7903B528}"/>
              </a:ext>
            </a:extLst>
          </p:cNvPr>
          <p:cNvPicPr>
            <a:picLocks noChangeAspect="1"/>
          </p:cNvPicPr>
          <p:nvPr/>
        </p:nvPicPr>
        <p:blipFill>
          <a:blip r:embed="rId4"/>
          <a:stretch>
            <a:fillRect/>
          </a:stretch>
        </p:blipFill>
        <p:spPr>
          <a:xfrm rot="21001590">
            <a:off x="92566" y="174433"/>
            <a:ext cx="1164437" cy="1170533"/>
          </a:xfrm>
          <a:prstGeom prst="rect">
            <a:avLst/>
          </a:prstGeom>
        </p:spPr>
      </p:pic>
      <p:pic>
        <p:nvPicPr>
          <p:cNvPr id="5" name="Рисунок 4">
            <a:extLst>
              <a:ext uri="{FF2B5EF4-FFF2-40B4-BE49-F238E27FC236}">
                <a16:creationId xmlns:a16="http://schemas.microsoft.com/office/drawing/2014/main" id="{4E929487-1B4A-4AC5-BBB9-C854D9CC7E12}"/>
              </a:ext>
            </a:extLst>
          </p:cNvPr>
          <p:cNvPicPr>
            <a:picLocks noChangeAspect="1"/>
          </p:cNvPicPr>
          <p:nvPr/>
        </p:nvPicPr>
        <p:blipFill>
          <a:blip r:embed="rId5"/>
          <a:stretch>
            <a:fillRect/>
          </a:stretch>
        </p:blipFill>
        <p:spPr>
          <a:xfrm>
            <a:off x="10643412" y="187169"/>
            <a:ext cx="1249788" cy="1249788"/>
          </a:xfrm>
          <a:prstGeom prst="rect">
            <a:avLst/>
          </a:prstGeom>
        </p:spPr>
      </p:pic>
    </p:spTree>
    <p:extLst>
      <p:ext uri="{BB962C8B-B14F-4D97-AF65-F5344CB8AC3E}">
        <p14:creationId xmlns:p14="http://schemas.microsoft.com/office/powerpoint/2010/main" val="4023480590"/>
      </p:ext>
    </p:extLst>
  </p:cSld>
  <p:clrMapOvr>
    <a:masterClrMapping/>
  </p:clrMapOvr>
</p:sld>
</file>

<file path=ppt/theme/theme1.xml><?xml version="1.0" encoding="utf-8"?>
<a:theme xmlns:a="http://schemas.openxmlformats.org/drawingml/2006/main" name="Тема Office">
  <a:themeElements>
    <a:clrScheme name="Custom 153">
      <a:dk1>
        <a:sysClr val="windowText" lastClr="000000"/>
      </a:dk1>
      <a:lt1>
        <a:sysClr val="window" lastClr="FFFFFF"/>
      </a:lt1>
      <a:dk2>
        <a:srgbClr val="44546A"/>
      </a:dk2>
      <a:lt2>
        <a:srgbClr val="E7E6E6"/>
      </a:lt2>
      <a:accent1>
        <a:srgbClr val="00B0F0"/>
      </a:accent1>
      <a:accent2>
        <a:srgbClr val="0B6CD9"/>
      </a:accent2>
      <a:accent3>
        <a:srgbClr val="0C3DF8"/>
      </a:accent3>
      <a:accent4>
        <a:srgbClr val="F2194A"/>
      </a:accent4>
      <a:accent5>
        <a:srgbClr val="0CF8B6"/>
      </a:accent5>
      <a:accent6>
        <a:srgbClr val="BDB313"/>
      </a:accent6>
      <a:hlink>
        <a:srgbClr val="00B0F0"/>
      </a:hlink>
      <a:folHlink>
        <a:srgbClr val="00B0F0"/>
      </a:folHlink>
    </a:clrScheme>
    <a:fontScheme name="Custom 162">
      <a:majorFont>
        <a:latin typeface="Tw Cen MT"/>
        <a:ea typeface=""/>
        <a:cs typeface=""/>
      </a:majorFont>
      <a:minorFont>
        <a:latin typeface="Lucida Sans Typewri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4309001_TF78043420" id="{8F9EBA82-16EF-4D8A-A5F3-9D0A76499657}" vid="{8AF6448C-E7E6-42D8-A0A5-7A2E76FAEE3E}"/>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Презентация для ярмарки знаний</Template>
  <TotalTime>0</TotalTime>
  <Words>1988</Words>
  <Application>Microsoft Office PowerPoint</Application>
  <PresentationFormat>Широкоэкранный</PresentationFormat>
  <Paragraphs>121</Paragraphs>
  <Slides>22</Slides>
  <Notes>5</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22</vt:i4>
      </vt:variant>
    </vt:vector>
  </HeadingPairs>
  <TitlesOfParts>
    <vt:vector size="28" baseType="lpstr">
      <vt:lpstr>Arial</vt:lpstr>
      <vt:lpstr>Calibri</vt:lpstr>
      <vt:lpstr>Lucida Sans Typewriter</vt:lpstr>
      <vt:lpstr>Times New Roman</vt:lpstr>
      <vt:lpstr>Tw Cen MT</vt:lpstr>
      <vt:lpstr>Тема Office</vt:lpstr>
      <vt:lpstr>Антиплагиат</vt:lpstr>
      <vt:lpstr>Что такое антиплагиат? </vt:lpstr>
      <vt:lpstr>Презентация PowerPoint</vt:lpstr>
      <vt:lpstr>Принципы работы систем антиплагиата</vt:lpstr>
      <vt:lpstr>Проблемы антиплагиата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Зачем нужен Антиплагиат?</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2019-08-14T00:23:33Z</dcterms:created>
  <dcterms:modified xsi:type="dcterms:W3CDTF">2019-08-18T15:03:46Z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2019-05-20T02:53:28.5267420Z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4b9d159a-6b6a-4d75-93fc-e05b807a908e</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