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7" r:id="rId1"/>
    <p:sldMasterId id="2147483678" r:id="rId2"/>
  </p:sldMasterIdLst>
  <p:notesMasterIdLst>
    <p:notesMasterId r:id="rId13"/>
  </p:notesMasterIdLst>
  <p:sldIdLst>
    <p:sldId id="256" r:id="rId3"/>
    <p:sldId id="266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9144000" cy="5143500" type="screen16x9"/>
  <p:notesSz cx="6858000" cy="9144000"/>
  <p:embeddedFontLst>
    <p:embeddedFont>
      <p:font typeface="Montserrat" pitchFamily="2" charset="0"/>
      <p:regular r:id="rId14"/>
      <p:bold r:id="rId15"/>
    </p:embeddedFont>
    <p:embeddedFont>
      <p:font typeface="Montserrat Black" panose="020F0502020204030204" pitchFamily="34" charset="0"/>
      <p:bold r:id="rId16"/>
      <p:italic r:id="rId17"/>
      <p:boldItalic r:id="rId18"/>
    </p:embeddedFont>
    <p:embeddedFont>
      <p:font typeface="Montserrat Light" panose="020F0302020204030204" pitchFamily="34" charset="0"/>
      <p:regular r:id="rId19"/>
      <p:bold r:id="rId20"/>
      <p:italic r:id="rId21"/>
      <p:boldItalic r:id="rId22"/>
    </p:embeddedFont>
    <p:embeddedFont>
      <p:font typeface="Roboto" panose="02000000000000000000" pitchFamily="2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01"/>
    <p:restoredTop sz="94654"/>
  </p:normalViewPr>
  <p:slideViewPr>
    <p:cSldViewPr snapToGrid="0">
      <p:cViewPr varScale="1">
        <p:scale>
          <a:sx n="138" d="100"/>
          <a:sy n="138" d="100"/>
        </p:scale>
        <p:origin x="1160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" Type="http://schemas.openxmlformats.org/officeDocument/2006/relationships/slide" Target="slides/slide1.xml"/><Relationship Id="rId21" Type="http://schemas.openxmlformats.org/officeDocument/2006/relationships/font" Target="fonts/font8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11.fntdata"/><Relationship Id="rId5" Type="http://schemas.openxmlformats.org/officeDocument/2006/relationships/slide" Target="slides/slide3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font" Target="fonts/font6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beb648cad2_2_13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gbeb648cad2_2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beb648cad2_2_2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0" name="Google Shape;190;gbeb648cad2_2_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beb648cad2_2_24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gbeb648cad2_2_2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beb648cad2_2_18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gbeb648cad2_2_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31992fd8026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31992fd8026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31ac0e8c685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31ac0e8c685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31992fd8026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31992fd8026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31ac0e8c685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31ac0e8c685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31992fd8026_0_7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31992fd8026_0_7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2.xml"/><Relationship Id="rId5" Type="http://schemas.openxmlformats.org/officeDocument/2006/relationships/hyperlink" Target="http://www.pptmon.com/" TargetMode="External"/><Relationship Id="rId4" Type="http://schemas.openxmlformats.org/officeDocument/2006/relationships/hyperlink" Target="https://pptmon.com/" TargetMode="Externa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2.xml"/><Relationship Id="rId5" Type="http://schemas.openxmlformats.org/officeDocument/2006/relationships/hyperlink" Target="http://www.pptmon.com/" TargetMode="External"/><Relationship Id="rId4" Type="http://schemas.openxmlformats.org/officeDocument/2006/relationships/hyperlink" Target="https://pptmon.com/" TargetMode="Externa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2.xml"/><Relationship Id="rId5" Type="http://schemas.openxmlformats.org/officeDocument/2006/relationships/hyperlink" Target="http://www.pptmon.com/" TargetMode="External"/><Relationship Id="rId4" Type="http://schemas.openxmlformats.org/officeDocument/2006/relationships/hyperlink" Target="https://pptmon.com/" TargetMode="Externa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2.xml"/><Relationship Id="rId5" Type="http://schemas.openxmlformats.org/officeDocument/2006/relationships/hyperlink" Target="http://www.pptmon.com/" TargetMode="External"/><Relationship Id="rId4" Type="http://schemas.openxmlformats.org/officeDocument/2006/relationships/hyperlink" Target="https://pptmon.com/" TargetMode="Externa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2.xml"/><Relationship Id="rId5" Type="http://schemas.openxmlformats.org/officeDocument/2006/relationships/hyperlink" Target="http://www.pptmon.com/" TargetMode="External"/><Relationship Id="rId4" Type="http://schemas.openxmlformats.org/officeDocument/2006/relationships/hyperlink" Target="https://pptmon.com/" TargetMode="Externa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2.xml"/><Relationship Id="rId5" Type="http://schemas.openxmlformats.org/officeDocument/2006/relationships/hyperlink" Target="http://www.pptmon.com/" TargetMode="External"/><Relationship Id="rId4" Type="http://schemas.openxmlformats.org/officeDocument/2006/relationships/hyperlink" Target="https://pptmon.com/" TargetMode="Externa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2.xml"/><Relationship Id="rId5" Type="http://schemas.openxmlformats.org/officeDocument/2006/relationships/hyperlink" Target="http://www.pptmon.com/" TargetMode="External"/><Relationship Id="rId4" Type="http://schemas.openxmlformats.org/officeDocument/2006/relationships/hyperlink" Target="https://pptmon.com/" TargetMode="Externa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2.xml"/><Relationship Id="rId5" Type="http://schemas.openxmlformats.org/officeDocument/2006/relationships/hyperlink" Target="http://www.pptmon.com/" TargetMode="External"/><Relationship Id="rId4" Type="http://schemas.openxmlformats.org/officeDocument/2006/relationships/hyperlink" Target="https://pptmon.com/" TargetMode="Externa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2.xml"/><Relationship Id="rId5" Type="http://schemas.openxmlformats.org/officeDocument/2006/relationships/hyperlink" Target="http://www.pptmon.com/" TargetMode="External"/><Relationship Id="rId4" Type="http://schemas.openxmlformats.org/officeDocument/2006/relationships/hyperlink" Target="https://pptmon.com/" TargetMode="Externa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2.xml"/><Relationship Id="rId5" Type="http://schemas.openxmlformats.org/officeDocument/2006/relationships/hyperlink" Target="http://www.pptmon.com/" TargetMode="External"/><Relationship Id="rId4" Type="http://schemas.openxmlformats.org/officeDocument/2006/relationships/hyperlink" Target="https://pptmon.com/" TargetMode="Externa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2.xml"/><Relationship Id="rId5" Type="http://schemas.openxmlformats.org/officeDocument/2006/relationships/hyperlink" Target="http://www.pptmon.com/" TargetMode="External"/><Relationship Id="rId4" Type="http://schemas.openxmlformats.org/officeDocument/2006/relationships/hyperlink" Target="https://pptmon.com/" TargetMode="Externa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2.xml"/><Relationship Id="rId5" Type="http://schemas.openxmlformats.org/officeDocument/2006/relationships/hyperlink" Target="http://www.pptmon.com/" TargetMode="External"/><Relationship Id="rId4" Type="http://schemas.openxmlformats.org/officeDocument/2006/relationships/hyperlink" Target="https://pptmon.com/" TargetMode="Externa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2.xml"/><Relationship Id="rId5" Type="http://schemas.openxmlformats.org/officeDocument/2006/relationships/hyperlink" Target="http://www.pptmon.com/" TargetMode="External"/><Relationship Id="rId4" Type="http://schemas.openxmlformats.org/officeDocument/2006/relationships/hyperlink" Target="https://pptmon.com/" TargetMode="Externa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2.xml"/><Relationship Id="rId5" Type="http://schemas.openxmlformats.org/officeDocument/2006/relationships/hyperlink" Target="http://www.pptmon.com/" TargetMode="External"/><Relationship Id="rId4" Type="http://schemas.openxmlformats.org/officeDocument/2006/relationships/hyperlink" Target="https://pptmon.com/" TargetMode="Externa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2.xml"/><Relationship Id="rId5" Type="http://schemas.openxmlformats.org/officeDocument/2006/relationships/hyperlink" Target="http://www.pptmon.com/" TargetMode="External"/><Relationship Id="rId4" Type="http://schemas.openxmlformats.org/officeDocument/2006/relationships/hyperlink" Target="https://pptmon.com/" TargetMode="Externa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2.xml"/><Relationship Id="rId5" Type="http://schemas.openxmlformats.org/officeDocument/2006/relationships/hyperlink" Target="http://www.pptmon.com/" TargetMode="External"/><Relationship Id="rId4" Type="http://schemas.openxmlformats.org/officeDocument/2006/relationships/hyperlink" Target="https://pptmon.com/" TargetMode="Externa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2.xml"/><Relationship Id="rId5" Type="http://schemas.openxmlformats.org/officeDocument/2006/relationships/hyperlink" Target="http://www.pptmon.com/" TargetMode="External"/><Relationship Id="rId4" Type="http://schemas.openxmlformats.org/officeDocument/2006/relationships/hyperlink" Target="https://pptmon.com/" TargetMode="Externa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PTMON title">
  <p:cSld name="PPTMON title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>
            <a:spLocks noGrp="1"/>
          </p:cNvSpPr>
          <p:nvPr>
            <p:ph type="pic" idx="2"/>
          </p:nvPr>
        </p:nvSpPr>
        <p:spPr>
          <a:xfrm>
            <a:off x="5559030" y="597706"/>
            <a:ext cx="2961083" cy="394808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67500" tIns="621000" rIns="68575" bIns="34275" anchor="ctr" anchorCtr="1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endParaRPr/>
          </a:p>
        </p:txBody>
      </p:sp>
      <p:pic>
        <p:nvPicPr>
          <p:cNvPr id="67" name="Google Shape;67;p14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l="29909"/>
          <a:stretch/>
        </p:blipFill>
        <p:spPr>
          <a:xfrm>
            <a:off x="4518422" y="5297943"/>
            <a:ext cx="1299346" cy="142875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4">
            <a:hlinkClick r:id="rId4"/>
          </p:cNvPr>
          <p:cNvSpPr txBox="1"/>
          <p:nvPr/>
        </p:nvSpPr>
        <p:spPr>
          <a:xfrm>
            <a:off x="3326232" y="5297943"/>
            <a:ext cx="2017973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Presentation template by</a:t>
            </a:r>
            <a:endParaRPr sz="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4"/>
          <p:cNvSpPr/>
          <p:nvPr/>
        </p:nvSpPr>
        <p:spPr>
          <a:xfrm>
            <a:off x="623886" y="597706"/>
            <a:ext cx="987013" cy="987013"/>
          </a:xfrm>
          <a:prstGeom prst="rect">
            <a:avLst/>
          </a:prstGeom>
          <a:solidFill>
            <a:srgbClr val="2657F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CF8F7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PPTMON slide">
  <p:cSld name="2_PPTMON slide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6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l="29909"/>
          <a:stretch/>
        </p:blipFill>
        <p:spPr>
          <a:xfrm>
            <a:off x="4518422" y="5297943"/>
            <a:ext cx="1299346" cy="142875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6">
            <a:hlinkClick r:id="rId4"/>
          </p:cNvPr>
          <p:cNvSpPr txBox="1"/>
          <p:nvPr/>
        </p:nvSpPr>
        <p:spPr>
          <a:xfrm>
            <a:off x="3326232" y="5297943"/>
            <a:ext cx="2017973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Presentation template by</a:t>
            </a:r>
            <a:endParaRPr sz="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PPTMON slide">
  <p:cSld name="3_PPTMON slide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7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l="29909"/>
          <a:stretch/>
        </p:blipFill>
        <p:spPr>
          <a:xfrm>
            <a:off x="4518422" y="5297943"/>
            <a:ext cx="1299346" cy="142875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7">
            <a:hlinkClick r:id="rId4"/>
          </p:cNvPr>
          <p:cNvSpPr txBox="1"/>
          <p:nvPr/>
        </p:nvSpPr>
        <p:spPr>
          <a:xfrm>
            <a:off x="3326232" y="5297943"/>
            <a:ext cx="2017973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Presentation template by</a:t>
            </a:r>
            <a:endParaRPr sz="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7"/>
          <p:cNvSpPr/>
          <p:nvPr/>
        </p:nvSpPr>
        <p:spPr>
          <a:xfrm>
            <a:off x="623886" y="3558778"/>
            <a:ext cx="987013" cy="987013"/>
          </a:xfrm>
          <a:prstGeom prst="rect">
            <a:avLst/>
          </a:prstGeom>
          <a:solidFill>
            <a:srgbClr val="2657F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CF8F7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PPTMON slide">
  <p:cSld name="4_PPTMON slide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>
            <a:spLocks noGrp="1"/>
          </p:cNvSpPr>
          <p:nvPr>
            <p:ph type="pic" idx="2"/>
          </p:nvPr>
        </p:nvSpPr>
        <p:spPr>
          <a:xfrm>
            <a:off x="623886" y="2571749"/>
            <a:ext cx="1972916" cy="197404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68575" tIns="540000" rIns="68575" bIns="34275" anchor="ctr" anchorCtr="1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sz="8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endParaRPr/>
          </a:p>
        </p:txBody>
      </p:sp>
      <p:sp>
        <p:nvSpPr>
          <p:cNvPr id="82" name="Google Shape;82;p18"/>
          <p:cNvSpPr/>
          <p:nvPr/>
        </p:nvSpPr>
        <p:spPr>
          <a:xfrm>
            <a:off x="2597975" y="2571749"/>
            <a:ext cx="5922077" cy="1974043"/>
          </a:xfrm>
          <a:prstGeom prst="rect">
            <a:avLst/>
          </a:prstGeom>
          <a:solidFill>
            <a:srgbClr val="2657F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CF8F7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pic>
        <p:nvPicPr>
          <p:cNvPr id="83" name="Google Shape;83;p18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l="29909"/>
          <a:stretch/>
        </p:blipFill>
        <p:spPr>
          <a:xfrm>
            <a:off x="4518422" y="5297943"/>
            <a:ext cx="1299346" cy="142875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8">
            <a:hlinkClick r:id="rId4"/>
          </p:cNvPr>
          <p:cNvSpPr txBox="1"/>
          <p:nvPr/>
        </p:nvSpPr>
        <p:spPr>
          <a:xfrm>
            <a:off x="3326232" y="5297943"/>
            <a:ext cx="2017973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Presentation template by</a:t>
            </a:r>
            <a:endParaRPr sz="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8"/>
          <p:cNvSpPr/>
          <p:nvPr/>
        </p:nvSpPr>
        <p:spPr>
          <a:xfrm>
            <a:off x="1" y="1"/>
            <a:ext cx="623886" cy="597706"/>
          </a:xfrm>
          <a:prstGeom prst="rect">
            <a:avLst/>
          </a:prstGeom>
          <a:solidFill>
            <a:srgbClr val="2657F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CF8F7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PPTMON slide">
  <p:cSld name="5_PPTMON slide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9"/>
          <p:cNvSpPr/>
          <p:nvPr/>
        </p:nvSpPr>
        <p:spPr>
          <a:xfrm>
            <a:off x="0" y="4545791"/>
            <a:ext cx="9144000" cy="597709"/>
          </a:xfrm>
          <a:prstGeom prst="rect">
            <a:avLst/>
          </a:prstGeom>
          <a:solidFill>
            <a:srgbClr val="2657F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CF8F7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pic>
        <p:nvPicPr>
          <p:cNvPr id="88" name="Google Shape;88;p19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l="29909"/>
          <a:stretch/>
        </p:blipFill>
        <p:spPr>
          <a:xfrm>
            <a:off x="4518422" y="5297943"/>
            <a:ext cx="1299346" cy="142875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9">
            <a:hlinkClick r:id="rId4"/>
          </p:cNvPr>
          <p:cNvSpPr txBox="1"/>
          <p:nvPr/>
        </p:nvSpPr>
        <p:spPr>
          <a:xfrm>
            <a:off x="3326232" y="5297943"/>
            <a:ext cx="2017973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Presentation template by</a:t>
            </a:r>
            <a:endParaRPr sz="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9"/>
          <p:cNvSpPr>
            <a:spLocks noGrp="1"/>
          </p:cNvSpPr>
          <p:nvPr>
            <p:ph type="pic" idx="2"/>
          </p:nvPr>
        </p:nvSpPr>
        <p:spPr>
          <a:xfrm>
            <a:off x="5559013" y="0"/>
            <a:ext cx="3584987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67500" tIns="621000" rIns="68575" bIns="34275" anchor="ctr" anchorCtr="1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PPTMON slide">
  <p:cSld name="6_PPTMON slide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20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l="29909"/>
          <a:stretch/>
        </p:blipFill>
        <p:spPr>
          <a:xfrm>
            <a:off x="4518422" y="5297943"/>
            <a:ext cx="1299346" cy="142875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20">
            <a:hlinkClick r:id="rId4"/>
          </p:cNvPr>
          <p:cNvSpPr txBox="1"/>
          <p:nvPr/>
        </p:nvSpPr>
        <p:spPr>
          <a:xfrm>
            <a:off x="3326232" y="5297943"/>
            <a:ext cx="2017973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Presentation template by</a:t>
            </a:r>
            <a:endParaRPr sz="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20"/>
          <p:cNvSpPr/>
          <p:nvPr/>
        </p:nvSpPr>
        <p:spPr>
          <a:xfrm>
            <a:off x="7533038" y="597706"/>
            <a:ext cx="987013" cy="987013"/>
          </a:xfrm>
          <a:prstGeom prst="rect">
            <a:avLst/>
          </a:prstGeom>
          <a:solidFill>
            <a:srgbClr val="EEEEF1">
              <a:alpha val="14901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CF8F7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95" name="Google Shape;95;p20"/>
          <p:cNvSpPr/>
          <p:nvPr/>
        </p:nvSpPr>
        <p:spPr>
          <a:xfrm>
            <a:off x="6546026" y="1584736"/>
            <a:ext cx="987013" cy="987013"/>
          </a:xfrm>
          <a:prstGeom prst="rect">
            <a:avLst/>
          </a:prstGeom>
          <a:solidFill>
            <a:srgbClr val="4D78F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CF8F7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96" name="Google Shape;96;p20"/>
          <p:cNvSpPr/>
          <p:nvPr/>
        </p:nvSpPr>
        <p:spPr>
          <a:xfrm>
            <a:off x="4572000" y="2571749"/>
            <a:ext cx="987013" cy="987013"/>
          </a:xfrm>
          <a:prstGeom prst="rect">
            <a:avLst/>
          </a:prstGeom>
          <a:solidFill>
            <a:srgbClr val="2657F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CF8F7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97" name="Google Shape;97;p20"/>
          <p:cNvSpPr/>
          <p:nvPr/>
        </p:nvSpPr>
        <p:spPr>
          <a:xfrm>
            <a:off x="5559013" y="2571749"/>
            <a:ext cx="987013" cy="987013"/>
          </a:xfrm>
          <a:prstGeom prst="rect">
            <a:avLst/>
          </a:prstGeom>
          <a:solidFill>
            <a:srgbClr val="EEEEF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CF8F7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98" name="Google Shape;98;p20"/>
          <p:cNvSpPr/>
          <p:nvPr/>
        </p:nvSpPr>
        <p:spPr>
          <a:xfrm>
            <a:off x="4572000" y="3558778"/>
            <a:ext cx="987013" cy="987013"/>
          </a:xfrm>
          <a:prstGeom prst="rect">
            <a:avLst/>
          </a:prstGeom>
          <a:solidFill>
            <a:srgbClr val="EEEEF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CF8F7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99" name="Google Shape;99;p20"/>
          <p:cNvSpPr/>
          <p:nvPr/>
        </p:nvSpPr>
        <p:spPr>
          <a:xfrm>
            <a:off x="3584987" y="3558778"/>
            <a:ext cx="987013" cy="987013"/>
          </a:xfrm>
          <a:prstGeom prst="rect">
            <a:avLst/>
          </a:prstGeom>
          <a:solidFill>
            <a:srgbClr val="EEEEF1">
              <a:alpha val="14901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CF8F7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PPTMON slide">
  <p:cSld name="7_PPTMON slide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"/>
          <p:cNvSpPr/>
          <p:nvPr/>
        </p:nvSpPr>
        <p:spPr>
          <a:xfrm>
            <a:off x="5559013" y="597706"/>
            <a:ext cx="987013" cy="987013"/>
          </a:xfrm>
          <a:prstGeom prst="rect">
            <a:avLst/>
          </a:prstGeom>
          <a:solidFill>
            <a:srgbClr val="2657F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CF8F7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02" name="Google Shape;102;p21"/>
          <p:cNvSpPr/>
          <p:nvPr/>
        </p:nvSpPr>
        <p:spPr>
          <a:xfrm>
            <a:off x="6546026" y="597706"/>
            <a:ext cx="987013" cy="987013"/>
          </a:xfrm>
          <a:prstGeom prst="rect">
            <a:avLst/>
          </a:prstGeom>
          <a:solidFill>
            <a:srgbClr val="3366F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CF8F7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03" name="Google Shape;103;p21"/>
          <p:cNvSpPr/>
          <p:nvPr/>
        </p:nvSpPr>
        <p:spPr>
          <a:xfrm>
            <a:off x="7533038" y="597706"/>
            <a:ext cx="987013" cy="987013"/>
          </a:xfrm>
          <a:prstGeom prst="rect">
            <a:avLst/>
          </a:prstGeom>
          <a:solidFill>
            <a:srgbClr val="4D78F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CF8F7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04" name="Google Shape;104;p21"/>
          <p:cNvSpPr/>
          <p:nvPr/>
        </p:nvSpPr>
        <p:spPr>
          <a:xfrm>
            <a:off x="5559013" y="3558778"/>
            <a:ext cx="987013" cy="987013"/>
          </a:xfrm>
          <a:prstGeom prst="rect">
            <a:avLst/>
          </a:prstGeom>
          <a:solidFill>
            <a:srgbClr val="2657F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CF8F7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05" name="Google Shape;105;p21"/>
          <p:cNvSpPr/>
          <p:nvPr/>
        </p:nvSpPr>
        <p:spPr>
          <a:xfrm>
            <a:off x="6546026" y="3558778"/>
            <a:ext cx="987013" cy="987013"/>
          </a:xfrm>
          <a:prstGeom prst="rect">
            <a:avLst/>
          </a:prstGeom>
          <a:solidFill>
            <a:srgbClr val="0A4AEC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CF8F7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06" name="Google Shape;106;p21"/>
          <p:cNvSpPr/>
          <p:nvPr/>
        </p:nvSpPr>
        <p:spPr>
          <a:xfrm>
            <a:off x="7533038" y="3558778"/>
            <a:ext cx="987013" cy="987013"/>
          </a:xfrm>
          <a:prstGeom prst="rect">
            <a:avLst/>
          </a:prstGeom>
          <a:solidFill>
            <a:srgbClr val="2329F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CF8F7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pic>
        <p:nvPicPr>
          <p:cNvPr id="107" name="Google Shape;107;p21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l="29909"/>
          <a:stretch/>
        </p:blipFill>
        <p:spPr>
          <a:xfrm>
            <a:off x="4518422" y="5297943"/>
            <a:ext cx="1299346" cy="14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21">
            <a:hlinkClick r:id="rId4"/>
          </p:cNvPr>
          <p:cNvSpPr txBox="1"/>
          <p:nvPr/>
        </p:nvSpPr>
        <p:spPr>
          <a:xfrm>
            <a:off x="3326232" y="5297943"/>
            <a:ext cx="2017973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Presentation template by</a:t>
            </a:r>
            <a:endParaRPr sz="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21"/>
          <p:cNvSpPr>
            <a:spLocks noGrp="1"/>
          </p:cNvSpPr>
          <p:nvPr>
            <p:ph type="pic" idx="2"/>
          </p:nvPr>
        </p:nvSpPr>
        <p:spPr>
          <a:xfrm>
            <a:off x="5040047" y="1404825"/>
            <a:ext cx="3480004" cy="233385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68575" tIns="621000" rIns="68575" bIns="34275" anchor="ctr" anchorCtr="1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_PPTMON slide">
  <p:cSld name="8_PPTMON slide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22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l="29909"/>
          <a:stretch/>
        </p:blipFill>
        <p:spPr>
          <a:xfrm>
            <a:off x="4518422" y="5297943"/>
            <a:ext cx="1299346" cy="14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2">
            <a:hlinkClick r:id="rId4"/>
          </p:cNvPr>
          <p:cNvSpPr txBox="1"/>
          <p:nvPr/>
        </p:nvSpPr>
        <p:spPr>
          <a:xfrm>
            <a:off x="3326232" y="5297943"/>
            <a:ext cx="2017973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Presentation template by</a:t>
            </a:r>
            <a:endParaRPr sz="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22"/>
          <p:cNvSpPr>
            <a:spLocks noGrp="1"/>
          </p:cNvSpPr>
          <p:nvPr>
            <p:ph type="pic" idx="2"/>
          </p:nvPr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68575" tIns="621000" rIns="68575" bIns="34275" anchor="ctr" anchorCtr="1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endParaRPr/>
          </a:p>
        </p:txBody>
      </p:sp>
      <p:sp>
        <p:nvSpPr>
          <p:cNvPr id="114" name="Google Shape;114;p22"/>
          <p:cNvSpPr/>
          <p:nvPr/>
        </p:nvSpPr>
        <p:spPr>
          <a:xfrm>
            <a:off x="4572000" y="3558778"/>
            <a:ext cx="987013" cy="987013"/>
          </a:xfrm>
          <a:prstGeom prst="rect">
            <a:avLst/>
          </a:prstGeom>
          <a:solidFill>
            <a:srgbClr val="2657F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CF8F7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15" name="Google Shape;115;p22"/>
          <p:cNvSpPr/>
          <p:nvPr/>
        </p:nvSpPr>
        <p:spPr>
          <a:xfrm>
            <a:off x="8520114" y="0"/>
            <a:ext cx="623886" cy="597706"/>
          </a:xfrm>
          <a:prstGeom prst="rect">
            <a:avLst/>
          </a:prstGeom>
          <a:solidFill>
            <a:srgbClr val="2657F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CF8F7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1_PPTMON slide">
  <p:cSld name="11_PPTMON slide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23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l="29909"/>
          <a:stretch/>
        </p:blipFill>
        <p:spPr>
          <a:xfrm>
            <a:off x="4518422" y="5297943"/>
            <a:ext cx="1299346" cy="14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3">
            <a:hlinkClick r:id="rId4"/>
          </p:cNvPr>
          <p:cNvSpPr txBox="1"/>
          <p:nvPr/>
        </p:nvSpPr>
        <p:spPr>
          <a:xfrm>
            <a:off x="3326232" y="5297943"/>
            <a:ext cx="2017973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Presentation template by</a:t>
            </a:r>
            <a:endParaRPr sz="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23"/>
          <p:cNvSpPr>
            <a:spLocks noGrp="1"/>
          </p:cNvSpPr>
          <p:nvPr>
            <p:ph type="pic" idx="2"/>
          </p:nvPr>
        </p:nvSpPr>
        <p:spPr>
          <a:xfrm>
            <a:off x="591230" y="2078239"/>
            <a:ext cx="1972916" cy="197404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68575" tIns="540000" rIns="68575" bIns="34275" anchor="ctr" anchorCtr="1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sz="8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endParaRPr/>
          </a:p>
        </p:txBody>
      </p:sp>
      <p:sp>
        <p:nvSpPr>
          <p:cNvPr id="120" name="Google Shape;120;p23"/>
          <p:cNvSpPr>
            <a:spLocks noGrp="1"/>
          </p:cNvSpPr>
          <p:nvPr>
            <p:ph type="pic" idx="3"/>
          </p:nvPr>
        </p:nvSpPr>
        <p:spPr>
          <a:xfrm>
            <a:off x="2588198" y="1091227"/>
            <a:ext cx="1972916" cy="197404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68575" tIns="540000" rIns="68575" bIns="34275" anchor="ctr" anchorCtr="1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sz="8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endParaRPr/>
          </a:p>
        </p:txBody>
      </p:sp>
      <p:sp>
        <p:nvSpPr>
          <p:cNvPr id="121" name="Google Shape;121;p23"/>
          <p:cNvSpPr>
            <a:spLocks noGrp="1"/>
          </p:cNvSpPr>
          <p:nvPr>
            <p:ph type="pic" idx="4"/>
          </p:nvPr>
        </p:nvSpPr>
        <p:spPr>
          <a:xfrm>
            <a:off x="4585167" y="2078239"/>
            <a:ext cx="1972916" cy="197404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68575" tIns="540000" rIns="68575" bIns="34275" anchor="ctr" anchorCtr="1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sz="8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endParaRPr/>
          </a:p>
        </p:txBody>
      </p:sp>
      <p:sp>
        <p:nvSpPr>
          <p:cNvPr id="122" name="Google Shape;122;p23"/>
          <p:cNvSpPr>
            <a:spLocks noGrp="1"/>
          </p:cNvSpPr>
          <p:nvPr>
            <p:ph type="pic" idx="5"/>
          </p:nvPr>
        </p:nvSpPr>
        <p:spPr>
          <a:xfrm>
            <a:off x="6582136" y="1091227"/>
            <a:ext cx="1972916" cy="197404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68575" tIns="540000" rIns="68575" bIns="34275" anchor="ctr" anchorCtr="1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sz="8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9_PPTMON slide">
  <p:cSld name="9_PPTMON slide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24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l="29909"/>
          <a:stretch/>
        </p:blipFill>
        <p:spPr>
          <a:xfrm>
            <a:off x="4518422" y="5297943"/>
            <a:ext cx="1299346" cy="14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4">
            <a:hlinkClick r:id="rId4"/>
          </p:cNvPr>
          <p:cNvSpPr txBox="1"/>
          <p:nvPr/>
        </p:nvSpPr>
        <p:spPr>
          <a:xfrm>
            <a:off x="3326232" y="5297943"/>
            <a:ext cx="2017973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Presentation template by</a:t>
            </a:r>
            <a:endParaRPr sz="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24"/>
          <p:cNvSpPr/>
          <p:nvPr/>
        </p:nvSpPr>
        <p:spPr>
          <a:xfrm>
            <a:off x="0" y="1"/>
            <a:ext cx="623886" cy="150018"/>
          </a:xfrm>
          <a:prstGeom prst="rect">
            <a:avLst/>
          </a:prstGeom>
          <a:solidFill>
            <a:srgbClr val="2657F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CF8F7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27" name="Google Shape;127;p24"/>
          <p:cNvSpPr/>
          <p:nvPr/>
        </p:nvSpPr>
        <p:spPr>
          <a:xfrm>
            <a:off x="8520114" y="4993482"/>
            <a:ext cx="623886" cy="150018"/>
          </a:xfrm>
          <a:prstGeom prst="rect">
            <a:avLst/>
          </a:prstGeom>
          <a:solidFill>
            <a:srgbClr val="2657F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CF8F7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0_PPTMON slide">
  <p:cSld name="10_PPTMON slide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5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l="29909"/>
          <a:stretch/>
        </p:blipFill>
        <p:spPr>
          <a:xfrm>
            <a:off x="4518422" y="5297943"/>
            <a:ext cx="1299346" cy="14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5">
            <a:hlinkClick r:id="rId4"/>
          </p:cNvPr>
          <p:cNvSpPr txBox="1"/>
          <p:nvPr/>
        </p:nvSpPr>
        <p:spPr>
          <a:xfrm>
            <a:off x="3326232" y="5297943"/>
            <a:ext cx="2017973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Presentation template by</a:t>
            </a:r>
            <a:endParaRPr sz="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25"/>
          <p:cNvSpPr/>
          <p:nvPr/>
        </p:nvSpPr>
        <p:spPr>
          <a:xfrm>
            <a:off x="3584987" y="2571749"/>
            <a:ext cx="5559013" cy="2571752"/>
          </a:xfrm>
          <a:prstGeom prst="rect">
            <a:avLst/>
          </a:prstGeom>
          <a:solidFill>
            <a:srgbClr val="2657F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CF8F7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32" name="Google Shape;132;p25"/>
          <p:cNvSpPr>
            <a:spLocks noGrp="1"/>
          </p:cNvSpPr>
          <p:nvPr>
            <p:ph type="pic" idx="2"/>
          </p:nvPr>
        </p:nvSpPr>
        <p:spPr>
          <a:xfrm>
            <a:off x="0" y="2571749"/>
            <a:ext cx="3584987" cy="257175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68575" tIns="621000" rIns="68575" bIns="34275" anchor="ctr" anchorCtr="1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2_PPTMON slide">
  <p:cSld name="12_PPTMON slide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26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l="29909"/>
          <a:stretch/>
        </p:blipFill>
        <p:spPr>
          <a:xfrm>
            <a:off x="4518422" y="5297943"/>
            <a:ext cx="1299346" cy="14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6">
            <a:hlinkClick r:id="rId4"/>
          </p:cNvPr>
          <p:cNvSpPr txBox="1"/>
          <p:nvPr/>
        </p:nvSpPr>
        <p:spPr>
          <a:xfrm>
            <a:off x="3326232" y="5297943"/>
            <a:ext cx="2017973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Presentation template by</a:t>
            </a:r>
            <a:endParaRPr sz="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26"/>
          <p:cNvSpPr>
            <a:spLocks noGrp="1"/>
          </p:cNvSpPr>
          <p:nvPr>
            <p:ph type="pic" idx="2"/>
          </p:nvPr>
        </p:nvSpPr>
        <p:spPr>
          <a:xfrm>
            <a:off x="623886" y="597706"/>
            <a:ext cx="1974026" cy="296105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67500" tIns="621000" rIns="68575" bIns="34275" anchor="ctr" anchorCtr="1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endParaRPr/>
          </a:p>
        </p:txBody>
      </p:sp>
      <p:sp>
        <p:nvSpPr>
          <p:cNvPr id="137" name="Google Shape;137;p26"/>
          <p:cNvSpPr/>
          <p:nvPr/>
        </p:nvSpPr>
        <p:spPr>
          <a:xfrm>
            <a:off x="6912429" y="597706"/>
            <a:ext cx="987013" cy="987013"/>
          </a:xfrm>
          <a:prstGeom prst="rect">
            <a:avLst/>
          </a:prstGeom>
          <a:solidFill>
            <a:srgbClr val="2657F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CF8F7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38" name="Google Shape;138;p26"/>
          <p:cNvSpPr>
            <a:spLocks noGrp="1"/>
          </p:cNvSpPr>
          <p:nvPr>
            <p:ph type="pic" idx="3"/>
          </p:nvPr>
        </p:nvSpPr>
        <p:spPr>
          <a:xfrm>
            <a:off x="2781145" y="597706"/>
            <a:ext cx="1974026" cy="296105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67500" tIns="621000" rIns="68575" bIns="34275" anchor="ctr" anchorCtr="1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endParaRPr/>
          </a:p>
        </p:txBody>
      </p:sp>
      <p:sp>
        <p:nvSpPr>
          <p:cNvPr id="139" name="Google Shape;139;p26"/>
          <p:cNvSpPr>
            <a:spLocks noGrp="1"/>
          </p:cNvSpPr>
          <p:nvPr>
            <p:ph type="pic" idx="4"/>
          </p:nvPr>
        </p:nvSpPr>
        <p:spPr>
          <a:xfrm>
            <a:off x="4938404" y="597706"/>
            <a:ext cx="1974026" cy="296105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67500" tIns="621000" rIns="68575" bIns="34275" anchor="ctr" anchorCtr="1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3_PPTMON slide">
  <p:cSld name="13_PPTMON slide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27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l="29909"/>
          <a:stretch/>
        </p:blipFill>
        <p:spPr>
          <a:xfrm>
            <a:off x="4518422" y="5297943"/>
            <a:ext cx="1299346" cy="14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7">
            <a:hlinkClick r:id="rId4"/>
          </p:cNvPr>
          <p:cNvSpPr txBox="1"/>
          <p:nvPr/>
        </p:nvSpPr>
        <p:spPr>
          <a:xfrm>
            <a:off x="3326232" y="5297943"/>
            <a:ext cx="2017973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Presentation template by</a:t>
            </a:r>
            <a:endParaRPr sz="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27"/>
          <p:cNvSpPr/>
          <p:nvPr/>
        </p:nvSpPr>
        <p:spPr>
          <a:xfrm>
            <a:off x="5559013" y="0"/>
            <a:ext cx="987013" cy="987013"/>
          </a:xfrm>
          <a:prstGeom prst="rect">
            <a:avLst/>
          </a:prstGeom>
          <a:solidFill>
            <a:srgbClr val="2657F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CF8F7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44" name="Google Shape;144;p27"/>
          <p:cNvSpPr/>
          <p:nvPr/>
        </p:nvSpPr>
        <p:spPr>
          <a:xfrm>
            <a:off x="6546026" y="0"/>
            <a:ext cx="987013" cy="987013"/>
          </a:xfrm>
          <a:prstGeom prst="rect">
            <a:avLst/>
          </a:prstGeom>
          <a:solidFill>
            <a:srgbClr val="3366F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CF8F7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45" name="Google Shape;145;p27"/>
          <p:cNvSpPr/>
          <p:nvPr/>
        </p:nvSpPr>
        <p:spPr>
          <a:xfrm>
            <a:off x="7533038" y="0"/>
            <a:ext cx="987013" cy="987013"/>
          </a:xfrm>
          <a:prstGeom prst="rect">
            <a:avLst/>
          </a:prstGeom>
          <a:solidFill>
            <a:srgbClr val="4D78F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CF8F7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46" name="Google Shape;146;p27"/>
          <p:cNvSpPr/>
          <p:nvPr/>
        </p:nvSpPr>
        <p:spPr>
          <a:xfrm>
            <a:off x="5559013" y="4156487"/>
            <a:ext cx="987013" cy="987013"/>
          </a:xfrm>
          <a:prstGeom prst="rect">
            <a:avLst/>
          </a:prstGeom>
          <a:solidFill>
            <a:srgbClr val="2657F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CF8F7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47" name="Google Shape;147;p27"/>
          <p:cNvSpPr/>
          <p:nvPr/>
        </p:nvSpPr>
        <p:spPr>
          <a:xfrm>
            <a:off x="6546026" y="4156487"/>
            <a:ext cx="987013" cy="987013"/>
          </a:xfrm>
          <a:prstGeom prst="rect">
            <a:avLst/>
          </a:prstGeom>
          <a:solidFill>
            <a:srgbClr val="0A4AEC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CF8F7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48" name="Google Shape;148;p27"/>
          <p:cNvSpPr/>
          <p:nvPr/>
        </p:nvSpPr>
        <p:spPr>
          <a:xfrm>
            <a:off x="7533038" y="4156487"/>
            <a:ext cx="987013" cy="987013"/>
          </a:xfrm>
          <a:prstGeom prst="rect">
            <a:avLst/>
          </a:prstGeom>
          <a:solidFill>
            <a:srgbClr val="2329F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CF8F7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49" name="Google Shape;149;p27"/>
          <p:cNvSpPr>
            <a:spLocks noGrp="1"/>
          </p:cNvSpPr>
          <p:nvPr>
            <p:ph type="pic" idx="2"/>
          </p:nvPr>
        </p:nvSpPr>
        <p:spPr>
          <a:xfrm>
            <a:off x="5787208" y="647356"/>
            <a:ext cx="1816835" cy="3942000"/>
          </a:xfrm>
          <a:prstGeom prst="roundRect">
            <a:avLst>
              <a:gd name="adj" fmla="val 1413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864000" rIns="68575" bIns="34275" anchor="ctr" anchorCtr="1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4_PPTMON slide">
  <p:cSld name="14_PPTMON slide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28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l="29909"/>
          <a:stretch/>
        </p:blipFill>
        <p:spPr>
          <a:xfrm>
            <a:off x="4518422" y="5297943"/>
            <a:ext cx="1299346" cy="14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8">
            <a:hlinkClick r:id="rId4"/>
          </p:cNvPr>
          <p:cNvSpPr txBox="1"/>
          <p:nvPr/>
        </p:nvSpPr>
        <p:spPr>
          <a:xfrm>
            <a:off x="3326232" y="5297943"/>
            <a:ext cx="2017973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Presentation template by</a:t>
            </a:r>
            <a:endParaRPr sz="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28"/>
          <p:cNvSpPr/>
          <p:nvPr/>
        </p:nvSpPr>
        <p:spPr>
          <a:xfrm>
            <a:off x="5559013" y="0"/>
            <a:ext cx="987013" cy="987013"/>
          </a:xfrm>
          <a:prstGeom prst="rect">
            <a:avLst/>
          </a:prstGeom>
          <a:solidFill>
            <a:srgbClr val="2657F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CF8F7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54" name="Google Shape;154;p28"/>
          <p:cNvSpPr/>
          <p:nvPr/>
        </p:nvSpPr>
        <p:spPr>
          <a:xfrm>
            <a:off x="6546026" y="0"/>
            <a:ext cx="987013" cy="987013"/>
          </a:xfrm>
          <a:prstGeom prst="rect">
            <a:avLst/>
          </a:prstGeom>
          <a:solidFill>
            <a:srgbClr val="3366F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CF8F7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55" name="Google Shape;155;p28"/>
          <p:cNvSpPr/>
          <p:nvPr/>
        </p:nvSpPr>
        <p:spPr>
          <a:xfrm>
            <a:off x="7533038" y="0"/>
            <a:ext cx="987013" cy="987013"/>
          </a:xfrm>
          <a:prstGeom prst="rect">
            <a:avLst/>
          </a:prstGeom>
          <a:solidFill>
            <a:srgbClr val="4D78F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CF8F7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56" name="Google Shape;156;p28"/>
          <p:cNvSpPr/>
          <p:nvPr/>
        </p:nvSpPr>
        <p:spPr>
          <a:xfrm>
            <a:off x="5559013" y="4156487"/>
            <a:ext cx="987013" cy="987013"/>
          </a:xfrm>
          <a:prstGeom prst="rect">
            <a:avLst/>
          </a:prstGeom>
          <a:solidFill>
            <a:srgbClr val="2657F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CF8F7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57" name="Google Shape;157;p28"/>
          <p:cNvSpPr/>
          <p:nvPr/>
        </p:nvSpPr>
        <p:spPr>
          <a:xfrm>
            <a:off x="6546026" y="4156487"/>
            <a:ext cx="987013" cy="987013"/>
          </a:xfrm>
          <a:prstGeom prst="rect">
            <a:avLst/>
          </a:prstGeom>
          <a:solidFill>
            <a:srgbClr val="0A4AEC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CF8F7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58" name="Google Shape;158;p28"/>
          <p:cNvSpPr/>
          <p:nvPr/>
        </p:nvSpPr>
        <p:spPr>
          <a:xfrm>
            <a:off x="7533038" y="4156487"/>
            <a:ext cx="987013" cy="987013"/>
          </a:xfrm>
          <a:prstGeom prst="rect">
            <a:avLst/>
          </a:prstGeom>
          <a:solidFill>
            <a:srgbClr val="2329F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CF8F7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59" name="Google Shape;159;p28"/>
          <p:cNvSpPr>
            <a:spLocks noGrp="1"/>
          </p:cNvSpPr>
          <p:nvPr>
            <p:ph type="pic" idx="2"/>
          </p:nvPr>
        </p:nvSpPr>
        <p:spPr>
          <a:xfrm>
            <a:off x="5072623" y="565540"/>
            <a:ext cx="2998403" cy="3999317"/>
          </a:xfrm>
          <a:prstGeom prst="roundRect">
            <a:avLst>
              <a:gd name="adj" fmla="val 137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864000" rIns="68575" bIns="34275" anchor="ctr" anchorCtr="1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5_PPTMON slide">
  <p:cSld name="15_PPTMON slide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Google Shape;161;p29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l="29909"/>
          <a:stretch/>
        </p:blipFill>
        <p:spPr>
          <a:xfrm>
            <a:off x="4518422" y="5297943"/>
            <a:ext cx="1299346" cy="14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9">
            <a:hlinkClick r:id="rId4"/>
          </p:cNvPr>
          <p:cNvSpPr txBox="1"/>
          <p:nvPr/>
        </p:nvSpPr>
        <p:spPr>
          <a:xfrm>
            <a:off x="3326232" y="5297943"/>
            <a:ext cx="2017973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Presentation template by</a:t>
            </a:r>
            <a:endParaRPr sz="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29"/>
          <p:cNvSpPr/>
          <p:nvPr/>
        </p:nvSpPr>
        <p:spPr>
          <a:xfrm>
            <a:off x="5559013" y="0"/>
            <a:ext cx="987013" cy="987013"/>
          </a:xfrm>
          <a:prstGeom prst="rect">
            <a:avLst/>
          </a:prstGeom>
          <a:solidFill>
            <a:srgbClr val="2657F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CF8F7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64" name="Google Shape;164;p29"/>
          <p:cNvSpPr/>
          <p:nvPr/>
        </p:nvSpPr>
        <p:spPr>
          <a:xfrm>
            <a:off x="6546026" y="0"/>
            <a:ext cx="987013" cy="987013"/>
          </a:xfrm>
          <a:prstGeom prst="rect">
            <a:avLst/>
          </a:prstGeom>
          <a:solidFill>
            <a:srgbClr val="3366F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CF8F7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65" name="Google Shape;165;p29"/>
          <p:cNvSpPr/>
          <p:nvPr/>
        </p:nvSpPr>
        <p:spPr>
          <a:xfrm>
            <a:off x="7533038" y="0"/>
            <a:ext cx="987013" cy="987013"/>
          </a:xfrm>
          <a:prstGeom prst="rect">
            <a:avLst/>
          </a:prstGeom>
          <a:solidFill>
            <a:srgbClr val="4D78F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CF8F7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66" name="Google Shape;166;p29"/>
          <p:cNvSpPr/>
          <p:nvPr/>
        </p:nvSpPr>
        <p:spPr>
          <a:xfrm>
            <a:off x="5559013" y="4156487"/>
            <a:ext cx="987013" cy="987013"/>
          </a:xfrm>
          <a:prstGeom prst="rect">
            <a:avLst/>
          </a:prstGeom>
          <a:solidFill>
            <a:srgbClr val="2657F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CF8F7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67" name="Google Shape;167;p29"/>
          <p:cNvSpPr/>
          <p:nvPr/>
        </p:nvSpPr>
        <p:spPr>
          <a:xfrm>
            <a:off x="6546026" y="4156487"/>
            <a:ext cx="987013" cy="987013"/>
          </a:xfrm>
          <a:prstGeom prst="rect">
            <a:avLst/>
          </a:prstGeom>
          <a:solidFill>
            <a:srgbClr val="0A4AEC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CF8F7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68" name="Google Shape;168;p29"/>
          <p:cNvSpPr/>
          <p:nvPr/>
        </p:nvSpPr>
        <p:spPr>
          <a:xfrm>
            <a:off x="7533038" y="4156487"/>
            <a:ext cx="987013" cy="987013"/>
          </a:xfrm>
          <a:prstGeom prst="rect">
            <a:avLst/>
          </a:prstGeom>
          <a:solidFill>
            <a:srgbClr val="2329F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CF8F7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69" name="Google Shape;169;p29"/>
          <p:cNvSpPr>
            <a:spLocks noGrp="1"/>
          </p:cNvSpPr>
          <p:nvPr>
            <p:ph type="pic" idx="2"/>
          </p:nvPr>
        </p:nvSpPr>
        <p:spPr>
          <a:xfrm>
            <a:off x="3930399" y="994083"/>
            <a:ext cx="3907074" cy="241705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864000" rIns="68575" bIns="34275" anchor="ctr" anchorCtr="1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PTMON custom">
  <p:cSld name="PPTMON custom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171;p30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l="29909"/>
          <a:stretch/>
        </p:blipFill>
        <p:spPr>
          <a:xfrm>
            <a:off x="4518422" y="5297943"/>
            <a:ext cx="1299346" cy="14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30">
            <a:hlinkClick r:id="rId4"/>
          </p:cNvPr>
          <p:cNvSpPr txBox="1"/>
          <p:nvPr/>
        </p:nvSpPr>
        <p:spPr>
          <a:xfrm>
            <a:off x="3326232" y="5297943"/>
            <a:ext cx="2017973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Presentation template by</a:t>
            </a:r>
            <a:endParaRPr sz="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PTMON slide">
  <p:cSld name="PPTMON slide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p31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l="29909"/>
          <a:stretch/>
        </p:blipFill>
        <p:spPr>
          <a:xfrm>
            <a:off x="4518422" y="5297943"/>
            <a:ext cx="1299346" cy="14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31">
            <a:hlinkClick r:id="rId4"/>
          </p:cNvPr>
          <p:cNvSpPr txBox="1"/>
          <p:nvPr/>
        </p:nvSpPr>
        <p:spPr>
          <a:xfrm>
            <a:off x="3326232" y="5297943"/>
            <a:ext cx="2017973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Presentation template by</a:t>
            </a:r>
            <a:endParaRPr sz="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Google Shape;51;p13"/>
          <p:cNvCxnSpPr/>
          <p:nvPr/>
        </p:nvCxnSpPr>
        <p:spPr>
          <a:xfrm>
            <a:off x="623888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rgbClr val="BFBFBF">
                <a:alpha val="6666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52" name="Google Shape;52;p13"/>
          <p:cNvCxnSpPr/>
          <p:nvPr/>
        </p:nvCxnSpPr>
        <p:spPr>
          <a:xfrm>
            <a:off x="1610916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rgbClr val="BFBFBF">
                <a:alpha val="6666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53" name="Google Shape;53;p13"/>
          <p:cNvCxnSpPr/>
          <p:nvPr/>
        </p:nvCxnSpPr>
        <p:spPr>
          <a:xfrm>
            <a:off x="2597945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rgbClr val="BFBFBF">
                <a:alpha val="6666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54" name="Google Shape;54;p13"/>
          <p:cNvCxnSpPr/>
          <p:nvPr/>
        </p:nvCxnSpPr>
        <p:spPr>
          <a:xfrm>
            <a:off x="3584973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rgbClr val="BFBFBF">
                <a:alpha val="6666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55" name="Google Shape;55;p13"/>
          <p:cNvCxnSpPr/>
          <p:nvPr/>
        </p:nvCxnSpPr>
        <p:spPr>
          <a:xfrm>
            <a:off x="4572001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rgbClr val="BFBFBF">
                <a:alpha val="6666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56" name="Google Shape;56;p13"/>
          <p:cNvCxnSpPr/>
          <p:nvPr/>
        </p:nvCxnSpPr>
        <p:spPr>
          <a:xfrm>
            <a:off x="5559030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rgbClr val="BFBFBF">
                <a:alpha val="6666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57" name="Google Shape;57;p13"/>
          <p:cNvCxnSpPr/>
          <p:nvPr/>
        </p:nvCxnSpPr>
        <p:spPr>
          <a:xfrm>
            <a:off x="6546059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rgbClr val="BFBFBF">
                <a:alpha val="6666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58" name="Google Shape;58;p13"/>
          <p:cNvCxnSpPr/>
          <p:nvPr/>
        </p:nvCxnSpPr>
        <p:spPr>
          <a:xfrm>
            <a:off x="7533087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rgbClr val="BFBFBF">
                <a:alpha val="6666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59" name="Google Shape;59;p13"/>
          <p:cNvCxnSpPr/>
          <p:nvPr/>
        </p:nvCxnSpPr>
        <p:spPr>
          <a:xfrm>
            <a:off x="8520113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rgbClr val="BFBFBF">
                <a:alpha val="6666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0" name="Google Shape;60;p13"/>
          <p:cNvCxnSpPr/>
          <p:nvPr/>
        </p:nvCxnSpPr>
        <p:spPr>
          <a:xfrm>
            <a:off x="0" y="597708"/>
            <a:ext cx="9144000" cy="0"/>
          </a:xfrm>
          <a:prstGeom prst="straightConnector1">
            <a:avLst/>
          </a:prstGeom>
          <a:noFill/>
          <a:ln w="9525" cap="flat" cmpd="sng">
            <a:solidFill>
              <a:srgbClr val="BFBFBF">
                <a:alpha val="6666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1" name="Google Shape;61;p13"/>
          <p:cNvCxnSpPr/>
          <p:nvPr/>
        </p:nvCxnSpPr>
        <p:spPr>
          <a:xfrm>
            <a:off x="0" y="1584730"/>
            <a:ext cx="9144000" cy="0"/>
          </a:xfrm>
          <a:prstGeom prst="straightConnector1">
            <a:avLst/>
          </a:prstGeom>
          <a:noFill/>
          <a:ln w="9525" cap="flat" cmpd="sng">
            <a:solidFill>
              <a:srgbClr val="BFBFBF">
                <a:alpha val="6666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2" name="Google Shape;62;p13"/>
          <p:cNvCxnSpPr/>
          <p:nvPr/>
        </p:nvCxnSpPr>
        <p:spPr>
          <a:xfrm>
            <a:off x="0" y="2571751"/>
            <a:ext cx="9144000" cy="0"/>
          </a:xfrm>
          <a:prstGeom prst="straightConnector1">
            <a:avLst/>
          </a:prstGeom>
          <a:noFill/>
          <a:ln w="9525" cap="flat" cmpd="sng">
            <a:solidFill>
              <a:srgbClr val="BFBFBF">
                <a:alpha val="6666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3" name="Google Shape;63;p13"/>
          <p:cNvCxnSpPr/>
          <p:nvPr/>
        </p:nvCxnSpPr>
        <p:spPr>
          <a:xfrm>
            <a:off x="0" y="3558773"/>
            <a:ext cx="9144000" cy="0"/>
          </a:xfrm>
          <a:prstGeom prst="straightConnector1">
            <a:avLst/>
          </a:prstGeom>
          <a:noFill/>
          <a:ln w="9525" cap="flat" cmpd="sng">
            <a:solidFill>
              <a:srgbClr val="BFBFBF">
                <a:alpha val="6666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4" name="Google Shape;64;p13"/>
          <p:cNvCxnSpPr/>
          <p:nvPr/>
        </p:nvCxnSpPr>
        <p:spPr>
          <a:xfrm>
            <a:off x="0" y="4545793"/>
            <a:ext cx="9144000" cy="0"/>
          </a:xfrm>
          <a:prstGeom prst="straightConnector1">
            <a:avLst/>
          </a:prstGeom>
          <a:noFill/>
          <a:ln w="9525" cap="flat" cmpd="sng">
            <a:solidFill>
              <a:srgbClr val="BFBFBF">
                <a:alpha val="6666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  <p:sldLayoutId id="2147483675" r:id="rId16"/>
    <p:sldLayoutId id="2147483676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brocku.ca/brock-news/2015/04/association-of-colleges-and-universities-of-canada-changes-name-logo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s://www150.statcan.gc.ca/n1/pub/71-607-x/71-607-x2019031-eng.htm" TargetMode="External"/><Relationship Id="rId4" Type="http://schemas.openxmlformats.org/officeDocument/2006/relationships/hyperlink" Target="https://www150.statcan.gc.ca/n1/pub/81m0011x/81m0011x2019001-eng.htm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150.statcan.gc.ca/n1/pub/81m0011x/81m0011x2019001-eng.htm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University of Guelph: Overview - GrantMe">
            <a:extLst>
              <a:ext uri="{FF2B5EF4-FFF2-40B4-BE49-F238E27FC236}">
                <a16:creationId xmlns:a16="http://schemas.microsoft.com/office/drawing/2014/main" id="{8CAD217C-7AE4-C104-C8C1-FF95BBEAA7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85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任意形状 4">
            <a:extLst>
              <a:ext uri="{FF2B5EF4-FFF2-40B4-BE49-F238E27FC236}">
                <a16:creationId xmlns:a16="http://schemas.microsoft.com/office/drawing/2014/main" id="{A09F986C-A08D-BC5B-E18D-561D7BCA9A79}"/>
              </a:ext>
            </a:extLst>
          </p:cNvPr>
          <p:cNvSpPr/>
          <p:nvPr/>
        </p:nvSpPr>
        <p:spPr>
          <a:xfrm>
            <a:off x="1208403" y="6485"/>
            <a:ext cx="7935597" cy="5156470"/>
          </a:xfrm>
          <a:custGeom>
            <a:avLst/>
            <a:gdLst/>
            <a:ahLst/>
            <a:cxnLst/>
            <a:rect l="l" t="t" r="r" b="b"/>
            <a:pathLst>
              <a:path w="7935597" h="5156470">
                <a:moveTo>
                  <a:pt x="547820" y="3087029"/>
                </a:moveTo>
                <a:cubicBezTo>
                  <a:pt x="527214" y="3087029"/>
                  <a:pt x="513071" y="3090401"/>
                  <a:pt x="505391" y="3097144"/>
                </a:cubicBezTo>
                <a:cubicBezTo>
                  <a:pt x="497711" y="3103888"/>
                  <a:pt x="493870" y="3112318"/>
                  <a:pt x="493870" y="3122433"/>
                </a:cubicBezTo>
                <a:cubicBezTo>
                  <a:pt x="493870" y="3133673"/>
                  <a:pt x="498273" y="3142571"/>
                  <a:pt x="507077" y="3149127"/>
                </a:cubicBezTo>
                <a:cubicBezTo>
                  <a:pt x="515881" y="3155683"/>
                  <a:pt x="527964" y="3158962"/>
                  <a:pt x="543324" y="3158962"/>
                </a:cubicBezTo>
                <a:cubicBezTo>
                  <a:pt x="557936" y="3158962"/>
                  <a:pt x="571048" y="3155496"/>
                  <a:pt x="582663" y="3148565"/>
                </a:cubicBezTo>
                <a:cubicBezTo>
                  <a:pt x="594277" y="3141634"/>
                  <a:pt x="602706" y="3131425"/>
                  <a:pt x="607951" y="3117937"/>
                </a:cubicBezTo>
                <a:lnTo>
                  <a:pt x="607951" y="3087029"/>
                </a:lnTo>
                <a:close/>
                <a:moveTo>
                  <a:pt x="1158039" y="2972948"/>
                </a:moveTo>
                <a:cubicBezTo>
                  <a:pt x="1143053" y="2972948"/>
                  <a:pt x="1129847" y="2976226"/>
                  <a:pt x="1118420" y="2982782"/>
                </a:cubicBezTo>
                <a:cubicBezTo>
                  <a:pt x="1106993" y="2989339"/>
                  <a:pt x="1098095" y="2998518"/>
                  <a:pt x="1091726" y="3010319"/>
                </a:cubicBezTo>
                <a:cubicBezTo>
                  <a:pt x="1088542" y="3016220"/>
                  <a:pt x="1086153" y="3022659"/>
                  <a:pt x="1084561" y="3029637"/>
                </a:cubicBezTo>
                <a:lnTo>
                  <a:pt x="1083899" y="3035889"/>
                </a:lnTo>
                <a:lnTo>
                  <a:pt x="1231701" y="3035889"/>
                </a:lnTo>
                <a:lnTo>
                  <a:pt x="1230956" y="3029005"/>
                </a:lnTo>
                <a:cubicBezTo>
                  <a:pt x="1229363" y="3022168"/>
                  <a:pt x="1226975" y="3015845"/>
                  <a:pt x="1223790" y="3010038"/>
                </a:cubicBezTo>
                <a:cubicBezTo>
                  <a:pt x="1217421" y="2998424"/>
                  <a:pt x="1208617" y="2989339"/>
                  <a:pt x="1197377" y="2982782"/>
                </a:cubicBezTo>
                <a:cubicBezTo>
                  <a:pt x="1186138" y="2976226"/>
                  <a:pt x="1173025" y="2972948"/>
                  <a:pt x="1158039" y="2972948"/>
                </a:cubicBezTo>
                <a:close/>
                <a:moveTo>
                  <a:pt x="1157477" y="2906635"/>
                </a:moveTo>
                <a:cubicBezTo>
                  <a:pt x="1187075" y="2906635"/>
                  <a:pt x="1213768" y="2912910"/>
                  <a:pt x="1237559" y="2925461"/>
                </a:cubicBezTo>
                <a:cubicBezTo>
                  <a:pt x="1261349" y="2938012"/>
                  <a:pt x="1280175" y="2955995"/>
                  <a:pt x="1294037" y="2979411"/>
                </a:cubicBezTo>
                <a:cubicBezTo>
                  <a:pt x="1307899" y="3002826"/>
                  <a:pt x="1314830" y="3030831"/>
                  <a:pt x="1314830" y="3063426"/>
                </a:cubicBezTo>
                <a:cubicBezTo>
                  <a:pt x="1314830" y="3066798"/>
                  <a:pt x="1314643" y="3070638"/>
                  <a:pt x="1314268" y="3074946"/>
                </a:cubicBezTo>
                <a:cubicBezTo>
                  <a:pt x="1313893" y="3079255"/>
                  <a:pt x="1313519" y="3083282"/>
                  <a:pt x="1313144" y="3087029"/>
                </a:cubicBezTo>
                <a:lnTo>
                  <a:pt x="1084689" y="3087029"/>
                </a:lnTo>
                <a:lnTo>
                  <a:pt x="1084912" y="3088925"/>
                </a:lnTo>
                <a:cubicBezTo>
                  <a:pt x="1086739" y="3096184"/>
                  <a:pt x="1089478" y="3102951"/>
                  <a:pt x="1093131" y="3109227"/>
                </a:cubicBezTo>
                <a:cubicBezTo>
                  <a:pt x="1100437" y="3121778"/>
                  <a:pt x="1110740" y="3131331"/>
                  <a:pt x="1124039" y="3137887"/>
                </a:cubicBezTo>
                <a:cubicBezTo>
                  <a:pt x="1137339" y="3144444"/>
                  <a:pt x="1152981" y="3147722"/>
                  <a:pt x="1170965" y="3147722"/>
                </a:cubicBezTo>
                <a:cubicBezTo>
                  <a:pt x="1187075" y="3147722"/>
                  <a:pt x="1201217" y="3145287"/>
                  <a:pt x="1213394" y="3140416"/>
                </a:cubicBezTo>
                <a:cubicBezTo>
                  <a:pt x="1225570" y="3135546"/>
                  <a:pt x="1236716" y="3128240"/>
                  <a:pt x="1246831" y="3118499"/>
                </a:cubicBezTo>
                <a:lnTo>
                  <a:pt x="1293475" y="3169077"/>
                </a:lnTo>
                <a:cubicBezTo>
                  <a:pt x="1279613" y="3184813"/>
                  <a:pt x="1262192" y="3196895"/>
                  <a:pt x="1241211" y="3205324"/>
                </a:cubicBezTo>
                <a:cubicBezTo>
                  <a:pt x="1220231" y="3213754"/>
                  <a:pt x="1196066" y="3217969"/>
                  <a:pt x="1168717" y="3217969"/>
                </a:cubicBezTo>
                <a:cubicBezTo>
                  <a:pt x="1134249" y="3217969"/>
                  <a:pt x="1103996" y="3211225"/>
                  <a:pt x="1077957" y="3197738"/>
                </a:cubicBezTo>
                <a:cubicBezTo>
                  <a:pt x="1051920" y="3184250"/>
                  <a:pt x="1031782" y="3165799"/>
                  <a:pt x="1017546" y="3142383"/>
                </a:cubicBezTo>
                <a:cubicBezTo>
                  <a:pt x="1003309" y="3118968"/>
                  <a:pt x="996190" y="3092274"/>
                  <a:pt x="996190" y="3062302"/>
                </a:cubicBezTo>
                <a:cubicBezTo>
                  <a:pt x="996190" y="3031955"/>
                  <a:pt x="1003215" y="3005074"/>
                  <a:pt x="1017264" y="2981659"/>
                </a:cubicBezTo>
                <a:cubicBezTo>
                  <a:pt x="1031314" y="2958243"/>
                  <a:pt x="1050514" y="2939885"/>
                  <a:pt x="1074867" y="2926585"/>
                </a:cubicBezTo>
                <a:cubicBezTo>
                  <a:pt x="1099219" y="2913285"/>
                  <a:pt x="1126756" y="2906635"/>
                  <a:pt x="1157477" y="2906635"/>
                </a:cubicBezTo>
                <a:close/>
                <a:moveTo>
                  <a:pt x="550068" y="2906635"/>
                </a:moveTo>
                <a:cubicBezTo>
                  <a:pt x="596150" y="2906635"/>
                  <a:pt x="631929" y="2917500"/>
                  <a:pt x="657405" y="2939229"/>
                </a:cubicBezTo>
                <a:cubicBezTo>
                  <a:pt x="682881" y="2960959"/>
                  <a:pt x="695619" y="2994865"/>
                  <a:pt x="695619" y="3040947"/>
                </a:cubicBezTo>
                <a:lnTo>
                  <a:pt x="695619" y="3213473"/>
                </a:lnTo>
                <a:lnTo>
                  <a:pt x="613571" y="3213473"/>
                </a:lnTo>
                <a:lnTo>
                  <a:pt x="613571" y="3173397"/>
                </a:lnTo>
                <a:lnTo>
                  <a:pt x="607951" y="3184110"/>
                </a:lnTo>
                <a:cubicBezTo>
                  <a:pt x="602144" y="3191509"/>
                  <a:pt x="595026" y="3197738"/>
                  <a:pt x="586596" y="3202796"/>
                </a:cubicBezTo>
                <a:cubicBezTo>
                  <a:pt x="569737" y="3212911"/>
                  <a:pt x="548007" y="3217969"/>
                  <a:pt x="521407" y="3217969"/>
                </a:cubicBezTo>
                <a:cubicBezTo>
                  <a:pt x="497804" y="3217969"/>
                  <a:pt x="477573" y="3213942"/>
                  <a:pt x="460714" y="3205887"/>
                </a:cubicBezTo>
                <a:cubicBezTo>
                  <a:pt x="443855" y="3197831"/>
                  <a:pt x="430929" y="3186873"/>
                  <a:pt x="421938" y="3173011"/>
                </a:cubicBezTo>
                <a:cubicBezTo>
                  <a:pt x="412946" y="3159149"/>
                  <a:pt x="408450" y="3143601"/>
                  <a:pt x="408450" y="3126367"/>
                </a:cubicBezTo>
                <a:cubicBezTo>
                  <a:pt x="408450" y="3108384"/>
                  <a:pt x="412852" y="3092649"/>
                  <a:pt x="421657" y="3079161"/>
                </a:cubicBezTo>
                <a:cubicBezTo>
                  <a:pt x="430461" y="3065674"/>
                  <a:pt x="444417" y="3055090"/>
                  <a:pt x="463524" y="3047410"/>
                </a:cubicBezTo>
                <a:cubicBezTo>
                  <a:pt x="482631" y="3039729"/>
                  <a:pt x="507545" y="3035889"/>
                  <a:pt x="538267" y="3035889"/>
                </a:cubicBezTo>
                <a:lnTo>
                  <a:pt x="607951" y="3035889"/>
                </a:lnTo>
                <a:cubicBezTo>
                  <a:pt x="607951" y="3017157"/>
                  <a:pt x="602238" y="3002545"/>
                  <a:pt x="590811" y="2992055"/>
                </a:cubicBezTo>
                <a:cubicBezTo>
                  <a:pt x="579384" y="2981565"/>
                  <a:pt x="561869" y="2976320"/>
                  <a:pt x="538267" y="2976320"/>
                </a:cubicBezTo>
                <a:cubicBezTo>
                  <a:pt x="522157" y="2976320"/>
                  <a:pt x="506328" y="2978849"/>
                  <a:pt x="490780" y="2983906"/>
                </a:cubicBezTo>
                <a:cubicBezTo>
                  <a:pt x="475232" y="2988964"/>
                  <a:pt x="462025" y="2995802"/>
                  <a:pt x="451160" y="3004418"/>
                </a:cubicBezTo>
                <a:lnTo>
                  <a:pt x="419690" y="2943163"/>
                </a:lnTo>
                <a:cubicBezTo>
                  <a:pt x="436174" y="2931549"/>
                  <a:pt x="456031" y="2922557"/>
                  <a:pt x="479259" y="2916188"/>
                </a:cubicBezTo>
                <a:cubicBezTo>
                  <a:pt x="502487" y="2909819"/>
                  <a:pt x="526090" y="2906635"/>
                  <a:pt x="550068" y="2906635"/>
                </a:cubicBezTo>
                <a:close/>
                <a:moveTo>
                  <a:pt x="115766" y="2894271"/>
                </a:moveTo>
                <a:lnTo>
                  <a:pt x="115766" y="3031393"/>
                </a:lnTo>
                <a:lnTo>
                  <a:pt x="189947" y="3031393"/>
                </a:lnTo>
                <a:cubicBezTo>
                  <a:pt x="218046" y="3031393"/>
                  <a:pt x="239026" y="3025305"/>
                  <a:pt x="252888" y="3013129"/>
                </a:cubicBezTo>
                <a:cubicBezTo>
                  <a:pt x="266750" y="3000953"/>
                  <a:pt x="273681" y="2984187"/>
                  <a:pt x="273681" y="2962832"/>
                </a:cubicBezTo>
                <a:cubicBezTo>
                  <a:pt x="273681" y="2941103"/>
                  <a:pt x="266750" y="2924243"/>
                  <a:pt x="252888" y="2912255"/>
                </a:cubicBezTo>
                <a:cubicBezTo>
                  <a:pt x="239026" y="2900266"/>
                  <a:pt x="218046" y="2894271"/>
                  <a:pt x="189947" y="2894271"/>
                </a:cubicBezTo>
                <a:close/>
                <a:moveTo>
                  <a:pt x="781697" y="2844256"/>
                </a:moveTo>
                <a:lnTo>
                  <a:pt x="869365" y="2844256"/>
                </a:lnTo>
                <a:lnTo>
                  <a:pt x="869365" y="2911131"/>
                </a:lnTo>
                <a:lnTo>
                  <a:pt x="944670" y="2911131"/>
                </a:lnTo>
                <a:lnTo>
                  <a:pt x="944670" y="2978568"/>
                </a:lnTo>
                <a:lnTo>
                  <a:pt x="869365" y="2978568"/>
                </a:lnTo>
                <a:lnTo>
                  <a:pt x="869365" y="3108384"/>
                </a:lnTo>
                <a:cubicBezTo>
                  <a:pt x="869365" y="3121122"/>
                  <a:pt x="872737" y="3130957"/>
                  <a:pt x="879481" y="3137887"/>
                </a:cubicBezTo>
                <a:cubicBezTo>
                  <a:pt x="886224" y="3144819"/>
                  <a:pt x="895403" y="3148284"/>
                  <a:pt x="907017" y="3148284"/>
                </a:cubicBezTo>
                <a:cubicBezTo>
                  <a:pt x="920880" y="3148284"/>
                  <a:pt x="932681" y="3144538"/>
                  <a:pt x="942422" y="3137045"/>
                </a:cubicBezTo>
                <a:lnTo>
                  <a:pt x="966025" y="3198862"/>
                </a:lnTo>
                <a:cubicBezTo>
                  <a:pt x="957033" y="3205231"/>
                  <a:pt x="946262" y="3210008"/>
                  <a:pt x="933711" y="3213192"/>
                </a:cubicBezTo>
                <a:cubicBezTo>
                  <a:pt x="921161" y="3216377"/>
                  <a:pt x="908141" y="3217969"/>
                  <a:pt x="894654" y="3217969"/>
                </a:cubicBezTo>
                <a:cubicBezTo>
                  <a:pt x="859062" y="3217969"/>
                  <a:pt x="831338" y="3208884"/>
                  <a:pt x="811482" y="3190713"/>
                </a:cubicBezTo>
                <a:cubicBezTo>
                  <a:pt x="791625" y="3172543"/>
                  <a:pt x="781697" y="3145474"/>
                  <a:pt x="781697" y="3109508"/>
                </a:cubicBezTo>
                <a:lnTo>
                  <a:pt x="781697" y="2978568"/>
                </a:lnTo>
                <a:lnTo>
                  <a:pt x="735053" y="2978568"/>
                </a:lnTo>
                <a:lnTo>
                  <a:pt x="735053" y="2911131"/>
                </a:lnTo>
                <a:lnTo>
                  <a:pt x="781697" y="2911131"/>
                </a:lnTo>
                <a:close/>
                <a:moveTo>
                  <a:pt x="24726" y="2820091"/>
                </a:moveTo>
                <a:lnTo>
                  <a:pt x="192757" y="2820091"/>
                </a:lnTo>
                <a:cubicBezTo>
                  <a:pt x="247456" y="2820091"/>
                  <a:pt x="289978" y="2832735"/>
                  <a:pt x="320325" y="2858024"/>
                </a:cubicBezTo>
                <a:cubicBezTo>
                  <a:pt x="350672" y="2883313"/>
                  <a:pt x="365845" y="2918249"/>
                  <a:pt x="365845" y="2962832"/>
                </a:cubicBezTo>
                <a:cubicBezTo>
                  <a:pt x="365845" y="2992055"/>
                  <a:pt x="358914" y="3017250"/>
                  <a:pt x="345052" y="3038418"/>
                </a:cubicBezTo>
                <a:cubicBezTo>
                  <a:pt x="331190" y="3059586"/>
                  <a:pt x="311521" y="3075789"/>
                  <a:pt x="286045" y="3087029"/>
                </a:cubicBezTo>
                <a:lnTo>
                  <a:pt x="285243" y="3087324"/>
                </a:lnTo>
                <a:lnTo>
                  <a:pt x="373151" y="3213473"/>
                </a:lnTo>
                <a:lnTo>
                  <a:pt x="274805" y="3213473"/>
                </a:lnTo>
                <a:lnTo>
                  <a:pt x="199184" y="3103715"/>
                </a:lnTo>
                <a:lnTo>
                  <a:pt x="195005" y="3103888"/>
                </a:lnTo>
                <a:lnTo>
                  <a:pt x="115766" y="3103888"/>
                </a:lnTo>
                <a:lnTo>
                  <a:pt x="115766" y="3213473"/>
                </a:lnTo>
                <a:lnTo>
                  <a:pt x="24726" y="3213473"/>
                </a:lnTo>
                <a:close/>
                <a:moveTo>
                  <a:pt x="1928945" y="2077379"/>
                </a:moveTo>
                <a:cubicBezTo>
                  <a:pt x="1908339" y="2077379"/>
                  <a:pt x="1894197" y="2080751"/>
                  <a:pt x="1886516" y="2087494"/>
                </a:cubicBezTo>
                <a:cubicBezTo>
                  <a:pt x="1878836" y="2094238"/>
                  <a:pt x="1874996" y="2102668"/>
                  <a:pt x="1874996" y="2112783"/>
                </a:cubicBezTo>
                <a:cubicBezTo>
                  <a:pt x="1874996" y="2124023"/>
                  <a:pt x="1879398" y="2132921"/>
                  <a:pt x="1888202" y="2139477"/>
                </a:cubicBezTo>
                <a:cubicBezTo>
                  <a:pt x="1897006" y="2146033"/>
                  <a:pt x="1909089" y="2149312"/>
                  <a:pt x="1924449" y="2149312"/>
                </a:cubicBezTo>
                <a:cubicBezTo>
                  <a:pt x="1939061" y="2149312"/>
                  <a:pt x="1952173" y="2145846"/>
                  <a:pt x="1963787" y="2138915"/>
                </a:cubicBezTo>
                <a:cubicBezTo>
                  <a:pt x="1975402" y="2131984"/>
                  <a:pt x="1983831" y="2121775"/>
                  <a:pt x="1989076" y="2108287"/>
                </a:cubicBezTo>
                <a:lnTo>
                  <a:pt x="1989076" y="2077379"/>
                </a:lnTo>
                <a:close/>
                <a:moveTo>
                  <a:pt x="804995" y="2077379"/>
                </a:moveTo>
                <a:cubicBezTo>
                  <a:pt x="784390" y="2077379"/>
                  <a:pt x="770247" y="2080751"/>
                  <a:pt x="762566" y="2087494"/>
                </a:cubicBezTo>
                <a:cubicBezTo>
                  <a:pt x="754886" y="2094238"/>
                  <a:pt x="751046" y="2102668"/>
                  <a:pt x="751046" y="2112783"/>
                </a:cubicBezTo>
                <a:cubicBezTo>
                  <a:pt x="751046" y="2124023"/>
                  <a:pt x="755448" y="2132921"/>
                  <a:pt x="764252" y="2139477"/>
                </a:cubicBezTo>
                <a:cubicBezTo>
                  <a:pt x="773057" y="2146033"/>
                  <a:pt x="785139" y="2149312"/>
                  <a:pt x="800499" y="2149312"/>
                </a:cubicBezTo>
                <a:cubicBezTo>
                  <a:pt x="815111" y="2149312"/>
                  <a:pt x="828224" y="2145846"/>
                  <a:pt x="839838" y="2138915"/>
                </a:cubicBezTo>
                <a:cubicBezTo>
                  <a:pt x="851452" y="2131984"/>
                  <a:pt x="859882" y="2121775"/>
                  <a:pt x="865127" y="2108287"/>
                </a:cubicBezTo>
                <a:lnTo>
                  <a:pt x="865127" y="2077379"/>
                </a:lnTo>
                <a:close/>
                <a:moveTo>
                  <a:pt x="5153510" y="1968918"/>
                </a:moveTo>
                <a:cubicBezTo>
                  <a:pt x="5168121" y="1968918"/>
                  <a:pt x="5181234" y="1972289"/>
                  <a:pt x="5192848" y="1979033"/>
                </a:cubicBezTo>
                <a:cubicBezTo>
                  <a:pt x="5204463" y="1985777"/>
                  <a:pt x="5213641" y="1995330"/>
                  <a:pt x="5220385" y="2007694"/>
                </a:cubicBezTo>
                <a:cubicBezTo>
                  <a:pt x="5227129" y="2020057"/>
                  <a:pt x="5230500" y="2035043"/>
                  <a:pt x="5230500" y="2052652"/>
                </a:cubicBezTo>
                <a:cubicBezTo>
                  <a:pt x="5230500" y="2069886"/>
                  <a:pt x="5227129" y="2084778"/>
                  <a:pt x="5220385" y="2097329"/>
                </a:cubicBezTo>
                <a:cubicBezTo>
                  <a:pt x="5213641" y="2109880"/>
                  <a:pt x="5204463" y="2119527"/>
                  <a:pt x="5192848" y="2126271"/>
                </a:cubicBezTo>
                <a:cubicBezTo>
                  <a:pt x="5181234" y="2133014"/>
                  <a:pt x="5168121" y="2136386"/>
                  <a:pt x="5153510" y="2136386"/>
                </a:cubicBezTo>
                <a:cubicBezTo>
                  <a:pt x="5138899" y="2136386"/>
                  <a:pt x="5125786" y="2133014"/>
                  <a:pt x="5114172" y="2126271"/>
                </a:cubicBezTo>
                <a:cubicBezTo>
                  <a:pt x="5102558" y="2119527"/>
                  <a:pt x="5093285" y="2109880"/>
                  <a:pt x="5086354" y="2097329"/>
                </a:cubicBezTo>
                <a:cubicBezTo>
                  <a:pt x="5079423" y="2084778"/>
                  <a:pt x="5075957" y="2069886"/>
                  <a:pt x="5075958" y="2052652"/>
                </a:cubicBezTo>
                <a:cubicBezTo>
                  <a:pt x="5075957" y="2035043"/>
                  <a:pt x="5079423" y="2020057"/>
                  <a:pt x="5086354" y="2007694"/>
                </a:cubicBezTo>
                <a:cubicBezTo>
                  <a:pt x="5093285" y="1995330"/>
                  <a:pt x="5102558" y="1985777"/>
                  <a:pt x="5114172" y="1979033"/>
                </a:cubicBezTo>
                <a:cubicBezTo>
                  <a:pt x="5125786" y="1972289"/>
                  <a:pt x="5138899" y="1968918"/>
                  <a:pt x="5153510" y="1968918"/>
                </a:cubicBezTo>
                <a:close/>
                <a:moveTo>
                  <a:pt x="4611204" y="1968918"/>
                </a:moveTo>
                <a:cubicBezTo>
                  <a:pt x="4625816" y="1968918"/>
                  <a:pt x="4638835" y="1972289"/>
                  <a:pt x="4650261" y="1979033"/>
                </a:cubicBezTo>
                <a:cubicBezTo>
                  <a:pt x="4661688" y="1985777"/>
                  <a:pt x="4670867" y="1995330"/>
                  <a:pt x="4677798" y="2007694"/>
                </a:cubicBezTo>
                <a:cubicBezTo>
                  <a:pt x="4684729" y="2020057"/>
                  <a:pt x="4688195" y="2035043"/>
                  <a:pt x="4688195" y="2052652"/>
                </a:cubicBezTo>
                <a:cubicBezTo>
                  <a:pt x="4688195" y="2069886"/>
                  <a:pt x="4684729" y="2084778"/>
                  <a:pt x="4677798" y="2097329"/>
                </a:cubicBezTo>
                <a:cubicBezTo>
                  <a:pt x="4670867" y="2109880"/>
                  <a:pt x="4661688" y="2119527"/>
                  <a:pt x="4650261" y="2126271"/>
                </a:cubicBezTo>
                <a:cubicBezTo>
                  <a:pt x="4638835" y="2133014"/>
                  <a:pt x="4625816" y="2136386"/>
                  <a:pt x="4611204" y="2136386"/>
                </a:cubicBezTo>
                <a:cubicBezTo>
                  <a:pt x="4596593" y="2136386"/>
                  <a:pt x="4583480" y="2133014"/>
                  <a:pt x="4571866" y="2126271"/>
                </a:cubicBezTo>
                <a:cubicBezTo>
                  <a:pt x="4560252" y="2119527"/>
                  <a:pt x="4551073" y="2109880"/>
                  <a:pt x="4544329" y="2097329"/>
                </a:cubicBezTo>
                <a:cubicBezTo>
                  <a:pt x="4537586" y="2084778"/>
                  <a:pt x="4534214" y="2069886"/>
                  <a:pt x="4534214" y="2052652"/>
                </a:cubicBezTo>
                <a:cubicBezTo>
                  <a:pt x="4534214" y="2035043"/>
                  <a:pt x="4537586" y="2020057"/>
                  <a:pt x="4544329" y="2007694"/>
                </a:cubicBezTo>
                <a:cubicBezTo>
                  <a:pt x="4551073" y="1995330"/>
                  <a:pt x="4560252" y="1985777"/>
                  <a:pt x="4571866" y="1979033"/>
                </a:cubicBezTo>
                <a:cubicBezTo>
                  <a:pt x="4583480" y="1972289"/>
                  <a:pt x="4596593" y="1968918"/>
                  <a:pt x="4611204" y="1968918"/>
                </a:cubicBezTo>
                <a:close/>
                <a:moveTo>
                  <a:pt x="2715110" y="1968918"/>
                </a:moveTo>
                <a:cubicBezTo>
                  <a:pt x="2700498" y="1968918"/>
                  <a:pt x="2687386" y="1972289"/>
                  <a:pt x="2675772" y="1979033"/>
                </a:cubicBezTo>
                <a:cubicBezTo>
                  <a:pt x="2664157" y="1985777"/>
                  <a:pt x="2654885" y="1995330"/>
                  <a:pt x="2647954" y="2007694"/>
                </a:cubicBezTo>
                <a:cubicBezTo>
                  <a:pt x="2641022" y="2020057"/>
                  <a:pt x="2637557" y="2035043"/>
                  <a:pt x="2637557" y="2052652"/>
                </a:cubicBezTo>
                <a:cubicBezTo>
                  <a:pt x="2637557" y="2069886"/>
                  <a:pt x="2641022" y="2084778"/>
                  <a:pt x="2647954" y="2097329"/>
                </a:cubicBezTo>
                <a:cubicBezTo>
                  <a:pt x="2654885" y="2109880"/>
                  <a:pt x="2664157" y="2119527"/>
                  <a:pt x="2675772" y="2126271"/>
                </a:cubicBezTo>
                <a:cubicBezTo>
                  <a:pt x="2687386" y="2133014"/>
                  <a:pt x="2700498" y="2136386"/>
                  <a:pt x="2715110" y="2136386"/>
                </a:cubicBezTo>
                <a:cubicBezTo>
                  <a:pt x="2729721" y="2136386"/>
                  <a:pt x="2742834" y="2133014"/>
                  <a:pt x="2754448" y="2126271"/>
                </a:cubicBezTo>
                <a:cubicBezTo>
                  <a:pt x="2766062" y="2119527"/>
                  <a:pt x="2775241" y="2109880"/>
                  <a:pt x="2781985" y="2097329"/>
                </a:cubicBezTo>
                <a:cubicBezTo>
                  <a:pt x="2788729" y="2084778"/>
                  <a:pt x="2792101" y="2069886"/>
                  <a:pt x="2792101" y="2052652"/>
                </a:cubicBezTo>
                <a:cubicBezTo>
                  <a:pt x="2792101" y="2035043"/>
                  <a:pt x="2788729" y="2020057"/>
                  <a:pt x="2781985" y="2007694"/>
                </a:cubicBezTo>
                <a:cubicBezTo>
                  <a:pt x="2775241" y="1995330"/>
                  <a:pt x="2766062" y="1985777"/>
                  <a:pt x="2754448" y="1979033"/>
                </a:cubicBezTo>
                <a:cubicBezTo>
                  <a:pt x="2742834" y="1972289"/>
                  <a:pt x="2729721" y="1968918"/>
                  <a:pt x="2715110" y="1968918"/>
                </a:cubicBezTo>
                <a:close/>
                <a:moveTo>
                  <a:pt x="1173184" y="1968918"/>
                </a:moveTo>
                <a:cubicBezTo>
                  <a:pt x="1158573" y="1968918"/>
                  <a:pt x="1145460" y="1972289"/>
                  <a:pt x="1133846" y="1979033"/>
                </a:cubicBezTo>
                <a:cubicBezTo>
                  <a:pt x="1122231" y="1985777"/>
                  <a:pt x="1112959" y="1995330"/>
                  <a:pt x="1106028" y="2007694"/>
                </a:cubicBezTo>
                <a:cubicBezTo>
                  <a:pt x="1099096" y="2020057"/>
                  <a:pt x="1095631" y="2035043"/>
                  <a:pt x="1095631" y="2052652"/>
                </a:cubicBezTo>
                <a:cubicBezTo>
                  <a:pt x="1095631" y="2069886"/>
                  <a:pt x="1099096" y="2084778"/>
                  <a:pt x="1106028" y="2097329"/>
                </a:cubicBezTo>
                <a:cubicBezTo>
                  <a:pt x="1112959" y="2109880"/>
                  <a:pt x="1122231" y="2119527"/>
                  <a:pt x="1133846" y="2126271"/>
                </a:cubicBezTo>
                <a:cubicBezTo>
                  <a:pt x="1145460" y="2133014"/>
                  <a:pt x="1158573" y="2136386"/>
                  <a:pt x="1173184" y="2136386"/>
                </a:cubicBezTo>
                <a:cubicBezTo>
                  <a:pt x="1187420" y="2136386"/>
                  <a:pt x="1200346" y="2133014"/>
                  <a:pt x="1211960" y="2126271"/>
                </a:cubicBezTo>
                <a:cubicBezTo>
                  <a:pt x="1223574" y="2119527"/>
                  <a:pt x="1232847" y="2109880"/>
                  <a:pt x="1239778" y="2097329"/>
                </a:cubicBezTo>
                <a:cubicBezTo>
                  <a:pt x="1246709" y="2084778"/>
                  <a:pt x="1250174" y="2069886"/>
                  <a:pt x="1250174" y="2052652"/>
                </a:cubicBezTo>
                <a:cubicBezTo>
                  <a:pt x="1250174" y="2035043"/>
                  <a:pt x="1246709" y="2020057"/>
                  <a:pt x="1239778" y="2007694"/>
                </a:cubicBezTo>
                <a:cubicBezTo>
                  <a:pt x="1232847" y="1995330"/>
                  <a:pt x="1223574" y="1985777"/>
                  <a:pt x="1211960" y="1979033"/>
                </a:cubicBezTo>
                <a:cubicBezTo>
                  <a:pt x="1200346" y="1972289"/>
                  <a:pt x="1187420" y="1968918"/>
                  <a:pt x="1173184" y="1968918"/>
                </a:cubicBezTo>
                <a:close/>
                <a:moveTo>
                  <a:pt x="6444414" y="1963298"/>
                </a:moveTo>
                <a:cubicBezTo>
                  <a:pt x="6459400" y="1963298"/>
                  <a:pt x="6472513" y="1966576"/>
                  <a:pt x="6483752" y="1973132"/>
                </a:cubicBezTo>
                <a:cubicBezTo>
                  <a:pt x="6494992" y="1979689"/>
                  <a:pt x="6503796" y="1988774"/>
                  <a:pt x="6510165" y="2000388"/>
                </a:cubicBezTo>
                <a:cubicBezTo>
                  <a:pt x="6513350" y="2006195"/>
                  <a:pt x="6515738" y="2012517"/>
                  <a:pt x="6517331" y="2019355"/>
                </a:cubicBezTo>
                <a:lnTo>
                  <a:pt x="6518076" y="2026239"/>
                </a:lnTo>
                <a:lnTo>
                  <a:pt x="6370274" y="2026239"/>
                </a:lnTo>
                <a:lnTo>
                  <a:pt x="6370936" y="2019987"/>
                </a:lnTo>
                <a:cubicBezTo>
                  <a:pt x="6372528" y="2013009"/>
                  <a:pt x="6374917" y="2006570"/>
                  <a:pt x="6378101" y="2000669"/>
                </a:cubicBezTo>
                <a:cubicBezTo>
                  <a:pt x="6384470" y="1988868"/>
                  <a:pt x="6393368" y="1979689"/>
                  <a:pt x="6404795" y="1973132"/>
                </a:cubicBezTo>
                <a:cubicBezTo>
                  <a:pt x="6416222" y="1966576"/>
                  <a:pt x="6429428" y="1963298"/>
                  <a:pt x="6444414" y="1963298"/>
                </a:cubicBezTo>
                <a:close/>
                <a:moveTo>
                  <a:pt x="5336161" y="1901481"/>
                </a:moveTo>
                <a:lnTo>
                  <a:pt x="5467052" y="2206347"/>
                </a:lnTo>
                <a:lnTo>
                  <a:pt x="5465977" y="2208881"/>
                </a:lnTo>
                <a:cubicBezTo>
                  <a:pt x="5459983" y="2222368"/>
                  <a:pt x="5453333" y="2232016"/>
                  <a:pt x="5446027" y="2237823"/>
                </a:cubicBezTo>
                <a:cubicBezTo>
                  <a:pt x="5438721" y="2243630"/>
                  <a:pt x="5428887" y="2246533"/>
                  <a:pt x="5416524" y="2246533"/>
                </a:cubicBezTo>
                <a:cubicBezTo>
                  <a:pt x="5407907" y="2246533"/>
                  <a:pt x="5399196" y="2244847"/>
                  <a:pt x="5390392" y="2241475"/>
                </a:cubicBezTo>
                <a:cubicBezTo>
                  <a:pt x="5381588" y="2238104"/>
                  <a:pt x="5373813" y="2233420"/>
                  <a:pt x="5367070" y="2227426"/>
                </a:cubicBezTo>
                <a:lnTo>
                  <a:pt x="5335037" y="2289805"/>
                </a:lnTo>
                <a:cubicBezTo>
                  <a:pt x="5344778" y="2298422"/>
                  <a:pt x="5357329" y="2305166"/>
                  <a:pt x="5372689" y="2310036"/>
                </a:cubicBezTo>
                <a:cubicBezTo>
                  <a:pt x="5388050" y="2314907"/>
                  <a:pt x="5403598" y="2317342"/>
                  <a:pt x="5419334" y="2317342"/>
                </a:cubicBezTo>
                <a:cubicBezTo>
                  <a:pt x="5437691" y="2317342"/>
                  <a:pt x="5454457" y="2314532"/>
                  <a:pt x="5469631" y="2308912"/>
                </a:cubicBezTo>
                <a:cubicBezTo>
                  <a:pt x="5484804" y="2303293"/>
                  <a:pt x="5498666" y="2293552"/>
                  <a:pt x="5511216" y="2279690"/>
                </a:cubicBezTo>
                <a:cubicBezTo>
                  <a:pt x="5523767" y="2265828"/>
                  <a:pt x="5534913" y="2246721"/>
                  <a:pt x="5544654" y="2222368"/>
                </a:cubicBezTo>
                <a:lnTo>
                  <a:pt x="5681214" y="1901481"/>
                </a:lnTo>
                <a:lnTo>
                  <a:pt x="5596918" y="1901481"/>
                </a:lnTo>
                <a:lnTo>
                  <a:pt x="5511510" y="2106813"/>
                </a:lnTo>
                <a:lnTo>
                  <a:pt x="5426639" y="1901481"/>
                </a:lnTo>
                <a:close/>
                <a:moveTo>
                  <a:pt x="2399795" y="1901481"/>
                </a:moveTo>
                <a:lnTo>
                  <a:pt x="2487462" y="1901481"/>
                </a:lnTo>
                <a:lnTo>
                  <a:pt x="2487462" y="2203823"/>
                </a:lnTo>
                <a:lnTo>
                  <a:pt x="2399795" y="2203823"/>
                </a:lnTo>
                <a:close/>
                <a:moveTo>
                  <a:pt x="1417034" y="1901481"/>
                </a:moveTo>
                <a:lnTo>
                  <a:pt x="1504702" y="1901481"/>
                </a:lnTo>
                <a:lnTo>
                  <a:pt x="1504702" y="2059396"/>
                </a:lnTo>
                <a:cubicBezTo>
                  <a:pt x="1504702" y="2084497"/>
                  <a:pt x="1510040" y="2102949"/>
                  <a:pt x="1520718" y="2114750"/>
                </a:cubicBezTo>
                <a:cubicBezTo>
                  <a:pt x="1531395" y="2126552"/>
                  <a:pt x="1546475" y="2132452"/>
                  <a:pt x="1565957" y="2132452"/>
                </a:cubicBezTo>
                <a:cubicBezTo>
                  <a:pt x="1579444" y="2132452"/>
                  <a:pt x="1591434" y="2129549"/>
                  <a:pt x="1601923" y="2123742"/>
                </a:cubicBezTo>
                <a:cubicBezTo>
                  <a:pt x="1612414" y="2117935"/>
                  <a:pt x="1620656" y="2108943"/>
                  <a:pt x="1626650" y="2096767"/>
                </a:cubicBezTo>
                <a:cubicBezTo>
                  <a:pt x="1632645" y="2084591"/>
                  <a:pt x="1635641" y="2069324"/>
                  <a:pt x="1635641" y="2050966"/>
                </a:cubicBezTo>
                <a:lnTo>
                  <a:pt x="1635641" y="1901481"/>
                </a:lnTo>
                <a:lnTo>
                  <a:pt x="1723310" y="1901481"/>
                </a:lnTo>
                <a:lnTo>
                  <a:pt x="1723310" y="2203823"/>
                </a:lnTo>
                <a:lnTo>
                  <a:pt x="1640138" y="2203823"/>
                </a:lnTo>
                <a:lnTo>
                  <a:pt x="1640138" y="2167946"/>
                </a:lnTo>
                <a:lnTo>
                  <a:pt x="1636555" y="2172423"/>
                </a:lnTo>
                <a:cubicBezTo>
                  <a:pt x="1629109" y="2180337"/>
                  <a:pt x="1620469" y="2186964"/>
                  <a:pt x="1610634" y="2192303"/>
                </a:cubicBezTo>
                <a:cubicBezTo>
                  <a:pt x="1590965" y="2202980"/>
                  <a:pt x="1569516" y="2208319"/>
                  <a:pt x="1546288" y="2208319"/>
                </a:cubicBezTo>
                <a:cubicBezTo>
                  <a:pt x="1521186" y="2208319"/>
                  <a:pt x="1498801" y="2203448"/>
                  <a:pt x="1479132" y="2193708"/>
                </a:cubicBezTo>
                <a:cubicBezTo>
                  <a:pt x="1459463" y="2183967"/>
                  <a:pt x="1444195" y="2169074"/>
                  <a:pt x="1433330" y="2149031"/>
                </a:cubicBezTo>
                <a:cubicBezTo>
                  <a:pt x="1422466" y="2128987"/>
                  <a:pt x="1417034" y="2103417"/>
                  <a:pt x="1417034" y="2072321"/>
                </a:cubicBezTo>
                <a:close/>
                <a:moveTo>
                  <a:pt x="6841235" y="1896985"/>
                </a:moveTo>
                <a:cubicBezTo>
                  <a:pt x="6815384" y="1896985"/>
                  <a:pt x="6792344" y="1902417"/>
                  <a:pt x="6772112" y="1913282"/>
                </a:cubicBezTo>
                <a:cubicBezTo>
                  <a:pt x="6761997" y="1918715"/>
                  <a:pt x="6753052" y="1925318"/>
                  <a:pt x="6745278" y="1933092"/>
                </a:cubicBezTo>
                <a:lnTo>
                  <a:pt x="6741204" y="1938611"/>
                </a:lnTo>
                <a:lnTo>
                  <a:pt x="6741204" y="1901481"/>
                </a:lnTo>
                <a:lnTo>
                  <a:pt x="6657469" y="1901481"/>
                </a:lnTo>
                <a:lnTo>
                  <a:pt x="6657469" y="2203823"/>
                </a:lnTo>
                <a:lnTo>
                  <a:pt x="6745138" y="2203823"/>
                </a:lnTo>
                <a:lnTo>
                  <a:pt x="6745138" y="2054338"/>
                </a:lnTo>
                <a:cubicBezTo>
                  <a:pt x="6745138" y="2035605"/>
                  <a:pt x="6748228" y="2020245"/>
                  <a:pt x="6754410" y="2008256"/>
                </a:cubicBezTo>
                <a:cubicBezTo>
                  <a:pt x="6760592" y="1996267"/>
                  <a:pt x="6769209" y="1987369"/>
                  <a:pt x="6780261" y="1981562"/>
                </a:cubicBezTo>
                <a:cubicBezTo>
                  <a:pt x="6791313" y="1975755"/>
                  <a:pt x="6803770" y="1972851"/>
                  <a:pt x="6817633" y="1972851"/>
                </a:cubicBezTo>
                <a:cubicBezTo>
                  <a:pt x="6837114" y="1972851"/>
                  <a:pt x="6852194" y="1978659"/>
                  <a:pt x="6862871" y="1990273"/>
                </a:cubicBezTo>
                <a:cubicBezTo>
                  <a:pt x="6873549" y="2001887"/>
                  <a:pt x="6878888" y="2019870"/>
                  <a:pt x="6878888" y="2044222"/>
                </a:cubicBezTo>
                <a:lnTo>
                  <a:pt x="6878888" y="2203823"/>
                </a:lnTo>
                <a:lnTo>
                  <a:pt x="6966556" y="2203823"/>
                </a:lnTo>
                <a:lnTo>
                  <a:pt x="6966556" y="2030735"/>
                </a:lnTo>
                <a:cubicBezTo>
                  <a:pt x="6966556" y="2000013"/>
                  <a:pt x="6961123" y="1974818"/>
                  <a:pt x="6950258" y="1955149"/>
                </a:cubicBezTo>
                <a:cubicBezTo>
                  <a:pt x="6939393" y="1935480"/>
                  <a:pt x="6924501" y="1920869"/>
                  <a:pt x="6905581" y="1911315"/>
                </a:cubicBezTo>
                <a:cubicBezTo>
                  <a:pt x="6886662" y="1901762"/>
                  <a:pt x="6865213" y="1896985"/>
                  <a:pt x="6841235" y="1896985"/>
                </a:cubicBezTo>
                <a:close/>
                <a:moveTo>
                  <a:pt x="6443852" y="1896985"/>
                </a:moveTo>
                <a:cubicBezTo>
                  <a:pt x="6413131" y="1896985"/>
                  <a:pt x="6385594" y="1903635"/>
                  <a:pt x="6361242" y="1916935"/>
                </a:cubicBezTo>
                <a:cubicBezTo>
                  <a:pt x="6336890" y="1930235"/>
                  <a:pt x="6317689" y="1948593"/>
                  <a:pt x="6303640" y="1972008"/>
                </a:cubicBezTo>
                <a:cubicBezTo>
                  <a:pt x="6289590" y="1995424"/>
                  <a:pt x="6282565" y="2022305"/>
                  <a:pt x="6282565" y="2052652"/>
                </a:cubicBezTo>
                <a:cubicBezTo>
                  <a:pt x="6282565" y="2082624"/>
                  <a:pt x="6289684" y="2109318"/>
                  <a:pt x="6303920" y="2132733"/>
                </a:cubicBezTo>
                <a:cubicBezTo>
                  <a:pt x="6318157" y="2156149"/>
                  <a:pt x="6338294" y="2174600"/>
                  <a:pt x="6364333" y="2188088"/>
                </a:cubicBezTo>
                <a:cubicBezTo>
                  <a:pt x="6390371" y="2201575"/>
                  <a:pt x="6420624" y="2208319"/>
                  <a:pt x="6455092" y="2208319"/>
                </a:cubicBezTo>
                <a:cubicBezTo>
                  <a:pt x="6482441" y="2208319"/>
                  <a:pt x="6506606" y="2204104"/>
                  <a:pt x="6527586" y="2195675"/>
                </a:cubicBezTo>
                <a:cubicBezTo>
                  <a:pt x="6548567" y="2187245"/>
                  <a:pt x="6565988" y="2175162"/>
                  <a:pt x="6579850" y="2159427"/>
                </a:cubicBezTo>
                <a:lnTo>
                  <a:pt x="6533206" y="2108849"/>
                </a:lnTo>
                <a:cubicBezTo>
                  <a:pt x="6523091" y="2118590"/>
                  <a:pt x="6511945" y="2125896"/>
                  <a:pt x="6499769" y="2130766"/>
                </a:cubicBezTo>
                <a:cubicBezTo>
                  <a:pt x="6487592" y="2135637"/>
                  <a:pt x="6473450" y="2138072"/>
                  <a:pt x="6457340" y="2138072"/>
                </a:cubicBezTo>
                <a:cubicBezTo>
                  <a:pt x="6439356" y="2138072"/>
                  <a:pt x="6423715" y="2134794"/>
                  <a:pt x="6410415" y="2128238"/>
                </a:cubicBezTo>
                <a:cubicBezTo>
                  <a:pt x="6397115" y="2121681"/>
                  <a:pt x="6386812" y="2112128"/>
                  <a:pt x="6379506" y="2099577"/>
                </a:cubicBezTo>
                <a:cubicBezTo>
                  <a:pt x="6375853" y="2093301"/>
                  <a:pt x="6373114" y="2086534"/>
                  <a:pt x="6371287" y="2079275"/>
                </a:cubicBezTo>
                <a:lnTo>
                  <a:pt x="6371064" y="2077379"/>
                </a:lnTo>
                <a:lnTo>
                  <a:pt x="6599519" y="2077379"/>
                </a:lnTo>
                <a:cubicBezTo>
                  <a:pt x="6599894" y="2073632"/>
                  <a:pt x="6600269" y="2069605"/>
                  <a:pt x="6600643" y="2065296"/>
                </a:cubicBezTo>
                <a:cubicBezTo>
                  <a:pt x="6601018" y="2060988"/>
                  <a:pt x="6601205" y="2057148"/>
                  <a:pt x="6601205" y="2053776"/>
                </a:cubicBezTo>
                <a:cubicBezTo>
                  <a:pt x="6601205" y="2021181"/>
                  <a:pt x="6594274" y="1993176"/>
                  <a:pt x="6580412" y="1969761"/>
                </a:cubicBezTo>
                <a:cubicBezTo>
                  <a:pt x="6566550" y="1946345"/>
                  <a:pt x="6547724" y="1928362"/>
                  <a:pt x="6523934" y="1915811"/>
                </a:cubicBezTo>
                <a:cubicBezTo>
                  <a:pt x="6500143" y="1903260"/>
                  <a:pt x="6473450" y="1896985"/>
                  <a:pt x="6443852" y="1896985"/>
                </a:cubicBezTo>
                <a:close/>
                <a:moveTo>
                  <a:pt x="5893202" y="1896985"/>
                </a:moveTo>
                <a:cubicBezTo>
                  <a:pt x="5868475" y="1896985"/>
                  <a:pt x="5846465" y="1902324"/>
                  <a:pt x="5827170" y="1913001"/>
                </a:cubicBezTo>
                <a:cubicBezTo>
                  <a:pt x="5817523" y="1918340"/>
                  <a:pt x="5808977" y="1924920"/>
                  <a:pt x="5801530" y="1932740"/>
                </a:cubicBezTo>
                <a:lnTo>
                  <a:pt x="5798229" y="1936782"/>
                </a:lnTo>
                <a:lnTo>
                  <a:pt x="5798229" y="1901481"/>
                </a:lnTo>
                <a:lnTo>
                  <a:pt x="5714494" y="1901481"/>
                </a:lnTo>
                <a:lnTo>
                  <a:pt x="5714494" y="2203823"/>
                </a:lnTo>
                <a:lnTo>
                  <a:pt x="5802163" y="2203823"/>
                </a:lnTo>
                <a:lnTo>
                  <a:pt x="5802163" y="2052090"/>
                </a:lnTo>
                <a:cubicBezTo>
                  <a:pt x="5802163" y="2034107"/>
                  <a:pt x="5804972" y="2019308"/>
                  <a:pt x="5810592" y="2007694"/>
                </a:cubicBezTo>
                <a:cubicBezTo>
                  <a:pt x="5816212" y="1996080"/>
                  <a:pt x="5824079" y="1987369"/>
                  <a:pt x="5834195" y="1981562"/>
                </a:cubicBezTo>
                <a:cubicBezTo>
                  <a:pt x="5844311" y="1975755"/>
                  <a:pt x="5855737" y="1972851"/>
                  <a:pt x="5868475" y="1972851"/>
                </a:cubicBezTo>
                <a:cubicBezTo>
                  <a:pt x="5886834" y="1972851"/>
                  <a:pt x="5900976" y="1978659"/>
                  <a:pt x="5910905" y="1990273"/>
                </a:cubicBezTo>
                <a:cubicBezTo>
                  <a:pt x="5920833" y="2001887"/>
                  <a:pt x="5925797" y="2019870"/>
                  <a:pt x="5925797" y="2044222"/>
                </a:cubicBezTo>
                <a:lnTo>
                  <a:pt x="5925797" y="2203823"/>
                </a:lnTo>
                <a:lnTo>
                  <a:pt x="6013465" y="2203823"/>
                </a:lnTo>
                <a:lnTo>
                  <a:pt x="6013465" y="2052090"/>
                </a:lnTo>
                <a:cubicBezTo>
                  <a:pt x="6013465" y="2034107"/>
                  <a:pt x="6016275" y="2019308"/>
                  <a:pt x="6021895" y="2007694"/>
                </a:cubicBezTo>
                <a:cubicBezTo>
                  <a:pt x="6027515" y="1996080"/>
                  <a:pt x="6035382" y="1987369"/>
                  <a:pt x="6045498" y="1981562"/>
                </a:cubicBezTo>
                <a:cubicBezTo>
                  <a:pt x="6055613" y="1975755"/>
                  <a:pt x="6067040" y="1972851"/>
                  <a:pt x="6079778" y="1972851"/>
                </a:cubicBezTo>
                <a:cubicBezTo>
                  <a:pt x="6098136" y="1972851"/>
                  <a:pt x="6112373" y="1978659"/>
                  <a:pt x="6122488" y="1990273"/>
                </a:cubicBezTo>
                <a:cubicBezTo>
                  <a:pt x="6132604" y="2001887"/>
                  <a:pt x="6137662" y="2019870"/>
                  <a:pt x="6137662" y="2044222"/>
                </a:cubicBezTo>
                <a:lnTo>
                  <a:pt x="6137662" y="2203823"/>
                </a:lnTo>
                <a:lnTo>
                  <a:pt x="6225330" y="2203823"/>
                </a:lnTo>
                <a:lnTo>
                  <a:pt x="6225330" y="2030735"/>
                </a:lnTo>
                <a:cubicBezTo>
                  <a:pt x="6225330" y="2000013"/>
                  <a:pt x="6219991" y="1974818"/>
                  <a:pt x="6209313" y="1955149"/>
                </a:cubicBezTo>
                <a:cubicBezTo>
                  <a:pt x="6198636" y="1935480"/>
                  <a:pt x="6184025" y="1920869"/>
                  <a:pt x="6165479" y="1911315"/>
                </a:cubicBezTo>
                <a:cubicBezTo>
                  <a:pt x="6146934" y="1901762"/>
                  <a:pt x="6125673" y="1896985"/>
                  <a:pt x="6101695" y="1896985"/>
                </a:cubicBezTo>
                <a:cubicBezTo>
                  <a:pt x="6072847" y="1896985"/>
                  <a:pt x="6047277" y="1903916"/>
                  <a:pt x="6024986" y="1917778"/>
                </a:cubicBezTo>
                <a:cubicBezTo>
                  <a:pt x="6013840" y="1924709"/>
                  <a:pt x="6004216" y="1932858"/>
                  <a:pt x="5996114" y="1942224"/>
                </a:cubicBezTo>
                <a:lnTo>
                  <a:pt x="5992891" y="1946604"/>
                </a:lnTo>
                <a:lnTo>
                  <a:pt x="5991899" y="1944682"/>
                </a:lnTo>
                <a:cubicBezTo>
                  <a:pt x="5985015" y="1933958"/>
                  <a:pt x="5976375" y="1925084"/>
                  <a:pt x="5965978" y="1918059"/>
                </a:cubicBezTo>
                <a:cubicBezTo>
                  <a:pt x="5945185" y="1904010"/>
                  <a:pt x="5920926" y="1896985"/>
                  <a:pt x="5893202" y="1896985"/>
                </a:cubicBezTo>
                <a:close/>
                <a:moveTo>
                  <a:pt x="5153510" y="1896985"/>
                </a:moveTo>
                <a:cubicBezTo>
                  <a:pt x="5121290" y="1896985"/>
                  <a:pt x="5092723" y="1903635"/>
                  <a:pt x="5067809" y="1916935"/>
                </a:cubicBezTo>
                <a:cubicBezTo>
                  <a:pt x="5042894" y="1930235"/>
                  <a:pt x="5023225" y="1948593"/>
                  <a:pt x="5008801" y="1972008"/>
                </a:cubicBezTo>
                <a:cubicBezTo>
                  <a:pt x="4994377" y="1995424"/>
                  <a:pt x="4987165" y="2022305"/>
                  <a:pt x="4987165" y="2052652"/>
                </a:cubicBezTo>
                <a:cubicBezTo>
                  <a:pt x="4987165" y="2082624"/>
                  <a:pt x="4994377" y="2109318"/>
                  <a:pt x="5008801" y="2132733"/>
                </a:cubicBezTo>
                <a:cubicBezTo>
                  <a:pt x="5023225" y="2156149"/>
                  <a:pt x="5042894" y="2174600"/>
                  <a:pt x="5067809" y="2188088"/>
                </a:cubicBezTo>
                <a:cubicBezTo>
                  <a:pt x="5092723" y="2201575"/>
                  <a:pt x="5121290" y="2208319"/>
                  <a:pt x="5153510" y="2208319"/>
                </a:cubicBezTo>
                <a:cubicBezTo>
                  <a:pt x="5185355" y="2208319"/>
                  <a:pt x="5213829" y="2201575"/>
                  <a:pt x="5238930" y="2188088"/>
                </a:cubicBezTo>
                <a:cubicBezTo>
                  <a:pt x="5264032" y="2174600"/>
                  <a:pt x="5283701" y="2156149"/>
                  <a:pt x="5297938" y="2132733"/>
                </a:cubicBezTo>
                <a:cubicBezTo>
                  <a:pt x="5312174" y="2109318"/>
                  <a:pt x="5319293" y="2082624"/>
                  <a:pt x="5319293" y="2052652"/>
                </a:cubicBezTo>
                <a:cubicBezTo>
                  <a:pt x="5319293" y="2021931"/>
                  <a:pt x="5312174" y="1994956"/>
                  <a:pt x="5297938" y="1971727"/>
                </a:cubicBezTo>
                <a:cubicBezTo>
                  <a:pt x="5283701" y="1948499"/>
                  <a:pt x="5264032" y="1930235"/>
                  <a:pt x="5238930" y="1916935"/>
                </a:cubicBezTo>
                <a:cubicBezTo>
                  <a:pt x="5213829" y="1903635"/>
                  <a:pt x="5185355" y="1896985"/>
                  <a:pt x="5153510" y="1896985"/>
                </a:cubicBezTo>
                <a:close/>
                <a:moveTo>
                  <a:pt x="4626377" y="1896985"/>
                </a:moveTo>
                <a:cubicBezTo>
                  <a:pt x="4599777" y="1896985"/>
                  <a:pt x="4576924" y="1902605"/>
                  <a:pt x="4557817" y="1913844"/>
                </a:cubicBezTo>
                <a:cubicBezTo>
                  <a:pt x="4548263" y="1919464"/>
                  <a:pt x="4539833" y="1926535"/>
                  <a:pt x="4532528" y="1935059"/>
                </a:cubicBezTo>
                <a:lnTo>
                  <a:pt x="4531404" y="1936600"/>
                </a:lnTo>
                <a:lnTo>
                  <a:pt x="4531404" y="1901481"/>
                </a:lnTo>
                <a:lnTo>
                  <a:pt x="4447669" y="1901481"/>
                </a:lnTo>
                <a:lnTo>
                  <a:pt x="4447669" y="2312846"/>
                </a:lnTo>
                <a:lnTo>
                  <a:pt x="4535338" y="2312846"/>
                </a:lnTo>
                <a:lnTo>
                  <a:pt x="4535338" y="2171486"/>
                </a:lnTo>
                <a:lnTo>
                  <a:pt x="4545962" y="2181924"/>
                </a:lnTo>
                <a:cubicBezTo>
                  <a:pt x="4550212" y="2185471"/>
                  <a:pt x="4554726" y="2188650"/>
                  <a:pt x="4559502" y="2191460"/>
                </a:cubicBezTo>
                <a:cubicBezTo>
                  <a:pt x="4578610" y="2202699"/>
                  <a:pt x="4600901" y="2208319"/>
                  <a:pt x="4626377" y="2208319"/>
                </a:cubicBezTo>
                <a:cubicBezTo>
                  <a:pt x="4654851" y="2208319"/>
                  <a:pt x="4680421" y="2201950"/>
                  <a:pt x="4703087" y="2189212"/>
                </a:cubicBezTo>
                <a:cubicBezTo>
                  <a:pt x="4725753" y="2176474"/>
                  <a:pt x="4743737" y="2158490"/>
                  <a:pt x="4757037" y="2135262"/>
                </a:cubicBezTo>
                <a:cubicBezTo>
                  <a:pt x="4770337" y="2112034"/>
                  <a:pt x="4776987" y="2084497"/>
                  <a:pt x="4776987" y="2052652"/>
                </a:cubicBezTo>
                <a:cubicBezTo>
                  <a:pt x="4776987" y="2021181"/>
                  <a:pt x="4770337" y="1993832"/>
                  <a:pt x="4757037" y="1970604"/>
                </a:cubicBezTo>
                <a:cubicBezTo>
                  <a:pt x="4743737" y="1947375"/>
                  <a:pt x="4725753" y="1929298"/>
                  <a:pt x="4703087" y="1916373"/>
                </a:cubicBezTo>
                <a:cubicBezTo>
                  <a:pt x="4680421" y="1903447"/>
                  <a:pt x="4654851" y="1896985"/>
                  <a:pt x="4626377" y="1896985"/>
                </a:cubicBezTo>
                <a:close/>
                <a:moveTo>
                  <a:pt x="4035827" y="1896985"/>
                </a:moveTo>
                <a:cubicBezTo>
                  <a:pt x="4011100" y="1896985"/>
                  <a:pt x="3989090" y="1902324"/>
                  <a:pt x="3969795" y="1913001"/>
                </a:cubicBezTo>
                <a:cubicBezTo>
                  <a:pt x="3960148" y="1918340"/>
                  <a:pt x="3951601" y="1924920"/>
                  <a:pt x="3944155" y="1932740"/>
                </a:cubicBezTo>
                <a:lnTo>
                  <a:pt x="3940854" y="1936782"/>
                </a:lnTo>
                <a:lnTo>
                  <a:pt x="3940854" y="1901481"/>
                </a:lnTo>
                <a:lnTo>
                  <a:pt x="3857119" y="1901481"/>
                </a:lnTo>
                <a:lnTo>
                  <a:pt x="3857119" y="2203823"/>
                </a:lnTo>
                <a:lnTo>
                  <a:pt x="3944788" y="2203823"/>
                </a:lnTo>
                <a:lnTo>
                  <a:pt x="3944788" y="2052090"/>
                </a:lnTo>
                <a:cubicBezTo>
                  <a:pt x="3944788" y="2034107"/>
                  <a:pt x="3947597" y="2019308"/>
                  <a:pt x="3953217" y="2007694"/>
                </a:cubicBezTo>
                <a:cubicBezTo>
                  <a:pt x="3958837" y="1996080"/>
                  <a:pt x="3966705" y="1987369"/>
                  <a:pt x="3976820" y="1981562"/>
                </a:cubicBezTo>
                <a:cubicBezTo>
                  <a:pt x="3986936" y="1975755"/>
                  <a:pt x="3998362" y="1972851"/>
                  <a:pt x="4011100" y="1972851"/>
                </a:cubicBezTo>
                <a:cubicBezTo>
                  <a:pt x="4029458" y="1972851"/>
                  <a:pt x="4043601" y="1978659"/>
                  <a:pt x="4053530" y="1990273"/>
                </a:cubicBezTo>
                <a:cubicBezTo>
                  <a:pt x="4063458" y="2001887"/>
                  <a:pt x="4068422" y="2019870"/>
                  <a:pt x="4068422" y="2044222"/>
                </a:cubicBezTo>
                <a:lnTo>
                  <a:pt x="4068422" y="2203823"/>
                </a:lnTo>
                <a:lnTo>
                  <a:pt x="4156090" y="2203823"/>
                </a:lnTo>
                <a:lnTo>
                  <a:pt x="4156090" y="2052090"/>
                </a:lnTo>
                <a:cubicBezTo>
                  <a:pt x="4156090" y="2034107"/>
                  <a:pt x="4158900" y="2019308"/>
                  <a:pt x="4164520" y="2007694"/>
                </a:cubicBezTo>
                <a:cubicBezTo>
                  <a:pt x="4170140" y="1996080"/>
                  <a:pt x="4178007" y="1987369"/>
                  <a:pt x="4188123" y="1981562"/>
                </a:cubicBezTo>
                <a:cubicBezTo>
                  <a:pt x="4198238" y="1975755"/>
                  <a:pt x="4209665" y="1972851"/>
                  <a:pt x="4222403" y="1972851"/>
                </a:cubicBezTo>
                <a:cubicBezTo>
                  <a:pt x="4240761" y="1972851"/>
                  <a:pt x="4254998" y="1978659"/>
                  <a:pt x="4265113" y="1990273"/>
                </a:cubicBezTo>
                <a:cubicBezTo>
                  <a:pt x="4275229" y="2001887"/>
                  <a:pt x="4280287" y="2019870"/>
                  <a:pt x="4280287" y="2044222"/>
                </a:cubicBezTo>
                <a:lnTo>
                  <a:pt x="4280287" y="2203823"/>
                </a:lnTo>
                <a:lnTo>
                  <a:pt x="4367955" y="2203823"/>
                </a:lnTo>
                <a:lnTo>
                  <a:pt x="4367955" y="2030735"/>
                </a:lnTo>
                <a:cubicBezTo>
                  <a:pt x="4367955" y="2000014"/>
                  <a:pt x="4362616" y="1974818"/>
                  <a:pt x="4351939" y="1955149"/>
                </a:cubicBezTo>
                <a:cubicBezTo>
                  <a:pt x="4341261" y="1935480"/>
                  <a:pt x="4326650" y="1920869"/>
                  <a:pt x="4308104" y="1911315"/>
                </a:cubicBezTo>
                <a:cubicBezTo>
                  <a:pt x="4289559" y="1901762"/>
                  <a:pt x="4268298" y="1896985"/>
                  <a:pt x="4244320" y="1896985"/>
                </a:cubicBezTo>
                <a:cubicBezTo>
                  <a:pt x="4215472" y="1896985"/>
                  <a:pt x="4189902" y="1903916"/>
                  <a:pt x="4167611" y="1917778"/>
                </a:cubicBezTo>
                <a:cubicBezTo>
                  <a:pt x="4156465" y="1924709"/>
                  <a:pt x="4146841" y="1932858"/>
                  <a:pt x="4138739" y="1942224"/>
                </a:cubicBezTo>
                <a:lnTo>
                  <a:pt x="4135515" y="1946605"/>
                </a:lnTo>
                <a:lnTo>
                  <a:pt x="4134524" y="1944682"/>
                </a:lnTo>
                <a:cubicBezTo>
                  <a:pt x="4127640" y="1933958"/>
                  <a:pt x="4119000" y="1925084"/>
                  <a:pt x="4108603" y="1918059"/>
                </a:cubicBezTo>
                <a:cubicBezTo>
                  <a:pt x="4087810" y="1904010"/>
                  <a:pt x="4063552" y="1896985"/>
                  <a:pt x="4035827" y="1896985"/>
                </a:cubicBezTo>
                <a:close/>
                <a:moveTo>
                  <a:pt x="3126485" y="1896985"/>
                </a:moveTo>
                <a:cubicBezTo>
                  <a:pt x="3150462" y="1896985"/>
                  <a:pt x="3171911" y="1901762"/>
                  <a:pt x="3190831" y="1911315"/>
                </a:cubicBezTo>
                <a:cubicBezTo>
                  <a:pt x="3209751" y="1920869"/>
                  <a:pt x="3224643" y="1935480"/>
                  <a:pt x="3235508" y="1955149"/>
                </a:cubicBezTo>
                <a:cubicBezTo>
                  <a:pt x="3246373" y="1974818"/>
                  <a:pt x="3251805" y="2000013"/>
                  <a:pt x="3251805" y="2030735"/>
                </a:cubicBezTo>
                <a:lnTo>
                  <a:pt x="3251805" y="2203823"/>
                </a:lnTo>
                <a:lnTo>
                  <a:pt x="3164137" y="2203823"/>
                </a:lnTo>
                <a:lnTo>
                  <a:pt x="3164137" y="2044222"/>
                </a:lnTo>
                <a:cubicBezTo>
                  <a:pt x="3164137" y="2019870"/>
                  <a:pt x="3158798" y="2001887"/>
                  <a:pt x="3148121" y="1990273"/>
                </a:cubicBezTo>
                <a:cubicBezTo>
                  <a:pt x="3137443" y="1978659"/>
                  <a:pt x="3122363" y="1972851"/>
                  <a:pt x="3102882" y="1972851"/>
                </a:cubicBezTo>
                <a:cubicBezTo>
                  <a:pt x="3089019" y="1972851"/>
                  <a:pt x="3076563" y="1975755"/>
                  <a:pt x="3065510" y="1981562"/>
                </a:cubicBezTo>
                <a:cubicBezTo>
                  <a:pt x="3054458" y="1987369"/>
                  <a:pt x="3045841" y="1996267"/>
                  <a:pt x="3039660" y="2008256"/>
                </a:cubicBezTo>
                <a:cubicBezTo>
                  <a:pt x="3033478" y="2020245"/>
                  <a:pt x="3030387" y="2035605"/>
                  <a:pt x="3030387" y="2054338"/>
                </a:cubicBezTo>
                <a:lnTo>
                  <a:pt x="3030387" y="2203823"/>
                </a:lnTo>
                <a:lnTo>
                  <a:pt x="2942719" y="2203823"/>
                </a:lnTo>
                <a:lnTo>
                  <a:pt x="2942719" y="1901481"/>
                </a:lnTo>
                <a:lnTo>
                  <a:pt x="3026453" y="1901481"/>
                </a:lnTo>
                <a:lnTo>
                  <a:pt x="3026453" y="1938611"/>
                </a:lnTo>
                <a:lnTo>
                  <a:pt x="3030527" y="1933092"/>
                </a:lnTo>
                <a:cubicBezTo>
                  <a:pt x="3038301" y="1925318"/>
                  <a:pt x="3047246" y="1918715"/>
                  <a:pt x="3057362" y="1913282"/>
                </a:cubicBezTo>
                <a:cubicBezTo>
                  <a:pt x="3077593" y="1902417"/>
                  <a:pt x="3100634" y="1896985"/>
                  <a:pt x="3126485" y="1896985"/>
                </a:cubicBezTo>
                <a:close/>
                <a:moveTo>
                  <a:pt x="2715110" y="1896985"/>
                </a:moveTo>
                <a:cubicBezTo>
                  <a:pt x="2746955" y="1896985"/>
                  <a:pt x="2775429" y="1903635"/>
                  <a:pt x="2800530" y="1916935"/>
                </a:cubicBezTo>
                <a:cubicBezTo>
                  <a:pt x="2825631" y="1930235"/>
                  <a:pt x="2845301" y="1948499"/>
                  <a:pt x="2859537" y="1971727"/>
                </a:cubicBezTo>
                <a:cubicBezTo>
                  <a:pt x="2873774" y="1994956"/>
                  <a:pt x="2880892" y="2021931"/>
                  <a:pt x="2880892" y="2052652"/>
                </a:cubicBezTo>
                <a:cubicBezTo>
                  <a:pt x="2880892" y="2082624"/>
                  <a:pt x="2873774" y="2109318"/>
                  <a:pt x="2859537" y="2132733"/>
                </a:cubicBezTo>
                <a:cubicBezTo>
                  <a:pt x="2845301" y="2156149"/>
                  <a:pt x="2825631" y="2174600"/>
                  <a:pt x="2800530" y="2188088"/>
                </a:cubicBezTo>
                <a:cubicBezTo>
                  <a:pt x="2775429" y="2201575"/>
                  <a:pt x="2746955" y="2208319"/>
                  <a:pt x="2715110" y="2208319"/>
                </a:cubicBezTo>
                <a:cubicBezTo>
                  <a:pt x="2682890" y="2208319"/>
                  <a:pt x="2654323" y="2201575"/>
                  <a:pt x="2629409" y="2188088"/>
                </a:cubicBezTo>
                <a:cubicBezTo>
                  <a:pt x="2604494" y="2174600"/>
                  <a:pt x="2584825" y="2156149"/>
                  <a:pt x="2570401" y="2132733"/>
                </a:cubicBezTo>
                <a:cubicBezTo>
                  <a:pt x="2555977" y="2109318"/>
                  <a:pt x="2548765" y="2082624"/>
                  <a:pt x="2548765" y="2052652"/>
                </a:cubicBezTo>
                <a:cubicBezTo>
                  <a:pt x="2548765" y="2022305"/>
                  <a:pt x="2555977" y="1995424"/>
                  <a:pt x="2570401" y="1972008"/>
                </a:cubicBezTo>
                <a:cubicBezTo>
                  <a:pt x="2584825" y="1948593"/>
                  <a:pt x="2604494" y="1930235"/>
                  <a:pt x="2629409" y="1916935"/>
                </a:cubicBezTo>
                <a:cubicBezTo>
                  <a:pt x="2654323" y="1903635"/>
                  <a:pt x="2682890" y="1896985"/>
                  <a:pt x="2715110" y="1896985"/>
                </a:cubicBezTo>
                <a:close/>
                <a:moveTo>
                  <a:pt x="1931193" y="1896985"/>
                </a:moveTo>
                <a:cubicBezTo>
                  <a:pt x="1977275" y="1896985"/>
                  <a:pt x="2013055" y="1907850"/>
                  <a:pt x="2038530" y="1929579"/>
                </a:cubicBezTo>
                <a:cubicBezTo>
                  <a:pt x="2064007" y="1951309"/>
                  <a:pt x="2076744" y="1985215"/>
                  <a:pt x="2076744" y="2031297"/>
                </a:cubicBezTo>
                <a:lnTo>
                  <a:pt x="2076744" y="2203823"/>
                </a:lnTo>
                <a:lnTo>
                  <a:pt x="1994696" y="2203823"/>
                </a:lnTo>
                <a:lnTo>
                  <a:pt x="1994696" y="2163747"/>
                </a:lnTo>
                <a:lnTo>
                  <a:pt x="1989076" y="2174460"/>
                </a:lnTo>
                <a:cubicBezTo>
                  <a:pt x="1983269" y="2181859"/>
                  <a:pt x="1976151" y="2188088"/>
                  <a:pt x="1967722" y="2193146"/>
                </a:cubicBezTo>
                <a:cubicBezTo>
                  <a:pt x="1950862" y="2203261"/>
                  <a:pt x="1929132" y="2208319"/>
                  <a:pt x="1902532" y="2208319"/>
                </a:cubicBezTo>
                <a:cubicBezTo>
                  <a:pt x="1878929" y="2208319"/>
                  <a:pt x="1858698" y="2204291"/>
                  <a:pt x="1841839" y="2196236"/>
                </a:cubicBezTo>
                <a:cubicBezTo>
                  <a:pt x="1824979" y="2188182"/>
                  <a:pt x="1812054" y="2177223"/>
                  <a:pt x="1803063" y="2163361"/>
                </a:cubicBezTo>
                <a:cubicBezTo>
                  <a:pt x="1794071" y="2149499"/>
                  <a:pt x="1789575" y="2133951"/>
                  <a:pt x="1789575" y="2116717"/>
                </a:cubicBezTo>
                <a:cubicBezTo>
                  <a:pt x="1789575" y="2098734"/>
                  <a:pt x="1793977" y="2082998"/>
                  <a:pt x="1802782" y="2069511"/>
                </a:cubicBezTo>
                <a:cubicBezTo>
                  <a:pt x="1811586" y="2056024"/>
                  <a:pt x="1825542" y="2045440"/>
                  <a:pt x="1844649" y="2037760"/>
                </a:cubicBezTo>
                <a:cubicBezTo>
                  <a:pt x="1863756" y="2030079"/>
                  <a:pt x="1888670" y="2026239"/>
                  <a:pt x="1919392" y="2026239"/>
                </a:cubicBezTo>
                <a:lnTo>
                  <a:pt x="1989076" y="2026239"/>
                </a:lnTo>
                <a:cubicBezTo>
                  <a:pt x="1989076" y="2007507"/>
                  <a:pt x="1983363" y="1992895"/>
                  <a:pt x="1971937" y="1982405"/>
                </a:cubicBezTo>
                <a:cubicBezTo>
                  <a:pt x="1960509" y="1971915"/>
                  <a:pt x="1942994" y="1966670"/>
                  <a:pt x="1919392" y="1966670"/>
                </a:cubicBezTo>
                <a:cubicBezTo>
                  <a:pt x="1903282" y="1966670"/>
                  <a:pt x="1887453" y="1969199"/>
                  <a:pt x="1871904" y="1974256"/>
                </a:cubicBezTo>
                <a:cubicBezTo>
                  <a:pt x="1856357" y="1979314"/>
                  <a:pt x="1843150" y="1986151"/>
                  <a:pt x="1832285" y="1994768"/>
                </a:cubicBezTo>
                <a:lnTo>
                  <a:pt x="1800815" y="1933513"/>
                </a:lnTo>
                <a:cubicBezTo>
                  <a:pt x="1817300" y="1921899"/>
                  <a:pt x="1837156" y="1912907"/>
                  <a:pt x="1860384" y="1906538"/>
                </a:cubicBezTo>
                <a:cubicBezTo>
                  <a:pt x="1883612" y="1900169"/>
                  <a:pt x="1907215" y="1896985"/>
                  <a:pt x="1931193" y="1896985"/>
                </a:cubicBezTo>
                <a:close/>
                <a:moveTo>
                  <a:pt x="807243" y="1896985"/>
                </a:moveTo>
                <a:cubicBezTo>
                  <a:pt x="853325" y="1896985"/>
                  <a:pt x="889104" y="1907850"/>
                  <a:pt x="914580" y="1929579"/>
                </a:cubicBezTo>
                <a:cubicBezTo>
                  <a:pt x="940056" y="1951309"/>
                  <a:pt x="952795" y="1985215"/>
                  <a:pt x="952795" y="2031297"/>
                </a:cubicBezTo>
                <a:lnTo>
                  <a:pt x="952795" y="2203823"/>
                </a:lnTo>
                <a:lnTo>
                  <a:pt x="870746" y="2203823"/>
                </a:lnTo>
                <a:lnTo>
                  <a:pt x="870746" y="2163747"/>
                </a:lnTo>
                <a:lnTo>
                  <a:pt x="865127" y="2174460"/>
                </a:lnTo>
                <a:cubicBezTo>
                  <a:pt x="859320" y="2181859"/>
                  <a:pt x="852201" y="2188088"/>
                  <a:pt x="843772" y="2193146"/>
                </a:cubicBezTo>
                <a:cubicBezTo>
                  <a:pt x="826912" y="2203261"/>
                  <a:pt x="805183" y="2208319"/>
                  <a:pt x="778583" y="2208319"/>
                </a:cubicBezTo>
                <a:cubicBezTo>
                  <a:pt x="754980" y="2208319"/>
                  <a:pt x="734748" y="2204291"/>
                  <a:pt x="717889" y="2196236"/>
                </a:cubicBezTo>
                <a:cubicBezTo>
                  <a:pt x="701030" y="2188182"/>
                  <a:pt x="688105" y="2177223"/>
                  <a:pt x="679113" y="2163361"/>
                </a:cubicBezTo>
                <a:cubicBezTo>
                  <a:pt x="670121" y="2149499"/>
                  <a:pt x="665625" y="2133951"/>
                  <a:pt x="665625" y="2116717"/>
                </a:cubicBezTo>
                <a:cubicBezTo>
                  <a:pt x="665625" y="2098734"/>
                  <a:pt x="670028" y="2082998"/>
                  <a:pt x="678832" y="2069511"/>
                </a:cubicBezTo>
                <a:cubicBezTo>
                  <a:pt x="687636" y="2056024"/>
                  <a:pt x="701592" y="2045440"/>
                  <a:pt x="720699" y="2037760"/>
                </a:cubicBezTo>
                <a:cubicBezTo>
                  <a:pt x="739806" y="2030079"/>
                  <a:pt x="764720" y="2026239"/>
                  <a:pt x="795442" y="2026239"/>
                </a:cubicBezTo>
                <a:lnTo>
                  <a:pt x="865127" y="2026239"/>
                </a:lnTo>
                <a:cubicBezTo>
                  <a:pt x="865127" y="2007507"/>
                  <a:pt x="859413" y="1992895"/>
                  <a:pt x="847986" y="1982405"/>
                </a:cubicBezTo>
                <a:cubicBezTo>
                  <a:pt x="836560" y="1971915"/>
                  <a:pt x="819045" y="1966670"/>
                  <a:pt x="795442" y="1966670"/>
                </a:cubicBezTo>
                <a:cubicBezTo>
                  <a:pt x="779332" y="1966670"/>
                  <a:pt x="763503" y="1969199"/>
                  <a:pt x="747955" y="1974256"/>
                </a:cubicBezTo>
                <a:cubicBezTo>
                  <a:pt x="732407" y="1979314"/>
                  <a:pt x="719200" y="1986151"/>
                  <a:pt x="708336" y="1994768"/>
                </a:cubicBezTo>
                <a:lnTo>
                  <a:pt x="676865" y="1933513"/>
                </a:lnTo>
                <a:cubicBezTo>
                  <a:pt x="693350" y="1921899"/>
                  <a:pt x="713206" y="1912907"/>
                  <a:pt x="736434" y="1906538"/>
                </a:cubicBezTo>
                <a:cubicBezTo>
                  <a:pt x="759663" y="1900169"/>
                  <a:pt x="783266" y="1896985"/>
                  <a:pt x="807243" y="1896985"/>
                </a:cubicBezTo>
                <a:close/>
                <a:moveTo>
                  <a:pt x="634869" y="1896985"/>
                </a:moveTo>
                <a:lnTo>
                  <a:pt x="634869" y="1977909"/>
                </a:lnTo>
                <a:cubicBezTo>
                  <a:pt x="631123" y="1977534"/>
                  <a:pt x="627751" y="1977254"/>
                  <a:pt x="624754" y="1977066"/>
                </a:cubicBezTo>
                <a:cubicBezTo>
                  <a:pt x="621757" y="1976879"/>
                  <a:pt x="618572" y="1976785"/>
                  <a:pt x="615200" y="1976785"/>
                </a:cubicBezTo>
                <a:cubicBezTo>
                  <a:pt x="591223" y="1976785"/>
                  <a:pt x="571834" y="1983623"/>
                  <a:pt x="557036" y="1997297"/>
                </a:cubicBezTo>
                <a:cubicBezTo>
                  <a:pt x="542237" y="2010972"/>
                  <a:pt x="534838" y="2032233"/>
                  <a:pt x="534838" y="2061082"/>
                </a:cubicBezTo>
                <a:lnTo>
                  <a:pt x="534838" y="2203823"/>
                </a:lnTo>
                <a:lnTo>
                  <a:pt x="447170" y="2203823"/>
                </a:lnTo>
                <a:lnTo>
                  <a:pt x="447170" y="1901481"/>
                </a:lnTo>
                <a:lnTo>
                  <a:pt x="530904" y="1901481"/>
                </a:lnTo>
                <a:lnTo>
                  <a:pt x="530904" y="1941716"/>
                </a:lnTo>
                <a:lnTo>
                  <a:pt x="536664" y="1934005"/>
                </a:lnTo>
                <a:cubicBezTo>
                  <a:pt x="543876" y="1925903"/>
                  <a:pt x="552446" y="1919089"/>
                  <a:pt x="562375" y="1913563"/>
                </a:cubicBezTo>
                <a:cubicBezTo>
                  <a:pt x="582231" y="1902511"/>
                  <a:pt x="606396" y="1896985"/>
                  <a:pt x="634869" y="1896985"/>
                </a:cubicBezTo>
                <a:close/>
                <a:moveTo>
                  <a:pt x="7049147" y="1834606"/>
                </a:moveTo>
                <a:lnTo>
                  <a:pt x="7049147" y="1901481"/>
                </a:lnTo>
                <a:lnTo>
                  <a:pt x="7002503" y="1901481"/>
                </a:lnTo>
                <a:lnTo>
                  <a:pt x="7002503" y="1968918"/>
                </a:lnTo>
                <a:lnTo>
                  <a:pt x="7049147" y="1968918"/>
                </a:lnTo>
                <a:lnTo>
                  <a:pt x="7049147" y="2099858"/>
                </a:lnTo>
                <a:cubicBezTo>
                  <a:pt x="7049147" y="2135824"/>
                  <a:pt x="7059075" y="2162893"/>
                  <a:pt x="7078932" y="2181063"/>
                </a:cubicBezTo>
                <a:cubicBezTo>
                  <a:pt x="7098788" y="2199234"/>
                  <a:pt x="7126512" y="2208319"/>
                  <a:pt x="7162104" y="2208319"/>
                </a:cubicBezTo>
                <a:cubicBezTo>
                  <a:pt x="7175591" y="2208319"/>
                  <a:pt x="7188611" y="2206727"/>
                  <a:pt x="7201161" y="2203542"/>
                </a:cubicBezTo>
                <a:cubicBezTo>
                  <a:pt x="7213711" y="2200358"/>
                  <a:pt x="7224483" y="2195581"/>
                  <a:pt x="7233475" y="2189212"/>
                </a:cubicBezTo>
                <a:lnTo>
                  <a:pt x="7209872" y="2127395"/>
                </a:lnTo>
                <a:cubicBezTo>
                  <a:pt x="7200131" y="2134888"/>
                  <a:pt x="7188329" y="2138634"/>
                  <a:pt x="7174467" y="2138634"/>
                </a:cubicBezTo>
                <a:cubicBezTo>
                  <a:pt x="7162853" y="2138634"/>
                  <a:pt x="7153674" y="2135169"/>
                  <a:pt x="7146931" y="2128238"/>
                </a:cubicBezTo>
                <a:cubicBezTo>
                  <a:pt x="7140187" y="2121306"/>
                  <a:pt x="7136815" y="2111472"/>
                  <a:pt x="7136815" y="2098734"/>
                </a:cubicBezTo>
                <a:lnTo>
                  <a:pt x="7136815" y="1968918"/>
                </a:lnTo>
                <a:lnTo>
                  <a:pt x="7212119" y="1968918"/>
                </a:lnTo>
                <a:lnTo>
                  <a:pt x="7212119" y="1901481"/>
                </a:lnTo>
                <a:lnTo>
                  <a:pt x="7136815" y="1901481"/>
                </a:lnTo>
                <a:lnTo>
                  <a:pt x="7136815" y="1834606"/>
                </a:lnTo>
                <a:close/>
                <a:moveTo>
                  <a:pt x="2162822" y="1834606"/>
                </a:moveTo>
                <a:lnTo>
                  <a:pt x="2250490" y="1834606"/>
                </a:lnTo>
                <a:lnTo>
                  <a:pt x="2250490" y="1901481"/>
                </a:lnTo>
                <a:lnTo>
                  <a:pt x="2325794" y="1901481"/>
                </a:lnTo>
                <a:lnTo>
                  <a:pt x="2325794" y="1968918"/>
                </a:lnTo>
                <a:lnTo>
                  <a:pt x="2250490" y="1968918"/>
                </a:lnTo>
                <a:lnTo>
                  <a:pt x="2250490" y="2098734"/>
                </a:lnTo>
                <a:cubicBezTo>
                  <a:pt x="2250490" y="2111472"/>
                  <a:pt x="2253862" y="2121306"/>
                  <a:pt x="2260606" y="2128238"/>
                </a:cubicBezTo>
                <a:cubicBezTo>
                  <a:pt x="2267350" y="2135169"/>
                  <a:pt x="2276529" y="2138634"/>
                  <a:pt x="2288143" y="2138634"/>
                </a:cubicBezTo>
                <a:cubicBezTo>
                  <a:pt x="2302004" y="2138634"/>
                  <a:pt x="2313806" y="2134888"/>
                  <a:pt x="2323546" y="2127395"/>
                </a:cubicBezTo>
                <a:lnTo>
                  <a:pt x="2347150" y="2189212"/>
                </a:lnTo>
                <a:cubicBezTo>
                  <a:pt x="2338158" y="2195581"/>
                  <a:pt x="2327387" y="2200358"/>
                  <a:pt x="2314837" y="2203542"/>
                </a:cubicBezTo>
                <a:cubicBezTo>
                  <a:pt x="2302285" y="2206727"/>
                  <a:pt x="2289266" y="2208319"/>
                  <a:pt x="2275779" y="2208319"/>
                </a:cubicBezTo>
                <a:cubicBezTo>
                  <a:pt x="2240187" y="2208319"/>
                  <a:pt x="2212463" y="2199234"/>
                  <a:pt x="2192607" y="2181063"/>
                </a:cubicBezTo>
                <a:cubicBezTo>
                  <a:pt x="2172751" y="2162893"/>
                  <a:pt x="2162822" y="2135824"/>
                  <a:pt x="2162822" y="2099858"/>
                </a:cubicBezTo>
                <a:lnTo>
                  <a:pt x="2162822" y="1968918"/>
                </a:lnTo>
                <a:lnTo>
                  <a:pt x="2116178" y="1968918"/>
                </a:lnTo>
                <a:lnTo>
                  <a:pt x="2116178" y="1901481"/>
                </a:lnTo>
                <a:lnTo>
                  <a:pt x="2162822" y="1901481"/>
                </a:lnTo>
                <a:close/>
                <a:moveTo>
                  <a:pt x="3482301" y="1810441"/>
                </a:moveTo>
                <a:lnTo>
                  <a:pt x="3779586" y="1810441"/>
                </a:lnTo>
                <a:lnTo>
                  <a:pt x="3779586" y="1883497"/>
                </a:lnTo>
                <a:lnTo>
                  <a:pt x="3572779" y="1883497"/>
                </a:lnTo>
                <a:lnTo>
                  <a:pt x="3572779" y="1968918"/>
                </a:lnTo>
                <a:lnTo>
                  <a:pt x="3755421" y="1968918"/>
                </a:lnTo>
                <a:lnTo>
                  <a:pt x="3755421" y="2039726"/>
                </a:lnTo>
                <a:lnTo>
                  <a:pt x="3572779" y="2039726"/>
                </a:lnTo>
                <a:lnTo>
                  <a:pt x="3572779" y="2130766"/>
                </a:lnTo>
                <a:lnTo>
                  <a:pt x="3786892" y="2130766"/>
                </a:lnTo>
                <a:lnTo>
                  <a:pt x="3786892" y="2180114"/>
                </a:lnTo>
                <a:lnTo>
                  <a:pt x="3779882" y="2203823"/>
                </a:lnTo>
                <a:lnTo>
                  <a:pt x="3482301" y="2203823"/>
                </a:lnTo>
                <a:close/>
                <a:moveTo>
                  <a:pt x="216360" y="1803697"/>
                </a:moveTo>
                <a:cubicBezTo>
                  <a:pt x="251202" y="1803697"/>
                  <a:pt x="282579" y="1809504"/>
                  <a:pt x="310491" y="1821118"/>
                </a:cubicBezTo>
                <a:cubicBezTo>
                  <a:pt x="338402" y="1832732"/>
                  <a:pt x="361911" y="1849592"/>
                  <a:pt x="381019" y="1871696"/>
                </a:cubicBezTo>
                <a:lnTo>
                  <a:pt x="322573" y="1925645"/>
                </a:lnTo>
                <a:cubicBezTo>
                  <a:pt x="308336" y="1910660"/>
                  <a:pt x="292789" y="1899514"/>
                  <a:pt x="275929" y="1892208"/>
                </a:cubicBezTo>
                <a:cubicBezTo>
                  <a:pt x="259070" y="1884902"/>
                  <a:pt x="240712" y="1881250"/>
                  <a:pt x="220856" y="1881250"/>
                </a:cubicBezTo>
                <a:cubicBezTo>
                  <a:pt x="201749" y="1881250"/>
                  <a:pt x="184327" y="1884247"/>
                  <a:pt x="168592" y="1890241"/>
                </a:cubicBezTo>
                <a:cubicBezTo>
                  <a:pt x="152857" y="1896236"/>
                  <a:pt x="139276" y="1904852"/>
                  <a:pt x="127849" y="1916092"/>
                </a:cubicBezTo>
                <a:cubicBezTo>
                  <a:pt x="116422" y="1927331"/>
                  <a:pt x="107618" y="1940631"/>
                  <a:pt x="101436" y="1955992"/>
                </a:cubicBezTo>
                <a:cubicBezTo>
                  <a:pt x="95254" y="1971353"/>
                  <a:pt x="92163" y="1988399"/>
                  <a:pt x="92163" y="2007132"/>
                </a:cubicBezTo>
                <a:cubicBezTo>
                  <a:pt x="92163" y="2025490"/>
                  <a:pt x="95254" y="2042349"/>
                  <a:pt x="101436" y="2057710"/>
                </a:cubicBezTo>
                <a:cubicBezTo>
                  <a:pt x="107618" y="2073070"/>
                  <a:pt x="116422" y="2086464"/>
                  <a:pt x="127849" y="2097891"/>
                </a:cubicBezTo>
                <a:cubicBezTo>
                  <a:pt x="139276" y="2109318"/>
                  <a:pt x="152763" y="2118028"/>
                  <a:pt x="168311" y="2124023"/>
                </a:cubicBezTo>
                <a:cubicBezTo>
                  <a:pt x="183859" y="2130017"/>
                  <a:pt x="200999" y="2133014"/>
                  <a:pt x="219732" y="2133014"/>
                </a:cubicBezTo>
                <a:cubicBezTo>
                  <a:pt x="237715" y="2133014"/>
                  <a:pt x="255230" y="2130111"/>
                  <a:pt x="272276" y="2124304"/>
                </a:cubicBezTo>
                <a:lnTo>
                  <a:pt x="290541" y="2115808"/>
                </a:lnTo>
                <a:lnTo>
                  <a:pt x="290541" y="2000950"/>
                </a:lnTo>
                <a:lnTo>
                  <a:pt x="373713" y="2000950"/>
                </a:lnTo>
                <a:lnTo>
                  <a:pt x="373713" y="2160551"/>
                </a:lnTo>
                <a:cubicBezTo>
                  <a:pt x="352358" y="2176661"/>
                  <a:pt x="327537" y="2189025"/>
                  <a:pt x="299251" y="2197641"/>
                </a:cubicBezTo>
                <a:cubicBezTo>
                  <a:pt x="270965" y="2206258"/>
                  <a:pt x="242773" y="2210567"/>
                  <a:pt x="214674" y="2210567"/>
                </a:cubicBezTo>
                <a:cubicBezTo>
                  <a:pt x="183578" y="2210567"/>
                  <a:pt x="155011" y="2205603"/>
                  <a:pt x="128973" y="2195675"/>
                </a:cubicBezTo>
                <a:cubicBezTo>
                  <a:pt x="102935" y="2185746"/>
                  <a:pt x="80268" y="2171603"/>
                  <a:pt x="60974" y="2153245"/>
                </a:cubicBezTo>
                <a:cubicBezTo>
                  <a:pt x="41679" y="2134888"/>
                  <a:pt x="26693" y="2113345"/>
                  <a:pt x="16016" y="2088618"/>
                </a:cubicBezTo>
                <a:cubicBezTo>
                  <a:pt x="5338" y="2063891"/>
                  <a:pt x="0" y="2036729"/>
                  <a:pt x="0" y="2007132"/>
                </a:cubicBezTo>
                <a:cubicBezTo>
                  <a:pt x="0" y="1977534"/>
                  <a:pt x="5338" y="1950372"/>
                  <a:pt x="16016" y="1925645"/>
                </a:cubicBezTo>
                <a:cubicBezTo>
                  <a:pt x="26693" y="1900919"/>
                  <a:pt x="41773" y="1879376"/>
                  <a:pt x="61255" y="1861018"/>
                </a:cubicBezTo>
                <a:cubicBezTo>
                  <a:pt x="80737" y="1842661"/>
                  <a:pt x="103590" y="1828518"/>
                  <a:pt x="129816" y="1818589"/>
                </a:cubicBezTo>
                <a:cubicBezTo>
                  <a:pt x="156041" y="1808661"/>
                  <a:pt x="184889" y="1803697"/>
                  <a:pt x="216360" y="1803697"/>
                </a:cubicBezTo>
                <a:close/>
                <a:moveTo>
                  <a:pt x="4838194" y="1786838"/>
                </a:moveTo>
                <a:lnTo>
                  <a:pt x="4838194" y="2203823"/>
                </a:lnTo>
                <a:lnTo>
                  <a:pt x="4925863" y="2203823"/>
                </a:lnTo>
                <a:lnTo>
                  <a:pt x="4925863" y="1786838"/>
                </a:lnTo>
                <a:close/>
                <a:moveTo>
                  <a:pt x="1248489" y="1786838"/>
                </a:moveTo>
                <a:lnTo>
                  <a:pt x="1336157" y="1786838"/>
                </a:lnTo>
                <a:lnTo>
                  <a:pt x="1336157" y="2203823"/>
                </a:lnTo>
                <a:lnTo>
                  <a:pt x="1252422" y="2203823"/>
                </a:lnTo>
                <a:lnTo>
                  <a:pt x="1252422" y="2168713"/>
                </a:lnTo>
                <a:lnTo>
                  <a:pt x="1251369" y="2170175"/>
                </a:lnTo>
                <a:cubicBezTo>
                  <a:pt x="1244110" y="2178745"/>
                  <a:pt x="1235750" y="2185840"/>
                  <a:pt x="1226291" y="2191460"/>
                </a:cubicBezTo>
                <a:cubicBezTo>
                  <a:pt x="1207371" y="2202699"/>
                  <a:pt x="1184611" y="2208319"/>
                  <a:pt x="1158010" y="2208319"/>
                </a:cubicBezTo>
                <a:cubicBezTo>
                  <a:pt x="1129537" y="2208319"/>
                  <a:pt x="1103874" y="2201856"/>
                  <a:pt x="1081020" y="2188931"/>
                </a:cubicBezTo>
                <a:cubicBezTo>
                  <a:pt x="1058166" y="2176005"/>
                  <a:pt x="1040090" y="2157929"/>
                  <a:pt x="1026789" y="2134700"/>
                </a:cubicBezTo>
                <a:cubicBezTo>
                  <a:pt x="1013489" y="2111472"/>
                  <a:pt x="1006839" y="2084122"/>
                  <a:pt x="1006839" y="2052652"/>
                </a:cubicBezTo>
                <a:cubicBezTo>
                  <a:pt x="1006839" y="2020807"/>
                  <a:pt x="1013489" y="1993270"/>
                  <a:pt x="1026789" y="1970042"/>
                </a:cubicBezTo>
                <a:cubicBezTo>
                  <a:pt x="1040090" y="1946813"/>
                  <a:pt x="1058166" y="1928830"/>
                  <a:pt x="1081020" y="1916092"/>
                </a:cubicBezTo>
                <a:cubicBezTo>
                  <a:pt x="1103874" y="1903354"/>
                  <a:pt x="1129537" y="1896985"/>
                  <a:pt x="1158010" y="1896985"/>
                </a:cubicBezTo>
                <a:cubicBezTo>
                  <a:pt x="1183487" y="1896985"/>
                  <a:pt x="1205779" y="1902605"/>
                  <a:pt x="1224886" y="1913844"/>
                </a:cubicBezTo>
                <a:cubicBezTo>
                  <a:pt x="1229663" y="1916654"/>
                  <a:pt x="1234170" y="1919827"/>
                  <a:pt x="1238408" y="1923363"/>
                </a:cubicBezTo>
                <a:lnTo>
                  <a:pt x="1248489" y="1933264"/>
                </a:lnTo>
                <a:close/>
                <a:moveTo>
                  <a:pt x="2443629" y="1761549"/>
                </a:moveTo>
                <a:cubicBezTo>
                  <a:pt x="2459738" y="1761549"/>
                  <a:pt x="2472851" y="1765951"/>
                  <a:pt x="2482967" y="1774755"/>
                </a:cubicBezTo>
                <a:cubicBezTo>
                  <a:pt x="2493082" y="1783559"/>
                  <a:pt x="2498140" y="1794893"/>
                  <a:pt x="2498140" y="1808755"/>
                </a:cubicBezTo>
                <a:cubicBezTo>
                  <a:pt x="2498140" y="1823366"/>
                  <a:pt x="2493176" y="1835449"/>
                  <a:pt x="2483248" y="1845002"/>
                </a:cubicBezTo>
                <a:cubicBezTo>
                  <a:pt x="2473319" y="1854556"/>
                  <a:pt x="2460113" y="1859332"/>
                  <a:pt x="2443629" y="1859332"/>
                </a:cubicBezTo>
                <a:cubicBezTo>
                  <a:pt x="2427518" y="1859332"/>
                  <a:pt x="2414405" y="1854649"/>
                  <a:pt x="2404290" y="1845283"/>
                </a:cubicBezTo>
                <a:cubicBezTo>
                  <a:pt x="2394174" y="1835917"/>
                  <a:pt x="2389117" y="1824303"/>
                  <a:pt x="2389117" y="1810441"/>
                </a:cubicBezTo>
                <a:cubicBezTo>
                  <a:pt x="2389117" y="1796579"/>
                  <a:pt x="2394174" y="1784964"/>
                  <a:pt x="2404290" y="1775598"/>
                </a:cubicBezTo>
                <a:cubicBezTo>
                  <a:pt x="2414405" y="1766232"/>
                  <a:pt x="2427518" y="1761549"/>
                  <a:pt x="2443629" y="1761549"/>
                </a:cubicBezTo>
                <a:close/>
                <a:moveTo>
                  <a:pt x="3357112" y="0"/>
                </a:moveTo>
                <a:lnTo>
                  <a:pt x="7935597" y="12970"/>
                </a:lnTo>
                <a:lnTo>
                  <a:pt x="7935597" y="5156470"/>
                </a:lnTo>
                <a:lnTo>
                  <a:pt x="3363597" y="5156470"/>
                </a:lnTo>
                <a:cubicBezTo>
                  <a:pt x="3012320" y="4335969"/>
                  <a:pt x="3413316" y="3385766"/>
                  <a:pt x="3700823" y="2471231"/>
                </a:cubicBezTo>
                <a:lnTo>
                  <a:pt x="3779882" y="2203823"/>
                </a:lnTo>
                <a:lnTo>
                  <a:pt x="3786892" y="2203823"/>
                </a:lnTo>
                <a:lnTo>
                  <a:pt x="3786892" y="2180114"/>
                </a:lnTo>
                <a:lnTo>
                  <a:pt x="3801627" y="2130275"/>
                </a:lnTo>
                <a:cubicBezTo>
                  <a:pt x="4016533" y="1340120"/>
                  <a:pt x="4061692" y="593100"/>
                  <a:pt x="33571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/>
          </a:p>
        </p:txBody>
      </p:sp>
      <p:sp>
        <p:nvSpPr>
          <p:cNvPr id="180" name="Google Shape;180;p32"/>
          <p:cNvSpPr txBox="1"/>
          <p:nvPr/>
        </p:nvSpPr>
        <p:spPr>
          <a:xfrm>
            <a:off x="4829862" y="4763992"/>
            <a:ext cx="40887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Presenter: Zhengxiao Sun, Huiming Zhou</a:t>
            </a:r>
            <a:endParaRPr sz="1400" dirty="0">
              <a:solidFill>
                <a:schemeClr val="dk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1"/>
          <p:cNvSpPr txBox="1"/>
          <p:nvPr/>
        </p:nvSpPr>
        <p:spPr>
          <a:xfrm>
            <a:off x="2371650" y="769277"/>
            <a:ext cx="4400700" cy="17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5400" b="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Thanks !</a:t>
            </a:r>
            <a:endParaRPr sz="5400" b="0">
              <a:solidFill>
                <a:schemeClr val="dk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54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Q&amp;A</a:t>
            </a:r>
            <a:endParaRPr sz="5400">
              <a:solidFill>
                <a:schemeClr val="dk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286" name="Google Shape;286;p41"/>
          <p:cNvSpPr txBox="1"/>
          <p:nvPr/>
        </p:nvSpPr>
        <p:spPr>
          <a:xfrm>
            <a:off x="393300" y="3221325"/>
            <a:ext cx="8357400" cy="17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References: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"/>
              <a:t>https://crippledscholar.com/2020/05/30/statistics-canada-isnt-collecting-information-on-disability-during-the-pandemic/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" u="sng">
                <a:solidFill>
                  <a:schemeClr val="hlink"/>
                </a:solidFill>
                <a:hlinkClick r:id="rId3"/>
              </a:rPr>
              <a:t>https://brocku.ca/brock-news/2015/04/association-of-colleges-and-universities-of-canada-changes-name-logo/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" u="sng">
                <a:solidFill>
                  <a:schemeClr val="hlink"/>
                </a:solidFill>
                <a:hlinkClick r:id="rId4"/>
              </a:rPr>
              <a:t>https://www150.statcan.gc.ca/n1/pub/81m0011x/81m0011x2019001-eng.htm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" u="sng">
                <a:solidFill>
                  <a:schemeClr val="hlink"/>
                </a:solidFill>
                <a:hlinkClick r:id="rId5"/>
              </a:rPr>
              <a:t>https://www150.statcan.gc.ca/n1/pub/71-607-x/71-607-x2019031-eng.htm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E1FBD48A-83A7-4E4C-9BB8-256226C264CD}"/>
              </a:ext>
            </a:extLst>
          </p:cNvPr>
          <p:cNvSpPr txBox="1"/>
          <p:nvPr/>
        </p:nvSpPr>
        <p:spPr>
          <a:xfrm>
            <a:off x="563418" y="544947"/>
            <a:ext cx="5562600" cy="23391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/>
            <a:r>
              <a:rPr lang="en-US" altLang="zh-CN" sz="2600" b="1" i="0" u="none" strike="noStrike" dirty="0">
                <a:solidFill>
                  <a:schemeClr val="tx1"/>
                </a:solidFill>
                <a:effectLst/>
                <a:latin typeface="Montserrat" pitchFamily="2" charset="0"/>
              </a:rPr>
              <a:t>Overview:</a:t>
            </a:r>
            <a:endParaRPr lang="en-US" altLang="zh-CN" sz="2600" b="1" dirty="0">
              <a:solidFill>
                <a:schemeClr val="tx1"/>
              </a:solidFill>
              <a:latin typeface="Montserrat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b="0" i="0" u="none" strike="noStrike" dirty="0">
                <a:solidFill>
                  <a:schemeClr val="tx1"/>
                </a:solidFill>
                <a:effectLst/>
                <a:latin typeface="Montserrat" pitchFamily="2" charset="0"/>
              </a:rPr>
              <a:t>Problem Statement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b="0" i="0" u="none" strike="noStrike" dirty="0">
                <a:solidFill>
                  <a:schemeClr val="tx1"/>
                </a:solidFill>
                <a:effectLst/>
                <a:latin typeface="Montserrat" pitchFamily="2" charset="0"/>
              </a:rPr>
              <a:t>Data Source</a:t>
            </a:r>
            <a:endParaRPr lang="en-US" altLang="zh-CN" sz="2000" b="0" i="0" u="none" strike="noStrike" dirty="0">
              <a:solidFill>
                <a:schemeClr val="tx1"/>
              </a:solidFill>
              <a:effectLst/>
              <a:latin typeface="Noto Sans Symbols"/>
            </a:endParaRPr>
          </a:p>
          <a:p>
            <a:pPr marL="285750" indent="-285750" rtl="0" fontAlgn="base">
              <a:buFont typeface="Arial" panose="020B0604020202020204" pitchFamily="34" charset="0"/>
              <a:buChar char="•"/>
            </a:pPr>
            <a:r>
              <a:rPr lang="en-US" altLang="zh-CN" sz="2000" b="0" i="0" u="none" strike="noStrike" dirty="0">
                <a:solidFill>
                  <a:schemeClr val="tx1"/>
                </a:solidFill>
                <a:effectLst/>
                <a:latin typeface="Montserrat" pitchFamily="2" charset="0"/>
              </a:rPr>
              <a:t>Details</a:t>
            </a:r>
            <a:endParaRPr lang="en-US" altLang="zh-CN" sz="2000" b="0" i="0" u="none" strike="noStrike" dirty="0">
              <a:solidFill>
                <a:schemeClr val="tx1"/>
              </a:solidFill>
              <a:effectLst/>
              <a:latin typeface="Noto Sans Symbols"/>
            </a:endParaRPr>
          </a:p>
          <a:p>
            <a:pPr marL="285750" indent="-285750" rtl="0" fontAlgn="base">
              <a:buFont typeface="Arial" panose="020B0604020202020204" pitchFamily="34" charset="0"/>
              <a:buChar char="•"/>
            </a:pPr>
            <a:r>
              <a:rPr lang="en-US" altLang="zh-CN" sz="2000" b="0" i="0" u="none" strike="noStrike" dirty="0">
                <a:solidFill>
                  <a:schemeClr val="tx1"/>
                </a:solidFill>
                <a:effectLst/>
                <a:latin typeface="Montserrat" pitchFamily="2" charset="0"/>
              </a:rPr>
              <a:t>Shiny App</a:t>
            </a:r>
            <a:endParaRPr lang="en-US" altLang="zh-CN" sz="2000" b="0" i="0" u="none" strike="noStrike" dirty="0">
              <a:solidFill>
                <a:schemeClr val="tx1"/>
              </a:solidFill>
              <a:effectLst/>
              <a:latin typeface="Noto Sans Symbols"/>
            </a:endParaRPr>
          </a:p>
          <a:p>
            <a:pPr marL="285750" indent="-285750" rtl="0" fontAlgn="base">
              <a:buFont typeface="Arial" panose="020B0604020202020204" pitchFamily="34" charset="0"/>
              <a:buChar char="•"/>
            </a:pPr>
            <a:r>
              <a:rPr lang="en-US" altLang="zh-CN" sz="2000" b="0" i="0" u="none" strike="noStrike" dirty="0">
                <a:solidFill>
                  <a:schemeClr val="tx1"/>
                </a:solidFill>
                <a:effectLst/>
                <a:latin typeface="Montserrat" pitchFamily="2" charset="0"/>
              </a:rPr>
              <a:t>Timeline</a:t>
            </a:r>
            <a:endParaRPr lang="en-US" altLang="zh-CN" sz="2000" b="0" i="0" u="none" strike="noStrike" dirty="0">
              <a:solidFill>
                <a:schemeClr val="tx1"/>
              </a:solidFill>
              <a:effectLst/>
              <a:latin typeface="Noto Sans Symbols"/>
            </a:endParaRPr>
          </a:p>
          <a:p>
            <a:pPr marL="285750" indent="-285750" rtl="0" fontAlgn="base">
              <a:buFont typeface="Arial" panose="020B0604020202020204" pitchFamily="34" charset="0"/>
              <a:buChar char="•"/>
            </a:pPr>
            <a:r>
              <a:rPr lang="en-US" altLang="zh-CN" sz="2000" b="0" i="0" u="none" strike="noStrike" dirty="0">
                <a:solidFill>
                  <a:schemeClr val="tx1"/>
                </a:solidFill>
                <a:effectLst/>
                <a:latin typeface="Montserrat" pitchFamily="2" charset="0"/>
              </a:rPr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610599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4"/>
          <p:cNvSpPr txBox="1"/>
          <p:nvPr/>
        </p:nvSpPr>
        <p:spPr>
          <a:xfrm>
            <a:off x="609850" y="590475"/>
            <a:ext cx="4260300" cy="8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" sz="2600" dirty="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Problem Statement</a:t>
            </a:r>
            <a:endParaRPr sz="2600" dirty="0">
              <a:solidFill>
                <a:schemeClr val="dk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193" name="Google Shape;193;p34"/>
          <p:cNvSpPr txBox="1"/>
          <p:nvPr/>
        </p:nvSpPr>
        <p:spPr>
          <a:xfrm>
            <a:off x="683051" y="1307725"/>
            <a:ext cx="5409900" cy="11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 Light"/>
              <a:buChar char="●"/>
            </a:pPr>
            <a:r>
              <a:rPr lang="ko" sz="1800" dirty="0">
                <a:solidFill>
                  <a:schemeClr val="dk1"/>
                </a:solidFill>
                <a:highlight>
                  <a:schemeClr val="lt1"/>
                </a:highlight>
              </a:rPr>
              <a:t>Increasingly grim employment situation</a:t>
            </a:r>
            <a:endParaRPr sz="1800" dirty="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ko" sz="1800" dirty="0">
                <a:solidFill>
                  <a:schemeClr val="dk1"/>
                </a:solidFill>
                <a:highlight>
                  <a:schemeClr val="lt1"/>
                </a:highlight>
              </a:rPr>
              <a:t>Wisely choices before starting career</a:t>
            </a:r>
            <a:endParaRPr sz="1800" dirty="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ko" sz="1800" dirty="0">
                <a:solidFill>
                  <a:schemeClr val="dk1"/>
                </a:solidFill>
                <a:highlight>
                  <a:schemeClr val="lt1"/>
                </a:highlight>
              </a:rPr>
              <a:t>Effectively analysis for the job market</a:t>
            </a:r>
            <a:endParaRPr sz="1800" dirty="0">
              <a:solidFill>
                <a:schemeClr val="dk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5"/>
          <p:cNvSpPr/>
          <p:nvPr/>
        </p:nvSpPr>
        <p:spPr>
          <a:xfrm>
            <a:off x="6622001" y="2488174"/>
            <a:ext cx="987000" cy="987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CF8F7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99" name="Google Shape;199;p35"/>
          <p:cNvSpPr txBox="1"/>
          <p:nvPr/>
        </p:nvSpPr>
        <p:spPr>
          <a:xfrm>
            <a:off x="554332" y="514120"/>
            <a:ext cx="40914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100" dirty="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Data Sources</a:t>
            </a:r>
            <a:endParaRPr sz="2100" b="0" dirty="0">
              <a:solidFill>
                <a:schemeClr val="dk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200" name="Google Shape;200;p35"/>
          <p:cNvSpPr/>
          <p:nvPr/>
        </p:nvSpPr>
        <p:spPr>
          <a:xfrm>
            <a:off x="679553" y="1084329"/>
            <a:ext cx="682800" cy="682800"/>
          </a:xfrm>
          <a:prstGeom prst="ellipse">
            <a:avLst/>
          </a:prstGeom>
          <a:solidFill>
            <a:srgbClr val="2657F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grpSp>
        <p:nvGrpSpPr>
          <p:cNvPr id="201" name="Google Shape;201;p35"/>
          <p:cNvGrpSpPr/>
          <p:nvPr/>
        </p:nvGrpSpPr>
        <p:grpSpPr>
          <a:xfrm>
            <a:off x="933498" y="1309095"/>
            <a:ext cx="174921" cy="233265"/>
            <a:chOff x="3471472" y="902398"/>
            <a:chExt cx="295275" cy="393763"/>
          </a:xfrm>
        </p:grpSpPr>
        <p:sp>
          <p:nvSpPr>
            <p:cNvPr id="202" name="Google Shape;202;p35"/>
            <p:cNvSpPr/>
            <p:nvPr/>
          </p:nvSpPr>
          <p:spPr>
            <a:xfrm>
              <a:off x="3549482" y="902398"/>
              <a:ext cx="142875" cy="76200"/>
            </a:xfrm>
            <a:custGeom>
              <a:avLst/>
              <a:gdLst/>
              <a:ahLst/>
              <a:cxnLst/>
              <a:rect l="l" t="t" r="r" b="b"/>
              <a:pathLst>
                <a:path w="142875" h="76200" extrusionOk="0">
                  <a:moveTo>
                    <a:pt x="107442" y="7144"/>
                  </a:moveTo>
                  <a:lnTo>
                    <a:pt x="40577" y="7144"/>
                  </a:lnTo>
                  <a:cubicBezTo>
                    <a:pt x="22098" y="7144"/>
                    <a:pt x="7144" y="22098"/>
                    <a:pt x="7144" y="40577"/>
                  </a:cubicBezTo>
                  <a:cubicBezTo>
                    <a:pt x="7144" y="59055"/>
                    <a:pt x="22098" y="74009"/>
                    <a:pt x="40577" y="74009"/>
                  </a:cubicBezTo>
                  <a:lnTo>
                    <a:pt x="107442" y="74009"/>
                  </a:lnTo>
                  <a:cubicBezTo>
                    <a:pt x="125921" y="74009"/>
                    <a:pt x="140875" y="59055"/>
                    <a:pt x="140875" y="40577"/>
                  </a:cubicBezTo>
                  <a:cubicBezTo>
                    <a:pt x="140875" y="22098"/>
                    <a:pt x="125825" y="7144"/>
                    <a:pt x="107442" y="714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endParaRPr>
            </a:p>
          </p:txBody>
        </p:sp>
        <p:sp>
          <p:nvSpPr>
            <p:cNvPr id="203" name="Google Shape;203;p35"/>
            <p:cNvSpPr/>
            <p:nvPr/>
          </p:nvSpPr>
          <p:spPr>
            <a:xfrm>
              <a:off x="3471472" y="924686"/>
              <a:ext cx="295275" cy="371475"/>
            </a:xfrm>
            <a:custGeom>
              <a:avLst/>
              <a:gdLst/>
              <a:ahLst/>
              <a:cxnLst/>
              <a:rect l="l" t="t" r="r" b="b"/>
              <a:pathLst>
                <a:path w="295275" h="371475" extrusionOk="0">
                  <a:moveTo>
                    <a:pt x="263462" y="7144"/>
                  </a:moveTo>
                  <a:lnTo>
                    <a:pt x="240030" y="7144"/>
                  </a:lnTo>
                  <a:cubicBezTo>
                    <a:pt x="240792" y="10763"/>
                    <a:pt x="241173" y="14478"/>
                    <a:pt x="241173" y="18288"/>
                  </a:cubicBezTo>
                  <a:cubicBezTo>
                    <a:pt x="241173" y="49054"/>
                    <a:pt x="216218" y="74009"/>
                    <a:pt x="185452" y="74009"/>
                  </a:cubicBezTo>
                  <a:lnTo>
                    <a:pt x="118586" y="74009"/>
                  </a:lnTo>
                  <a:cubicBezTo>
                    <a:pt x="87821" y="74009"/>
                    <a:pt x="62865" y="49054"/>
                    <a:pt x="62865" y="18288"/>
                  </a:cubicBezTo>
                  <a:cubicBezTo>
                    <a:pt x="62865" y="14478"/>
                    <a:pt x="63246" y="10763"/>
                    <a:pt x="64008" y="7144"/>
                  </a:cubicBezTo>
                  <a:lnTo>
                    <a:pt x="40577" y="7144"/>
                  </a:lnTo>
                  <a:cubicBezTo>
                    <a:pt x="22098" y="7144"/>
                    <a:pt x="7144" y="22098"/>
                    <a:pt x="7144" y="40577"/>
                  </a:cubicBezTo>
                  <a:lnTo>
                    <a:pt x="7144" y="331851"/>
                  </a:lnTo>
                  <a:cubicBezTo>
                    <a:pt x="7144" y="350330"/>
                    <a:pt x="22098" y="365284"/>
                    <a:pt x="40577" y="365284"/>
                  </a:cubicBezTo>
                  <a:lnTo>
                    <a:pt x="263462" y="365284"/>
                  </a:lnTo>
                  <a:cubicBezTo>
                    <a:pt x="281940" y="365284"/>
                    <a:pt x="296894" y="350330"/>
                    <a:pt x="296894" y="331851"/>
                  </a:cubicBezTo>
                  <a:lnTo>
                    <a:pt x="296894" y="40577"/>
                  </a:lnTo>
                  <a:cubicBezTo>
                    <a:pt x="296894" y="22098"/>
                    <a:pt x="281845" y="7144"/>
                    <a:pt x="263462" y="7144"/>
                  </a:cubicBezTo>
                  <a:close/>
                  <a:moveTo>
                    <a:pt x="115253" y="295085"/>
                  </a:moveTo>
                  <a:lnTo>
                    <a:pt x="81820" y="328517"/>
                  </a:lnTo>
                  <a:cubicBezTo>
                    <a:pt x="77438" y="332899"/>
                    <a:pt x="70390" y="332899"/>
                    <a:pt x="66104" y="328517"/>
                  </a:cubicBezTo>
                  <a:lnTo>
                    <a:pt x="54959" y="317373"/>
                  </a:lnTo>
                  <a:cubicBezTo>
                    <a:pt x="50578" y="312992"/>
                    <a:pt x="50578" y="305943"/>
                    <a:pt x="54959" y="301657"/>
                  </a:cubicBezTo>
                  <a:cubicBezTo>
                    <a:pt x="59341" y="297275"/>
                    <a:pt x="66389" y="297275"/>
                    <a:pt x="70676" y="301657"/>
                  </a:cubicBezTo>
                  <a:lnTo>
                    <a:pt x="73914" y="304895"/>
                  </a:lnTo>
                  <a:lnTo>
                    <a:pt x="99441" y="279368"/>
                  </a:lnTo>
                  <a:cubicBezTo>
                    <a:pt x="103822" y="274987"/>
                    <a:pt x="110871" y="274987"/>
                    <a:pt x="115157" y="279368"/>
                  </a:cubicBezTo>
                  <a:cubicBezTo>
                    <a:pt x="119634" y="283750"/>
                    <a:pt x="119634" y="290798"/>
                    <a:pt x="115253" y="295085"/>
                  </a:cubicBezTo>
                  <a:close/>
                  <a:moveTo>
                    <a:pt x="115253" y="205264"/>
                  </a:moveTo>
                  <a:lnTo>
                    <a:pt x="81820" y="238697"/>
                  </a:lnTo>
                  <a:cubicBezTo>
                    <a:pt x="77438" y="243078"/>
                    <a:pt x="70390" y="243078"/>
                    <a:pt x="66104" y="238697"/>
                  </a:cubicBezTo>
                  <a:lnTo>
                    <a:pt x="54959" y="227552"/>
                  </a:lnTo>
                  <a:cubicBezTo>
                    <a:pt x="50578" y="223171"/>
                    <a:pt x="50578" y="216122"/>
                    <a:pt x="54959" y="211836"/>
                  </a:cubicBezTo>
                  <a:cubicBezTo>
                    <a:pt x="59341" y="207455"/>
                    <a:pt x="66389" y="207455"/>
                    <a:pt x="70676" y="211836"/>
                  </a:cubicBezTo>
                  <a:lnTo>
                    <a:pt x="73914" y="215075"/>
                  </a:lnTo>
                  <a:lnTo>
                    <a:pt x="99441" y="189548"/>
                  </a:lnTo>
                  <a:cubicBezTo>
                    <a:pt x="103822" y="185166"/>
                    <a:pt x="110871" y="185166"/>
                    <a:pt x="115157" y="189548"/>
                  </a:cubicBezTo>
                  <a:cubicBezTo>
                    <a:pt x="119634" y="193834"/>
                    <a:pt x="119634" y="200882"/>
                    <a:pt x="115253" y="205264"/>
                  </a:cubicBezTo>
                  <a:close/>
                  <a:moveTo>
                    <a:pt x="115253" y="115348"/>
                  </a:moveTo>
                  <a:lnTo>
                    <a:pt x="81820" y="148781"/>
                  </a:lnTo>
                  <a:cubicBezTo>
                    <a:pt x="79629" y="150971"/>
                    <a:pt x="76771" y="152019"/>
                    <a:pt x="73914" y="152019"/>
                  </a:cubicBezTo>
                  <a:cubicBezTo>
                    <a:pt x="71056" y="152019"/>
                    <a:pt x="68199" y="150971"/>
                    <a:pt x="66008" y="148781"/>
                  </a:cubicBezTo>
                  <a:lnTo>
                    <a:pt x="54864" y="137636"/>
                  </a:lnTo>
                  <a:cubicBezTo>
                    <a:pt x="50483" y="133255"/>
                    <a:pt x="50483" y="126206"/>
                    <a:pt x="54864" y="121920"/>
                  </a:cubicBezTo>
                  <a:cubicBezTo>
                    <a:pt x="59246" y="117539"/>
                    <a:pt x="66294" y="117539"/>
                    <a:pt x="70580" y="121920"/>
                  </a:cubicBezTo>
                  <a:lnTo>
                    <a:pt x="73819" y="125159"/>
                  </a:lnTo>
                  <a:lnTo>
                    <a:pt x="99346" y="99632"/>
                  </a:lnTo>
                  <a:cubicBezTo>
                    <a:pt x="103727" y="95250"/>
                    <a:pt x="110776" y="95250"/>
                    <a:pt x="115062" y="99632"/>
                  </a:cubicBezTo>
                  <a:cubicBezTo>
                    <a:pt x="119634" y="103918"/>
                    <a:pt x="119634" y="110966"/>
                    <a:pt x="115253" y="115348"/>
                  </a:cubicBezTo>
                  <a:close/>
                  <a:moveTo>
                    <a:pt x="241173" y="320707"/>
                  </a:moveTo>
                  <a:lnTo>
                    <a:pt x="152019" y="320707"/>
                  </a:lnTo>
                  <a:cubicBezTo>
                    <a:pt x="145828" y="320707"/>
                    <a:pt x="140875" y="315754"/>
                    <a:pt x="140875" y="309563"/>
                  </a:cubicBezTo>
                  <a:cubicBezTo>
                    <a:pt x="140875" y="303371"/>
                    <a:pt x="145828" y="298418"/>
                    <a:pt x="152019" y="298418"/>
                  </a:cubicBezTo>
                  <a:lnTo>
                    <a:pt x="241173" y="298418"/>
                  </a:lnTo>
                  <a:cubicBezTo>
                    <a:pt x="247364" y="298418"/>
                    <a:pt x="252317" y="303371"/>
                    <a:pt x="252317" y="309563"/>
                  </a:cubicBezTo>
                  <a:cubicBezTo>
                    <a:pt x="252317" y="315754"/>
                    <a:pt x="247269" y="320707"/>
                    <a:pt x="241173" y="320707"/>
                  </a:cubicBezTo>
                  <a:close/>
                  <a:moveTo>
                    <a:pt x="241173" y="230791"/>
                  </a:moveTo>
                  <a:lnTo>
                    <a:pt x="152019" y="230791"/>
                  </a:lnTo>
                  <a:cubicBezTo>
                    <a:pt x="145828" y="230791"/>
                    <a:pt x="140875" y="225838"/>
                    <a:pt x="140875" y="219647"/>
                  </a:cubicBezTo>
                  <a:cubicBezTo>
                    <a:pt x="140875" y="213455"/>
                    <a:pt x="145828" y="208502"/>
                    <a:pt x="152019" y="208502"/>
                  </a:cubicBezTo>
                  <a:lnTo>
                    <a:pt x="241173" y="208502"/>
                  </a:lnTo>
                  <a:cubicBezTo>
                    <a:pt x="247364" y="208502"/>
                    <a:pt x="252317" y="213455"/>
                    <a:pt x="252317" y="219647"/>
                  </a:cubicBezTo>
                  <a:cubicBezTo>
                    <a:pt x="252317" y="225838"/>
                    <a:pt x="247269" y="230791"/>
                    <a:pt x="241173" y="230791"/>
                  </a:cubicBezTo>
                  <a:close/>
                  <a:moveTo>
                    <a:pt x="241173" y="140875"/>
                  </a:moveTo>
                  <a:lnTo>
                    <a:pt x="152019" y="140875"/>
                  </a:lnTo>
                  <a:cubicBezTo>
                    <a:pt x="145828" y="140875"/>
                    <a:pt x="140875" y="135922"/>
                    <a:pt x="140875" y="129731"/>
                  </a:cubicBezTo>
                  <a:cubicBezTo>
                    <a:pt x="140875" y="123539"/>
                    <a:pt x="145828" y="118586"/>
                    <a:pt x="152019" y="118586"/>
                  </a:cubicBezTo>
                  <a:lnTo>
                    <a:pt x="241173" y="118586"/>
                  </a:lnTo>
                  <a:cubicBezTo>
                    <a:pt x="247364" y="118586"/>
                    <a:pt x="252317" y="123539"/>
                    <a:pt x="252317" y="129731"/>
                  </a:cubicBezTo>
                  <a:cubicBezTo>
                    <a:pt x="252317" y="135922"/>
                    <a:pt x="247269" y="140875"/>
                    <a:pt x="241173" y="14087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endParaRPr>
            </a:p>
          </p:txBody>
        </p:sp>
      </p:grpSp>
      <p:sp>
        <p:nvSpPr>
          <p:cNvPr id="204" name="Google Shape;204;p35"/>
          <p:cNvSpPr txBox="1"/>
          <p:nvPr/>
        </p:nvSpPr>
        <p:spPr>
          <a:xfrm>
            <a:off x="1542825" y="1210113"/>
            <a:ext cx="3102900" cy="8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dirty="0">
                <a:solidFill>
                  <a:schemeClr val="dk1"/>
                </a:solidFill>
                <a:highlight>
                  <a:srgbClr val="FFFFFF"/>
                </a:highlight>
              </a:rPr>
              <a:t>Provide detailed education and employment related data, including graduate employment rate, industry distribution, salary level, etc.</a:t>
            </a:r>
            <a:endParaRPr sz="1100" dirty="0">
              <a:solidFill>
                <a:schemeClr val="dk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205" name="Google Shape;205;p35"/>
          <p:cNvSpPr/>
          <p:nvPr/>
        </p:nvSpPr>
        <p:spPr>
          <a:xfrm>
            <a:off x="1542834" y="1015044"/>
            <a:ext cx="2950500" cy="2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 dirty="0">
                <a:solidFill>
                  <a:schemeClr val="dk1"/>
                </a:solidFill>
              </a:rPr>
              <a:t>Statistics Canada</a:t>
            </a:r>
            <a:endParaRPr sz="1100" b="1" dirty="0"/>
          </a:p>
        </p:txBody>
      </p:sp>
      <p:sp>
        <p:nvSpPr>
          <p:cNvPr id="206" name="Google Shape;206;p35"/>
          <p:cNvSpPr/>
          <p:nvPr/>
        </p:nvSpPr>
        <p:spPr>
          <a:xfrm>
            <a:off x="679503" y="2194145"/>
            <a:ext cx="682800" cy="682800"/>
          </a:xfrm>
          <a:prstGeom prst="ellipse">
            <a:avLst/>
          </a:prstGeom>
          <a:solidFill>
            <a:srgbClr val="2657F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grpSp>
        <p:nvGrpSpPr>
          <p:cNvPr id="207" name="Google Shape;207;p35"/>
          <p:cNvGrpSpPr/>
          <p:nvPr/>
        </p:nvGrpSpPr>
        <p:grpSpPr>
          <a:xfrm>
            <a:off x="905216" y="2419886"/>
            <a:ext cx="231347" cy="231347"/>
            <a:chOff x="752656" y="1562597"/>
            <a:chExt cx="390525" cy="390525"/>
          </a:xfrm>
        </p:grpSpPr>
        <p:sp>
          <p:nvSpPr>
            <p:cNvPr id="208" name="Google Shape;208;p35"/>
            <p:cNvSpPr/>
            <p:nvPr/>
          </p:nvSpPr>
          <p:spPr>
            <a:xfrm>
              <a:off x="797621" y="1607153"/>
              <a:ext cx="209550" cy="161925"/>
            </a:xfrm>
            <a:custGeom>
              <a:avLst/>
              <a:gdLst/>
              <a:ahLst/>
              <a:cxnLst/>
              <a:rect l="l" t="t" r="r" b="b"/>
              <a:pathLst>
                <a:path w="209550" h="161925" extrusionOk="0">
                  <a:moveTo>
                    <a:pt x="26568" y="159925"/>
                  </a:moveTo>
                  <a:lnTo>
                    <a:pt x="85528" y="100965"/>
                  </a:lnTo>
                  <a:lnTo>
                    <a:pt x="102292" y="117729"/>
                  </a:lnTo>
                  <a:cubicBezTo>
                    <a:pt x="105340" y="120777"/>
                    <a:pt x="110388" y="120777"/>
                    <a:pt x="113437" y="117729"/>
                  </a:cubicBezTo>
                  <a:lnTo>
                    <a:pt x="185922" y="45244"/>
                  </a:lnTo>
                  <a:lnTo>
                    <a:pt x="185922" y="64770"/>
                  </a:lnTo>
                  <a:cubicBezTo>
                    <a:pt x="185922" y="67246"/>
                    <a:pt x="187065" y="69723"/>
                    <a:pt x="189065" y="71152"/>
                  </a:cubicBezTo>
                  <a:cubicBezTo>
                    <a:pt x="198209" y="77915"/>
                    <a:pt x="208210" y="71533"/>
                    <a:pt x="208210" y="62865"/>
                  </a:cubicBezTo>
                  <a:lnTo>
                    <a:pt x="208210" y="18288"/>
                  </a:lnTo>
                  <a:cubicBezTo>
                    <a:pt x="208210" y="12097"/>
                    <a:pt x="203162" y="7144"/>
                    <a:pt x="197066" y="7144"/>
                  </a:cubicBezTo>
                  <a:lnTo>
                    <a:pt x="150584" y="7144"/>
                  </a:lnTo>
                  <a:cubicBezTo>
                    <a:pt x="148107" y="7144"/>
                    <a:pt x="145631" y="8287"/>
                    <a:pt x="144202" y="10287"/>
                  </a:cubicBezTo>
                  <a:cubicBezTo>
                    <a:pt x="137439" y="19431"/>
                    <a:pt x="143821" y="29432"/>
                    <a:pt x="152489" y="29432"/>
                  </a:cubicBezTo>
                  <a:lnTo>
                    <a:pt x="170205" y="29432"/>
                  </a:lnTo>
                  <a:lnTo>
                    <a:pt x="107912" y="91726"/>
                  </a:lnTo>
                  <a:lnTo>
                    <a:pt x="91148" y="74962"/>
                  </a:lnTo>
                  <a:cubicBezTo>
                    <a:pt x="88100" y="71914"/>
                    <a:pt x="83052" y="71914"/>
                    <a:pt x="80004" y="74962"/>
                  </a:cubicBezTo>
                  <a:lnTo>
                    <a:pt x="9519" y="145447"/>
                  </a:lnTo>
                  <a:cubicBezTo>
                    <a:pt x="7709" y="147256"/>
                    <a:pt x="6852" y="149733"/>
                    <a:pt x="7233" y="152209"/>
                  </a:cubicBezTo>
                  <a:cubicBezTo>
                    <a:pt x="8852" y="163544"/>
                    <a:pt x="20377" y="166116"/>
                    <a:pt x="26568" y="15992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endParaRPr>
            </a:p>
          </p:txBody>
        </p:sp>
        <p:sp>
          <p:nvSpPr>
            <p:cNvPr id="209" name="Google Shape;209;p35"/>
            <p:cNvSpPr/>
            <p:nvPr/>
          </p:nvSpPr>
          <p:spPr>
            <a:xfrm>
              <a:off x="797995" y="1807749"/>
              <a:ext cx="95250" cy="104775"/>
            </a:xfrm>
            <a:custGeom>
              <a:avLst/>
              <a:gdLst/>
              <a:ahLst/>
              <a:cxnLst/>
              <a:rect l="l" t="t" r="r" b="b"/>
              <a:pathLst>
                <a:path w="95250" h="104775" extrusionOk="0">
                  <a:moveTo>
                    <a:pt x="18288" y="97822"/>
                  </a:moveTo>
                  <a:lnTo>
                    <a:pt x="85154" y="97822"/>
                  </a:lnTo>
                  <a:cubicBezTo>
                    <a:pt x="91345" y="97822"/>
                    <a:pt x="96298" y="92869"/>
                    <a:pt x="96298" y="86677"/>
                  </a:cubicBezTo>
                  <a:lnTo>
                    <a:pt x="96298" y="18288"/>
                  </a:lnTo>
                  <a:cubicBezTo>
                    <a:pt x="96298" y="12097"/>
                    <a:pt x="91345" y="7144"/>
                    <a:pt x="85154" y="7144"/>
                  </a:cubicBezTo>
                  <a:lnTo>
                    <a:pt x="18288" y="7144"/>
                  </a:lnTo>
                  <a:cubicBezTo>
                    <a:pt x="12097" y="7144"/>
                    <a:pt x="7144" y="12097"/>
                    <a:pt x="7144" y="18288"/>
                  </a:cubicBezTo>
                  <a:lnTo>
                    <a:pt x="7144" y="86677"/>
                  </a:lnTo>
                  <a:cubicBezTo>
                    <a:pt x="7144" y="92773"/>
                    <a:pt x="12097" y="97822"/>
                    <a:pt x="18288" y="9782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endParaRPr>
            </a:p>
          </p:txBody>
        </p:sp>
        <p:sp>
          <p:nvSpPr>
            <p:cNvPr id="210" name="Google Shape;210;p35"/>
            <p:cNvSpPr/>
            <p:nvPr/>
          </p:nvSpPr>
          <p:spPr>
            <a:xfrm>
              <a:off x="909438" y="1740884"/>
              <a:ext cx="95250" cy="171450"/>
            </a:xfrm>
            <a:custGeom>
              <a:avLst/>
              <a:gdLst/>
              <a:ahLst/>
              <a:cxnLst/>
              <a:rect l="l" t="t" r="r" b="b"/>
              <a:pathLst>
                <a:path w="95250" h="171450" extrusionOk="0">
                  <a:moveTo>
                    <a:pt x="85153" y="7144"/>
                  </a:moveTo>
                  <a:lnTo>
                    <a:pt x="18288" y="7144"/>
                  </a:lnTo>
                  <a:cubicBezTo>
                    <a:pt x="12097" y="7144"/>
                    <a:pt x="7144" y="12097"/>
                    <a:pt x="7144" y="18288"/>
                  </a:cubicBezTo>
                  <a:lnTo>
                    <a:pt x="7144" y="153543"/>
                  </a:lnTo>
                  <a:cubicBezTo>
                    <a:pt x="7144" y="159734"/>
                    <a:pt x="12097" y="164687"/>
                    <a:pt x="18288" y="164687"/>
                  </a:cubicBezTo>
                  <a:lnTo>
                    <a:pt x="85153" y="164687"/>
                  </a:lnTo>
                  <a:cubicBezTo>
                    <a:pt x="91345" y="164687"/>
                    <a:pt x="96298" y="159734"/>
                    <a:pt x="96298" y="153543"/>
                  </a:cubicBezTo>
                  <a:lnTo>
                    <a:pt x="96298" y="18288"/>
                  </a:lnTo>
                  <a:cubicBezTo>
                    <a:pt x="96298" y="12192"/>
                    <a:pt x="91345" y="7144"/>
                    <a:pt x="85153" y="714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endParaRPr>
            </a:p>
          </p:txBody>
        </p:sp>
        <p:sp>
          <p:nvSpPr>
            <p:cNvPr id="211" name="Google Shape;211;p35"/>
            <p:cNvSpPr/>
            <p:nvPr/>
          </p:nvSpPr>
          <p:spPr>
            <a:xfrm>
              <a:off x="998589" y="1607534"/>
              <a:ext cx="142875" cy="304800"/>
            </a:xfrm>
            <a:custGeom>
              <a:avLst/>
              <a:gdLst/>
              <a:ahLst/>
              <a:cxnLst/>
              <a:rect l="l" t="t" r="r" b="b"/>
              <a:pathLst>
                <a:path w="142875" h="304800" extrusionOk="0">
                  <a:moveTo>
                    <a:pt x="18291" y="118205"/>
                  </a:moveTo>
                  <a:lnTo>
                    <a:pt x="29435" y="118205"/>
                  </a:lnTo>
                  <a:lnTo>
                    <a:pt x="29435" y="286893"/>
                  </a:lnTo>
                  <a:cubicBezTo>
                    <a:pt x="29435" y="293084"/>
                    <a:pt x="34388" y="298037"/>
                    <a:pt x="40580" y="298037"/>
                  </a:cubicBezTo>
                  <a:lnTo>
                    <a:pt x="108207" y="298037"/>
                  </a:lnTo>
                  <a:cubicBezTo>
                    <a:pt x="114398" y="298037"/>
                    <a:pt x="119352" y="293084"/>
                    <a:pt x="119352" y="286893"/>
                  </a:cubicBezTo>
                  <a:lnTo>
                    <a:pt x="119352" y="118205"/>
                  </a:lnTo>
                  <a:lnTo>
                    <a:pt x="130496" y="118205"/>
                  </a:lnTo>
                  <a:cubicBezTo>
                    <a:pt x="134591" y="118205"/>
                    <a:pt x="138306" y="116014"/>
                    <a:pt x="140211" y="112490"/>
                  </a:cubicBezTo>
                  <a:cubicBezTo>
                    <a:pt x="142212" y="108966"/>
                    <a:pt x="142021" y="104585"/>
                    <a:pt x="139926" y="101156"/>
                  </a:cubicBezTo>
                  <a:lnTo>
                    <a:pt x="83442" y="12002"/>
                  </a:lnTo>
                  <a:cubicBezTo>
                    <a:pt x="79346" y="5524"/>
                    <a:pt x="68583" y="5524"/>
                    <a:pt x="64583" y="12002"/>
                  </a:cubicBezTo>
                  <a:lnTo>
                    <a:pt x="8861" y="101156"/>
                  </a:lnTo>
                  <a:cubicBezTo>
                    <a:pt x="6671" y="104585"/>
                    <a:pt x="6575" y="108966"/>
                    <a:pt x="8576" y="112490"/>
                  </a:cubicBezTo>
                  <a:cubicBezTo>
                    <a:pt x="10481" y="116014"/>
                    <a:pt x="14291" y="118205"/>
                    <a:pt x="18291" y="11820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endParaRPr>
            </a:p>
          </p:txBody>
        </p:sp>
        <p:sp>
          <p:nvSpPr>
            <p:cNvPr id="212" name="Google Shape;212;p35"/>
            <p:cNvSpPr/>
            <p:nvPr/>
          </p:nvSpPr>
          <p:spPr>
            <a:xfrm>
              <a:off x="752656" y="1562597"/>
              <a:ext cx="390525" cy="390525"/>
            </a:xfrm>
            <a:custGeom>
              <a:avLst/>
              <a:gdLst/>
              <a:ahLst/>
              <a:cxnLst/>
              <a:rect l="l" t="t" r="r" b="b"/>
              <a:pathLst>
                <a:path w="390525" h="390525" extrusionOk="0">
                  <a:moveTo>
                    <a:pt x="376142" y="365262"/>
                  </a:moveTo>
                  <a:lnTo>
                    <a:pt x="29432" y="365262"/>
                  </a:lnTo>
                  <a:lnTo>
                    <a:pt x="29432" y="18552"/>
                  </a:lnTo>
                  <a:cubicBezTo>
                    <a:pt x="29432" y="12837"/>
                    <a:pt x="25241" y="7789"/>
                    <a:pt x="19526" y="7218"/>
                  </a:cubicBezTo>
                  <a:cubicBezTo>
                    <a:pt x="12764" y="6456"/>
                    <a:pt x="7144" y="11694"/>
                    <a:pt x="7144" y="18267"/>
                  </a:cubicBezTo>
                  <a:lnTo>
                    <a:pt x="7144" y="376407"/>
                  </a:lnTo>
                  <a:cubicBezTo>
                    <a:pt x="7144" y="382598"/>
                    <a:pt x="12097" y="387551"/>
                    <a:pt x="18288" y="387551"/>
                  </a:cubicBezTo>
                  <a:lnTo>
                    <a:pt x="376428" y="387551"/>
                  </a:lnTo>
                  <a:cubicBezTo>
                    <a:pt x="383000" y="387551"/>
                    <a:pt x="388239" y="381836"/>
                    <a:pt x="387477" y="375168"/>
                  </a:cubicBezTo>
                  <a:cubicBezTo>
                    <a:pt x="386906" y="369453"/>
                    <a:pt x="381857" y="365262"/>
                    <a:pt x="376142" y="36526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endParaRPr>
            </a:p>
          </p:txBody>
        </p:sp>
      </p:grpSp>
      <p:sp>
        <p:nvSpPr>
          <p:cNvPr id="213" name="Google Shape;213;p35"/>
          <p:cNvSpPr txBox="1"/>
          <p:nvPr/>
        </p:nvSpPr>
        <p:spPr>
          <a:xfrm>
            <a:off x="1570035" y="2461903"/>
            <a:ext cx="2950500" cy="6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dirty="0">
                <a:solidFill>
                  <a:schemeClr val="dk1"/>
                </a:solidFill>
                <a:highlight>
                  <a:srgbClr val="FFFFFF"/>
                </a:highlight>
              </a:rPr>
              <a:t>It covers the employment trend and salary of college graduates and has high credibility of government certification.</a:t>
            </a:r>
            <a:endParaRPr sz="1100" dirty="0">
              <a:solidFill>
                <a:schemeClr val="dk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214" name="Google Shape;214;p35"/>
          <p:cNvSpPr/>
          <p:nvPr/>
        </p:nvSpPr>
        <p:spPr>
          <a:xfrm>
            <a:off x="1570034" y="2246907"/>
            <a:ext cx="2950500" cy="2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 b="1" dirty="0">
                <a:solidFill>
                  <a:srgbClr val="0E0E0E"/>
                </a:solidFill>
              </a:rPr>
              <a:t>Government of Canada - Education</a:t>
            </a:r>
            <a:endParaRPr sz="1200" b="1" dirty="0">
              <a:solidFill>
                <a:srgbClr val="0E0E0E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215" name="Google Shape;215;p35"/>
          <p:cNvSpPr/>
          <p:nvPr/>
        </p:nvSpPr>
        <p:spPr>
          <a:xfrm>
            <a:off x="679540" y="3371163"/>
            <a:ext cx="682800" cy="682800"/>
          </a:xfrm>
          <a:prstGeom prst="ellipse">
            <a:avLst/>
          </a:prstGeom>
          <a:solidFill>
            <a:srgbClr val="2657F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216" name="Google Shape;216;p35"/>
          <p:cNvSpPr/>
          <p:nvPr/>
        </p:nvSpPr>
        <p:spPr>
          <a:xfrm>
            <a:off x="919378" y="3596881"/>
            <a:ext cx="203168" cy="231386"/>
          </a:xfrm>
          <a:custGeom>
            <a:avLst/>
            <a:gdLst/>
            <a:ahLst/>
            <a:cxnLst/>
            <a:rect l="l" t="t" r="r" b="b"/>
            <a:pathLst>
              <a:path w="342900" h="390525" extrusionOk="0">
                <a:moveTo>
                  <a:pt x="336869" y="48482"/>
                </a:moveTo>
                <a:cubicBezTo>
                  <a:pt x="330678" y="24098"/>
                  <a:pt x="309723" y="7144"/>
                  <a:pt x="286006" y="7144"/>
                </a:cubicBezTo>
                <a:cubicBezTo>
                  <a:pt x="286006" y="7144"/>
                  <a:pt x="286006" y="7144"/>
                  <a:pt x="286006" y="7144"/>
                </a:cubicBezTo>
                <a:lnTo>
                  <a:pt x="255716" y="7144"/>
                </a:lnTo>
                <a:lnTo>
                  <a:pt x="90172" y="7144"/>
                </a:lnTo>
                <a:lnTo>
                  <a:pt x="59882" y="7144"/>
                </a:lnTo>
                <a:cubicBezTo>
                  <a:pt x="59882" y="7144"/>
                  <a:pt x="59882" y="7144"/>
                  <a:pt x="59882" y="7144"/>
                </a:cubicBezTo>
                <a:cubicBezTo>
                  <a:pt x="36165" y="7144"/>
                  <a:pt x="15305" y="24194"/>
                  <a:pt x="9019" y="48482"/>
                </a:cubicBezTo>
                <a:cubicBezTo>
                  <a:pt x="5876" y="60865"/>
                  <a:pt x="5113" y="80581"/>
                  <a:pt x="19592" y="103727"/>
                </a:cubicBezTo>
                <a:cubicBezTo>
                  <a:pt x="30640" y="121444"/>
                  <a:pt x="48738" y="137731"/>
                  <a:pt x="73217" y="152305"/>
                </a:cubicBezTo>
                <a:cubicBezTo>
                  <a:pt x="76265" y="198501"/>
                  <a:pt x="110841" y="236220"/>
                  <a:pt x="155704" y="244126"/>
                </a:cubicBezTo>
                <a:lnTo>
                  <a:pt x="155704" y="282035"/>
                </a:lnTo>
                <a:lnTo>
                  <a:pt x="102459" y="282035"/>
                </a:lnTo>
                <a:cubicBezTo>
                  <a:pt x="92934" y="282035"/>
                  <a:pt x="85124" y="289751"/>
                  <a:pt x="85124" y="299371"/>
                </a:cubicBezTo>
                <a:lnTo>
                  <a:pt x="85124" y="370332"/>
                </a:lnTo>
                <a:cubicBezTo>
                  <a:pt x="85124" y="379857"/>
                  <a:pt x="92839" y="387667"/>
                  <a:pt x="102459" y="387667"/>
                </a:cubicBezTo>
                <a:lnTo>
                  <a:pt x="244001" y="387667"/>
                </a:lnTo>
                <a:cubicBezTo>
                  <a:pt x="253526" y="387667"/>
                  <a:pt x="261336" y="379952"/>
                  <a:pt x="261336" y="370332"/>
                </a:cubicBezTo>
                <a:lnTo>
                  <a:pt x="261336" y="299371"/>
                </a:lnTo>
                <a:cubicBezTo>
                  <a:pt x="261336" y="289846"/>
                  <a:pt x="253621" y="282035"/>
                  <a:pt x="244001" y="282035"/>
                </a:cubicBezTo>
                <a:lnTo>
                  <a:pt x="190756" y="282035"/>
                </a:lnTo>
                <a:lnTo>
                  <a:pt x="190756" y="244221"/>
                </a:lnTo>
                <a:cubicBezTo>
                  <a:pt x="235238" y="236410"/>
                  <a:pt x="269908" y="198596"/>
                  <a:pt x="272862" y="152305"/>
                </a:cubicBezTo>
                <a:cubicBezTo>
                  <a:pt x="297246" y="137731"/>
                  <a:pt x="315247" y="121444"/>
                  <a:pt x="326297" y="103822"/>
                </a:cubicBezTo>
                <a:cubicBezTo>
                  <a:pt x="340774" y="80581"/>
                  <a:pt x="340013" y="60865"/>
                  <a:pt x="336869" y="48482"/>
                </a:cubicBezTo>
                <a:close/>
                <a:moveTo>
                  <a:pt x="42833" y="57340"/>
                </a:moveTo>
                <a:cubicBezTo>
                  <a:pt x="45405" y="47244"/>
                  <a:pt x="53501" y="42005"/>
                  <a:pt x="60168" y="42005"/>
                </a:cubicBezTo>
                <a:lnTo>
                  <a:pt x="60168" y="42005"/>
                </a:lnTo>
                <a:lnTo>
                  <a:pt x="73217" y="42005"/>
                </a:lnTo>
                <a:lnTo>
                  <a:pt x="73313" y="110871"/>
                </a:lnTo>
                <a:cubicBezTo>
                  <a:pt x="46643" y="90297"/>
                  <a:pt x="39499" y="70580"/>
                  <a:pt x="42833" y="57340"/>
                </a:cubicBezTo>
                <a:close/>
                <a:moveTo>
                  <a:pt x="273052" y="110776"/>
                </a:moveTo>
                <a:lnTo>
                  <a:pt x="273052" y="42005"/>
                </a:lnTo>
                <a:lnTo>
                  <a:pt x="286101" y="42005"/>
                </a:lnTo>
                <a:lnTo>
                  <a:pt x="286101" y="42005"/>
                </a:lnTo>
                <a:cubicBezTo>
                  <a:pt x="292769" y="42005"/>
                  <a:pt x="300865" y="47244"/>
                  <a:pt x="303436" y="57340"/>
                </a:cubicBezTo>
                <a:cubicBezTo>
                  <a:pt x="306865" y="70580"/>
                  <a:pt x="299722" y="90202"/>
                  <a:pt x="273052" y="110776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217" name="Google Shape;217;p35"/>
          <p:cNvSpPr txBox="1"/>
          <p:nvPr/>
        </p:nvSpPr>
        <p:spPr>
          <a:xfrm>
            <a:off x="1542835" y="3646992"/>
            <a:ext cx="2950500" cy="6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  <a:highlight>
                  <a:srgbClr val="FFFFFF"/>
                </a:highlight>
              </a:rPr>
              <a:t>Provides a comprehensive list of colleges and universities, including the school name, province, tidygeocoder and so on.</a:t>
            </a:r>
            <a:endParaRPr sz="1100">
              <a:solidFill>
                <a:schemeClr val="dk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218" name="Google Shape;218;p35"/>
          <p:cNvSpPr/>
          <p:nvPr/>
        </p:nvSpPr>
        <p:spPr>
          <a:xfrm>
            <a:off x="1542834" y="3431996"/>
            <a:ext cx="2950500" cy="2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>
                <a:solidFill>
                  <a:schemeClr val="dk1"/>
                </a:solidFill>
                <a:highlight>
                  <a:srgbClr val="FFFFFF"/>
                </a:highlight>
              </a:rPr>
              <a:t>Wikipedia &amp; R packages</a:t>
            </a:r>
            <a:endParaRPr sz="1100" b="1"/>
          </a:p>
        </p:txBody>
      </p:sp>
      <p:pic>
        <p:nvPicPr>
          <p:cNvPr id="219" name="Google Shape;21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5014" y="906525"/>
            <a:ext cx="1912493" cy="163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13213" y="3540425"/>
            <a:ext cx="2804575" cy="112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6"/>
          <p:cNvSpPr txBox="1"/>
          <p:nvPr/>
        </p:nvSpPr>
        <p:spPr>
          <a:xfrm>
            <a:off x="276175" y="474375"/>
            <a:ext cx="7719300" cy="28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b="1">
                <a:solidFill>
                  <a:schemeClr val="dk1"/>
                </a:solidFill>
              </a:rPr>
              <a:t>National Graduates Survey 2020</a:t>
            </a:r>
            <a:endParaRPr sz="1800" b="1">
              <a:solidFill>
                <a:schemeClr val="dk1"/>
              </a:solidFill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ko" sz="1600">
                <a:solidFill>
                  <a:schemeClr val="dk1"/>
                </a:solidFill>
              </a:rPr>
              <a:t>Conducted every 5 years, covering the class of 2020.</a:t>
            </a:r>
            <a:endParaRPr sz="1600">
              <a:solidFill>
                <a:schemeClr val="dk1"/>
              </a:solidFill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ko" sz="1600">
                <a:solidFill>
                  <a:schemeClr val="dk1"/>
                </a:solidFill>
              </a:rPr>
              <a:t>Data collection period: April 03, 2023, to August 13, 2023.</a:t>
            </a:r>
            <a:endParaRPr sz="1600">
              <a:solidFill>
                <a:schemeClr val="dk1"/>
              </a:solidFill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ko" sz="1600">
                <a:solidFill>
                  <a:schemeClr val="dk1"/>
                </a:solidFill>
              </a:rPr>
              <a:t>Collection methods: An electronic questionnaire followed by telephone interviews for non-responses.</a:t>
            </a:r>
            <a:endParaRPr sz="1600">
              <a:solidFill>
                <a:schemeClr val="dk1"/>
              </a:solidFill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ko" sz="1600">
                <a:solidFill>
                  <a:schemeClr val="dk1"/>
                </a:solidFill>
              </a:rPr>
              <a:t>16138 Rows * 116 Features</a:t>
            </a:r>
            <a:endParaRPr sz="1600">
              <a:solidFill>
                <a:schemeClr val="dk1"/>
              </a:solidFill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ko" sz="1600" u="sng">
                <a:solidFill>
                  <a:schemeClr val="hlink"/>
                </a:solidFill>
                <a:hlinkClick r:id="rId3"/>
              </a:rPr>
              <a:t>Link to the survey</a:t>
            </a:r>
            <a:endParaRPr sz="1600" u="sng">
              <a:solidFill>
                <a:schemeClr val="hlink"/>
              </a:solidFill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26" name="Google Shape;226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81921" y="2388996"/>
            <a:ext cx="5531474" cy="253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7"/>
          <p:cNvSpPr txBox="1"/>
          <p:nvPr/>
        </p:nvSpPr>
        <p:spPr>
          <a:xfrm>
            <a:off x="410275" y="296300"/>
            <a:ext cx="4414200" cy="65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37"/>
          <p:cNvSpPr txBox="1"/>
          <p:nvPr/>
        </p:nvSpPr>
        <p:spPr>
          <a:xfrm>
            <a:off x="509800" y="355775"/>
            <a:ext cx="8028000" cy="250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800" b="1">
                <a:solidFill>
                  <a:schemeClr val="dk1"/>
                </a:solidFill>
              </a:rPr>
              <a:t>Data Categories:</a:t>
            </a:r>
            <a:endParaRPr sz="1800" b="1">
              <a:solidFill>
                <a:schemeClr val="dk1"/>
              </a:solidFill>
            </a:endParaRPr>
          </a:p>
          <a:p>
            <a:pPr marL="457200" lvl="0" indent="-3365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ko" sz="1700">
                <a:solidFill>
                  <a:schemeClr val="dk1"/>
                </a:solidFill>
              </a:rPr>
              <a:t>10 Features (not include ID)</a:t>
            </a:r>
            <a:endParaRPr sz="1700">
              <a:solidFill>
                <a:schemeClr val="dk1"/>
              </a:solidFill>
            </a:endParaRPr>
          </a:p>
          <a:p>
            <a:pPr marL="45720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ko" sz="1700">
                <a:solidFill>
                  <a:schemeClr val="dk1"/>
                </a:solidFill>
              </a:rPr>
              <a:t>Education Level, Program</a:t>
            </a:r>
            <a:endParaRPr sz="1700">
              <a:solidFill>
                <a:schemeClr val="dk1"/>
              </a:solidFill>
            </a:endParaRPr>
          </a:p>
          <a:p>
            <a:pPr marL="45720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ko" sz="1700">
                <a:solidFill>
                  <a:schemeClr val="dk1"/>
                </a:solidFill>
              </a:rPr>
              <a:t>Region (Atlantic, Quebec, Ontario, Western)</a:t>
            </a:r>
            <a:endParaRPr sz="1700">
              <a:solidFill>
                <a:schemeClr val="dk1"/>
              </a:solidFill>
            </a:endParaRPr>
          </a:p>
          <a:p>
            <a:pPr marL="45720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ko" sz="1700">
                <a:solidFill>
                  <a:schemeClr val="dk1"/>
                </a:solidFill>
              </a:rPr>
              <a:t>Current Status</a:t>
            </a:r>
            <a:endParaRPr sz="1700">
              <a:solidFill>
                <a:schemeClr val="dk1"/>
              </a:solidFill>
            </a:endParaRPr>
          </a:p>
          <a:p>
            <a:pPr marL="45720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ko" sz="1700">
                <a:solidFill>
                  <a:schemeClr val="dk1"/>
                </a:solidFill>
              </a:rPr>
              <a:t>Job Type (North American Industry Classification System (NAICS) 2022)</a:t>
            </a:r>
            <a:endParaRPr sz="1700">
              <a:solidFill>
                <a:schemeClr val="dk1"/>
              </a:solidFill>
            </a:endParaRPr>
          </a:p>
          <a:p>
            <a:pPr marL="45720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ko" sz="1700">
                <a:solidFill>
                  <a:schemeClr val="dk1"/>
                </a:solidFill>
              </a:rPr>
              <a:t>Job Salary</a:t>
            </a:r>
            <a:endParaRPr sz="1700">
              <a:solidFill>
                <a:schemeClr val="dk1"/>
              </a:solidFill>
            </a:endParaRPr>
          </a:p>
          <a:p>
            <a:pPr marL="45720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ko" sz="1700">
                <a:solidFill>
                  <a:schemeClr val="dk1"/>
                </a:solidFill>
              </a:rPr>
              <a:t>…</a:t>
            </a:r>
            <a:endParaRPr sz="170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33" name="Google Shape;233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3775" y="2895500"/>
            <a:ext cx="7582501" cy="192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8"/>
          <p:cNvSpPr txBox="1"/>
          <p:nvPr/>
        </p:nvSpPr>
        <p:spPr>
          <a:xfrm>
            <a:off x="306075" y="283675"/>
            <a:ext cx="2075400" cy="41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38"/>
          <p:cNvSpPr txBox="1"/>
          <p:nvPr/>
        </p:nvSpPr>
        <p:spPr>
          <a:xfrm>
            <a:off x="539700" y="283675"/>
            <a:ext cx="8604300" cy="27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ko" sz="1800" b="1">
                <a:solidFill>
                  <a:schemeClr val="dk1"/>
                </a:solidFill>
              </a:rPr>
              <a:t>Shiny App Features:</a:t>
            </a:r>
            <a:endParaRPr sz="1800" b="1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ko" sz="1800">
                <a:solidFill>
                  <a:schemeClr val="dk1"/>
                </a:solidFill>
              </a:rPr>
              <a:t>Employment rate by education level, program, region, and job category</a:t>
            </a:r>
            <a:endParaRPr sz="1800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ko" sz="1800">
                <a:solidFill>
                  <a:schemeClr val="dk1"/>
                </a:solidFill>
              </a:rPr>
              <a:t>Employment Distribution by education level, program, region and job category</a:t>
            </a:r>
            <a:endParaRPr sz="1800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ko" sz="1800">
                <a:solidFill>
                  <a:schemeClr val="dk1"/>
                </a:solidFill>
              </a:rPr>
              <a:t>Average salary by education level, program, region, and job category</a:t>
            </a:r>
            <a:endParaRPr sz="1800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ko" sz="1800">
                <a:solidFill>
                  <a:schemeClr val="dk1"/>
                </a:solidFill>
              </a:rPr>
              <a:t>Job satisfaction by education level, program, region, and job category</a:t>
            </a:r>
            <a:endParaRPr sz="180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38"/>
          <p:cNvSpPr txBox="1"/>
          <p:nvPr/>
        </p:nvSpPr>
        <p:spPr>
          <a:xfrm>
            <a:off x="447900" y="2336600"/>
            <a:ext cx="2448600" cy="13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38"/>
          <p:cNvSpPr txBox="1"/>
          <p:nvPr/>
        </p:nvSpPr>
        <p:spPr>
          <a:xfrm>
            <a:off x="507625" y="3702725"/>
            <a:ext cx="2388900" cy="11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42" name="Google Shape;242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900" y="2917900"/>
            <a:ext cx="2281359" cy="192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06948" y="2917900"/>
            <a:ext cx="3187114" cy="190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47600" y="2909875"/>
            <a:ext cx="2245350" cy="1904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" name="Google Shape;249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200" y="114400"/>
            <a:ext cx="3798299" cy="4556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19050" y="190375"/>
            <a:ext cx="4033150" cy="18256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16449" y="2084888"/>
            <a:ext cx="3638354" cy="28226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0"/>
          <p:cNvSpPr txBox="1"/>
          <p:nvPr/>
        </p:nvSpPr>
        <p:spPr>
          <a:xfrm>
            <a:off x="571525" y="521900"/>
            <a:ext cx="4482000" cy="124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b="1"/>
              <a:t>Potential Sections:</a:t>
            </a:r>
            <a:endParaRPr sz="1800" b="1"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/>
              <a:t>Distribution by universities</a:t>
            </a:r>
            <a:endParaRPr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/>
              <a:t>Include past datasets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40"/>
          <p:cNvSpPr/>
          <p:nvPr/>
        </p:nvSpPr>
        <p:spPr>
          <a:xfrm>
            <a:off x="2164963" y="3380138"/>
            <a:ext cx="594300" cy="36900"/>
          </a:xfrm>
          <a:prstGeom prst="roundRect">
            <a:avLst>
              <a:gd name="adj" fmla="val 50000"/>
            </a:avLst>
          </a:prstGeom>
          <a:solidFill>
            <a:srgbClr val="A729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8" name="Google Shape;258;p40"/>
          <p:cNvGrpSpPr/>
          <p:nvPr/>
        </p:nvGrpSpPr>
        <p:grpSpPr>
          <a:xfrm>
            <a:off x="571536" y="3089175"/>
            <a:ext cx="1755000" cy="1897977"/>
            <a:chOff x="571536" y="1957150"/>
            <a:chExt cx="1755000" cy="1897977"/>
          </a:xfrm>
        </p:grpSpPr>
        <p:sp>
          <p:nvSpPr>
            <p:cNvPr id="259" name="Google Shape;259;p40"/>
            <p:cNvSpPr/>
            <p:nvPr/>
          </p:nvSpPr>
          <p:spPr>
            <a:xfrm>
              <a:off x="1151886" y="1957150"/>
              <a:ext cx="594300" cy="594300"/>
            </a:xfrm>
            <a:prstGeom prst="ellipse">
              <a:avLst/>
            </a:prstGeom>
            <a:noFill/>
            <a:ln w="38100" cap="flat" cmpd="sng">
              <a:solidFill>
                <a:srgbClr val="A7291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40"/>
            <p:cNvSpPr txBox="1"/>
            <p:nvPr/>
          </p:nvSpPr>
          <p:spPr>
            <a:xfrm>
              <a:off x="1132226" y="2106075"/>
              <a:ext cx="633600" cy="32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ko" sz="800" b="1">
                  <a:solidFill>
                    <a:srgbClr val="A7291E"/>
                  </a:solidFill>
                  <a:latin typeface="Roboto"/>
                  <a:ea typeface="Roboto"/>
                  <a:cs typeface="Roboto"/>
                  <a:sym typeface="Roboto"/>
                </a:rPr>
                <a:t>Present</a:t>
              </a:r>
              <a:endParaRPr sz="800" b="1">
                <a:solidFill>
                  <a:srgbClr val="A7291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61" name="Google Shape;261;p40"/>
            <p:cNvSpPr txBox="1"/>
            <p:nvPr/>
          </p:nvSpPr>
          <p:spPr>
            <a:xfrm>
              <a:off x="594488" y="2660925"/>
              <a:ext cx="1709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00" b="1">
                <a:solidFill>
                  <a:srgbClr val="A7291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62" name="Google Shape;262;p40"/>
            <p:cNvSpPr txBox="1"/>
            <p:nvPr/>
          </p:nvSpPr>
          <p:spPr>
            <a:xfrm>
              <a:off x="571536" y="3117727"/>
              <a:ext cx="17550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endParaRPr sz="800">
                <a:solidFill>
                  <a:srgbClr val="A7291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63" name="Google Shape;263;p40"/>
          <p:cNvGrpSpPr/>
          <p:nvPr/>
        </p:nvGrpSpPr>
        <p:grpSpPr>
          <a:xfrm>
            <a:off x="1607563" y="2953963"/>
            <a:ext cx="2729595" cy="2033188"/>
            <a:chOff x="3760913" y="1821938"/>
            <a:chExt cx="2729595" cy="2033188"/>
          </a:xfrm>
        </p:grpSpPr>
        <p:sp>
          <p:nvSpPr>
            <p:cNvPr id="264" name="Google Shape;264;p40"/>
            <p:cNvSpPr/>
            <p:nvPr/>
          </p:nvSpPr>
          <p:spPr>
            <a:xfrm>
              <a:off x="5338808" y="1957150"/>
              <a:ext cx="594300" cy="594300"/>
            </a:xfrm>
            <a:prstGeom prst="ellipse">
              <a:avLst/>
            </a:prstGeom>
            <a:noFill/>
            <a:ln w="38100" cap="flat" cmpd="sng">
              <a:solidFill>
                <a:srgbClr val="85858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40"/>
            <p:cNvSpPr txBox="1"/>
            <p:nvPr/>
          </p:nvSpPr>
          <p:spPr>
            <a:xfrm>
              <a:off x="3760913" y="1821938"/>
              <a:ext cx="1709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 b="1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Data Preprocessing</a:t>
              </a:r>
              <a:endParaRPr sz="1000" b="1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66" name="Google Shape;266;p40"/>
            <p:cNvSpPr txBox="1"/>
            <p:nvPr/>
          </p:nvSpPr>
          <p:spPr>
            <a:xfrm>
              <a:off x="4781408" y="3117725"/>
              <a:ext cx="17091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endParaRPr sz="8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67" name="Google Shape;267;p40"/>
            <p:cNvSpPr txBox="1"/>
            <p:nvPr/>
          </p:nvSpPr>
          <p:spPr>
            <a:xfrm>
              <a:off x="5395349" y="2106075"/>
              <a:ext cx="481200" cy="32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ko" sz="800" b="1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11/30</a:t>
              </a:r>
              <a:endParaRPr sz="800" b="1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68" name="Google Shape;268;p40"/>
          <p:cNvGrpSpPr/>
          <p:nvPr/>
        </p:nvGrpSpPr>
        <p:grpSpPr>
          <a:xfrm>
            <a:off x="5861738" y="2953963"/>
            <a:ext cx="2710748" cy="2033190"/>
            <a:chOff x="5861738" y="1821938"/>
            <a:chExt cx="2710748" cy="2033190"/>
          </a:xfrm>
        </p:grpSpPr>
        <p:sp>
          <p:nvSpPr>
            <p:cNvPr id="269" name="Google Shape;269;p40"/>
            <p:cNvSpPr/>
            <p:nvPr/>
          </p:nvSpPr>
          <p:spPr>
            <a:xfrm>
              <a:off x="7420786" y="1957150"/>
              <a:ext cx="594300" cy="594300"/>
            </a:xfrm>
            <a:prstGeom prst="ellipse">
              <a:avLst/>
            </a:prstGeom>
            <a:noFill/>
            <a:ln w="38100" cap="flat" cmpd="sng">
              <a:solidFill>
                <a:srgbClr val="85858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40"/>
            <p:cNvSpPr txBox="1"/>
            <p:nvPr/>
          </p:nvSpPr>
          <p:spPr>
            <a:xfrm>
              <a:off x="5861738" y="1821938"/>
              <a:ext cx="1709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 b="1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Final Submission</a:t>
              </a:r>
              <a:endParaRPr sz="1000" b="1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71" name="Google Shape;271;p40"/>
            <p:cNvSpPr txBox="1"/>
            <p:nvPr/>
          </p:nvSpPr>
          <p:spPr>
            <a:xfrm>
              <a:off x="6863386" y="3117727"/>
              <a:ext cx="17091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endParaRPr sz="8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72" name="Google Shape;272;p40"/>
            <p:cNvSpPr txBox="1"/>
            <p:nvPr/>
          </p:nvSpPr>
          <p:spPr>
            <a:xfrm>
              <a:off x="7482874" y="2093800"/>
              <a:ext cx="470100" cy="32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ko" sz="800" b="1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12/12</a:t>
              </a:r>
              <a:endParaRPr sz="800" b="1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73" name="Google Shape;273;p40"/>
          <p:cNvSpPr/>
          <p:nvPr/>
        </p:nvSpPr>
        <p:spPr>
          <a:xfrm>
            <a:off x="4337175" y="3380138"/>
            <a:ext cx="594300" cy="36900"/>
          </a:xfrm>
          <a:prstGeom prst="roundRect">
            <a:avLst>
              <a:gd name="adj" fmla="val 50000"/>
            </a:avLst>
          </a:prstGeom>
          <a:solidFill>
            <a:srgbClr val="85858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p40"/>
          <p:cNvSpPr/>
          <p:nvPr/>
        </p:nvSpPr>
        <p:spPr>
          <a:xfrm>
            <a:off x="6419150" y="3380138"/>
            <a:ext cx="594300" cy="36900"/>
          </a:xfrm>
          <a:prstGeom prst="roundRect">
            <a:avLst>
              <a:gd name="adj" fmla="val 50000"/>
            </a:avLst>
          </a:prstGeom>
          <a:solidFill>
            <a:srgbClr val="85858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5" name="Google Shape;275;p40"/>
          <p:cNvGrpSpPr/>
          <p:nvPr/>
        </p:nvGrpSpPr>
        <p:grpSpPr>
          <a:xfrm>
            <a:off x="3734651" y="2970650"/>
            <a:ext cx="2884432" cy="2016500"/>
            <a:chOff x="3606076" y="1838625"/>
            <a:chExt cx="2884432" cy="2016500"/>
          </a:xfrm>
        </p:grpSpPr>
        <p:sp>
          <p:nvSpPr>
            <p:cNvPr id="276" name="Google Shape;276;p40"/>
            <p:cNvSpPr/>
            <p:nvPr/>
          </p:nvSpPr>
          <p:spPr>
            <a:xfrm>
              <a:off x="5338808" y="1957150"/>
              <a:ext cx="594300" cy="594300"/>
            </a:xfrm>
            <a:prstGeom prst="ellipse">
              <a:avLst/>
            </a:prstGeom>
            <a:noFill/>
            <a:ln w="38100" cap="flat" cmpd="sng">
              <a:solidFill>
                <a:srgbClr val="85858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40"/>
            <p:cNvSpPr txBox="1"/>
            <p:nvPr/>
          </p:nvSpPr>
          <p:spPr>
            <a:xfrm>
              <a:off x="3606076" y="1838625"/>
              <a:ext cx="1709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 b="1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Deploy on Shiny</a:t>
              </a:r>
              <a:endParaRPr sz="1000" b="1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78" name="Google Shape;278;p40"/>
            <p:cNvSpPr txBox="1"/>
            <p:nvPr/>
          </p:nvSpPr>
          <p:spPr>
            <a:xfrm>
              <a:off x="4781408" y="3117725"/>
              <a:ext cx="17091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endParaRPr sz="8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79" name="Google Shape;279;p40"/>
            <p:cNvSpPr txBox="1"/>
            <p:nvPr/>
          </p:nvSpPr>
          <p:spPr>
            <a:xfrm>
              <a:off x="5395949" y="2093800"/>
              <a:ext cx="480000" cy="32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ko" sz="800" b="1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12/10</a:t>
              </a:r>
              <a:endParaRPr sz="800" b="1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80" name="Google Shape;280;p40"/>
          <p:cNvSpPr txBox="1"/>
          <p:nvPr/>
        </p:nvSpPr>
        <p:spPr>
          <a:xfrm>
            <a:off x="571525" y="2324525"/>
            <a:ext cx="2884500" cy="5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b="1"/>
              <a:t>Timeline:</a:t>
            </a:r>
            <a:endParaRPr sz="1800"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PTMON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348</Words>
  <Application>Microsoft Macintosh PowerPoint</Application>
  <PresentationFormat>全屏显示(16:9)</PresentationFormat>
  <Paragraphs>56</Paragraphs>
  <Slides>10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Arial</vt:lpstr>
      <vt:lpstr>Montserrat Light</vt:lpstr>
      <vt:lpstr>Montserrat</vt:lpstr>
      <vt:lpstr>Montserrat Black</vt:lpstr>
      <vt:lpstr>Noto Sans Symbols</vt:lpstr>
      <vt:lpstr>Roboto</vt:lpstr>
      <vt:lpstr>Simple Light</vt:lpstr>
      <vt:lpstr>PPTMON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Zhengxiao Sun</cp:lastModifiedBy>
  <cp:revision>3</cp:revision>
  <dcterms:modified xsi:type="dcterms:W3CDTF">2024-11-27T17:47:20Z</dcterms:modified>
</cp:coreProperties>
</file>