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1" r:id="rId1"/>
  </p:sldMasterIdLst>
  <p:sldIdLst>
    <p:sldId id="271" r:id="rId2"/>
    <p:sldId id="256" r:id="rId3"/>
    <p:sldId id="257" r:id="rId4"/>
    <p:sldId id="258" r:id="rId5"/>
    <p:sldId id="259" r:id="rId6"/>
    <p:sldId id="260" r:id="rId7"/>
    <p:sldId id="262" r:id="rId8"/>
    <p:sldId id="265" r:id="rId9"/>
    <p:sldId id="266" r:id="rId10"/>
    <p:sldId id="267" r:id="rId11"/>
    <p:sldId id="268" r:id="rId12"/>
    <p:sldId id="269" r:id="rId13"/>
    <p:sldId id="270" r:id="rId14"/>
    <p:sldId id="263" r:id="rId15"/>
    <p:sldId id="264"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000" autoAdjust="0"/>
    <p:restoredTop sz="94660"/>
  </p:normalViewPr>
  <p:slideViewPr>
    <p:cSldViewPr snapToGrid="0">
      <p:cViewPr varScale="1">
        <p:scale>
          <a:sx n="72" d="100"/>
          <a:sy n="72" d="100"/>
        </p:scale>
        <p:origin x="-96" y="-120"/>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extLst/>
          </a:lstStyle>
          <a:p>
            <a:fld id="{48A87A34-81AB-432B-8DAE-1953F412C126}" type="datetimeFigureOut">
              <a:rPr lang="en-US" smtClean="0"/>
              <a:pPr/>
              <a:t>4/5/2017</a:t>
            </a:fld>
            <a:endParaRPr lang="en-US" dirty="0"/>
          </a:p>
        </p:txBody>
      </p:sp>
      <p:sp>
        <p:nvSpPr>
          <p:cNvPr id="17" name="Footer Placeholder 16"/>
          <p:cNvSpPr>
            <a:spLocks noGrp="1"/>
          </p:cNvSpPr>
          <p:nvPr>
            <p:ph type="ftr" sz="quarter" idx="11"/>
          </p:nvPr>
        </p:nvSpPr>
        <p:spPr/>
        <p:txBody>
          <a:bodyPr/>
          <a:lstStyle>
            <a:extLst/>
          </a:lstStyle>
          <a:p>
            <a:endParaRPr lang="en-US" dirty="0"/>
          </a:p>
        </p:txBody>
      </p:sp>
      <p:sp>
        <p:nvSpPr>
          <p:cNvPr id="29" name="Slide Number Placeholder 28"/>
          <p:cNvSpPr>
            <a:spLocks noGrp="1"/>
          </p:cNvSpPr>
          <p:nvPr>
            <p:ph type="sldNum" sz="quarter" idx="12"/>
          </p:nvPr>
        </p:nvSpPr>
        <p:spPr/>
        <p:txBody>
          <a:bodyPr/>
          <a:lstStyle>
            <a:extLst/>
          </a:lstStyle>
          <a:p>
            <a:fld id="{6D22F896-40B5-4ADD-8801-0D06FADFA095}" type="slidenum">
              <a:rPr lang="en-US" smtClean="0"/>
              <a:pPr/>
              <a:t>‹#›</a:t>
            </a:fld>
            <a:endParaRPr lang="en-US" dirty="0"/>
          </a:p>
        </p:txBody>
      </p:sp>
      <p:sp>
        <p:nvSpPr>
          <p:cNvPr id="32" name="Rectangle 31"/>
          <p:cNvSpPr/>
          <p:nvPr/>
        </p:nvSpPr>
        <p:spPr>
          <a:xfrm>
            <a:off x="0" y="-1"/>
            <a:ext cx="48768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9" name="Rectangle 38"/>
          <p:cNvSpPr/>
          <p:nvPr/>
        </p:nvSpPr>
        <p:spPr>
          <a:xfrm>
            <a:off x="412744" y="680477"/>
            <a:ext cx="60960"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0" name="Rectangle 39"/>
          <p:cNvSpPr/>
          <p:nvPr/>
        </p:nvSpPr>
        <p:spPr>
          <a:xfrm>
            <a:off x="358764"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1" name="Rectangle 40"/>
          <p:cNvSpPr/>
          <p:nvPr/>
        </p:nvSpPr>
        <p:spPr>
          <a:xfrm>
            <a:off x="333360" y="680477"/>
            <a:ext cx="1219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42" name="Rectangle 41"/>
          <p:cNvSpPr/>
          <p:nvPr/>
        </p:nvSpPr>
        <p:spPr>
          <a:xfrm>
            <a:off x="295691" y="680477"/>
            <a:ext cx="1219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Title 7"/>
          <p:cNvSpPr>
            <a:spLocks noGrp="1"/>
          </p:cNvSpPr>
          <p:nvPr>
            <p:ph type="ctrTitle"/>
          </p:nvPr>
        </p:nvSpPr>
        <p:spPr>
          <a:xfrm>
            <a:off x="1219200" y="4343400"/>
            <a:ext cx="10363200" cy="1975104"/>
          </a:xfrm>
        </p:spPr>
        <p:txBody>
          <a:bodyPr/>
          <a:lstStyle>
            <a:lvl1pPr marR="9144" algn="l">
              <a:defRPr sz="4000" b="1" cap="all" spc="0" baseline="0">
                <a:effectLst>
                  <a:reflection blurRad="12700" stA="34000" endA="740" endPos="53000" dir="5400000" sy="-100000" algn="bl" rotWithShape="0"/>
                </a:effectLst>
              </a:defRPr>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1219200" y="2834640"/>
            <a:ext cx="10363200"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56" name="Rectangle 55"/>
          <p:cNvSpPr/>
          <p:nvPr/>
        </p:nvSpPr>
        <p:spPr>
          <a:xfrm>
            <a:off x="340388" y="5047394"/>
            <a:ext cx="97536"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5" name="Rectangle 64"/>
          <p:cNvSpPr/>
          <p:nvPr/>
        </p:nvSpPr>
        <p:spPr>
          <a:xfrm>
            <a:off x="340388" y="4796819"/>
            <a:ext cx="97536"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6" name="Rectangle 65"/>
          <p:cNvSpPr/>
          <p:nvPr/>
        </p:nvSpPr>
        <p:spPr>
          <a:xfrm>
            <a:off x="340388" y="4637685"/>
            <a:ext cx="97536"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7" name="Rectangle 66"/>
          <p:cNvSpPr/>
          <p:nvPr/>
        </p:nvSpPr>
        <p:spPr>
          <a:xfrm>
            <a:off x="340388" y="4542559"/>
            <a:ext cx="97536"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8A87A34-81AB-432B-8DAE-1953F412C126}" type="datetimeFigureOut">
              <a:rPr lang="en-US" smtClean="0"/>
              <a:pPr/>
              <a:t>4/5/2017</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6D22F896-40B5-4ADD-8801-0D06FADFA095}"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0"/>
            <a:ext cx="2641600" cy="5851525"/>
          </a:xfrm>
        </p:spPr>
        <p:txBody>
          <a:bodyPr vert="eaVert" anchor="ct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812800" y="274640"/>
            <a:ext cx="78232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8A87A34-81AB-432B-8DAE-1953F412C126}" type="datetimeFigureOut">
              <a:rPr lang="en-US" smtClean="0"/>
              <a:pPr/>
              <a:t>4/5/2017</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6D22F896-40B5-4ADD-8801-0D06FADFA095}"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8A87A34-81AB-432B-8DAE-1953F412C126}" type="datetimeFigureOut">
              <a:rPr lang="en-US" smtClean="0"/>
              <a:pPr/>
              <a:t>4/5/2017</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6D22F896-40B5-4ADD-8801-0D06FADFA095}"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Freeform 13"/>
          <p:cNvSpPr>
            <a:spLocks/>
          </p:cNvSpPr>
          <p:nvPr/>
        </p:nvSpPr>
        <p:spPr bwMode="auto">
          <a:xfrm>
            <a:off x="6438603" y="1073888"/>
            <a:ext cx="5762848"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5" name="Freeform 14"/>
          <p:cNvSpPr>
            <a:spLocks/>
          </p:cNvSpPr>
          <p:nvPr/>
        </p:nvSpPr>
        <p:spPr bwMode="auto">
          <a:xfrm>
            <a:off x="498621" y="0"/>
            <a:ext cx="7352715"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3" name="Freeform 12"/>
          <p:cNvSpPr>
            <a:spLocks/>
          </p:cNvSpPr>
          <p:nvPr/>
        </p:nvSpPr>
        <p:spPr bwMode="auto">
          <a:xfrm rot="5236414">
            <a:off x="6635304" y="1285480"/>
            <a:ext cx="4114800" cy="158496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6" name="Freeform 15"/>
          <p:cNvSpPr>
            <a:spLocks/>
          </p:cNvSpPr>
          <p:nvPr/>
        </p:nvSpPr>
        <p:spPr bwMode="auto">
          <a:xfrm>
            <a:off x="7924800" y="0"/>
            <a:ext cx="36576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7" name="Freeform 16"/>
          <p:cNvSpPr>
            <a:spLocks/>
          </p:cNvSpPr>
          <p:nvPr/>
        </p:nvSpPr>
        <p:spPr bwMode="auto">
          <a:xfrm>
            <a:off x="7924800" y="4267200"/>
            <a:ext cx="42672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8" name="Freeform 17"/>
          <p:cNvSpPr>
            <a:spLocks/>
          </p:cNvSpPr>
          <p:nvPr/>
        </p:nvSpPr>
        <p:spPr bwMode="auto">
          <a:xfrm>
            <a:off x="7924800" y="0"/>
            <a:ext cx="18288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9" name="Freeform 18"/>
          <p:cNvSpPr>
            <a:spLocks/>
          </p:cNvSpPr>
          <p:nvPr/>
        </p:nvSpPr>
        <p:spPr bwMode="auto">
          <a:xfrm>
            <a:off x="7931152" y="4246564"/>
            <a:ext cx="2787649"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0" name="Freeform 19"/>
          <p:cNvSpPr>
            <a:spLocks/>
          </p:cNvSpPr>
          <p:nvPr/>
        </p:nvSpPr>
        <p:spPr bwMode="auto">
          <a:xfrm>
            <a:off x="7924800" y="4267200"/>
            <a:ext cx="21336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1" name="Freeform 20"/>
          <p:cNvSpPr>
            <a:spLocks/>
          </p:cNvSpPr>
          <p:nvPr/>
        </p:nvSpPr>
        <p:spPr bwMode="auto">
          <a:xfrm>
            <a:off x="7924800" y="1371600"/>
            <a:ext cx="42672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2" name="Freeform 21"/>
          <p:cNvSpPr>
            <a:spLocks/>
          </p:cNvSpPr>
          <p:nvPr/>
        </p:nvSpPr>
        <p:spPr bwMode="auto">
          <a:xfrm>
            <a:off x="7924800" y="1752600"/>
            <a:ext cx="42672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3" name="Freeform 22"/>
          <p:cNvSpPr>
            <a:spLocks/>
          </p:cNvSpPr>
          <p:nvPr/>
        </p:nvSpPr>
        <p:spPr bwMode="auto">
          <a:xfrm>
            <a:off x="1320800" y="4267200"/>
            <a:ext cx="660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4" name="Freeform 23"/>
          <p:cNvSpPr>
            <a:spLocks/>
          </p:cNvSpPr>
          <p:nvPr/>
        </p:nvSpPr>
        <p:spPr bwMode="auto">
          <a:xfrm>
            <a:off x="711200" y="4267200"/>
            <a:ext cx="7112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5" name="Freeform 24"/>
          <p:cNvSpPr>
            <a:spLocks/>
          </p:cNvSpPr>
          <p:nvPr/>
        </p:nvSpPr>
        <p:spPr bwMode="auto">
          <a:xfrm>
            <a:off x="489099" y="2438400"/>
            <a:ext cx="75184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6" name="Freeform 25"/>
          <p:cNvSpPr>
            <a:spLocks/>
          </p:cNvSpPr>
          <p:nvPr/>
        </p:nvSpPr>
        <p:spPr bwMode="auto">
          <a:xfrm>
            <a:off x="489099" y="2133600"/>
            <a:ext cx="75184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7" name="Freeform 26"/>
          <p:cNvSpPr>
            <a:spLocks/>
          </p:cNvSpPr>
          <p:nvPr/>
        </p:nvSpPr>
        <p:spPr bwMode="auto">
          <a:xfrm>
            <a:off x="6096000" y="4267200"/>
            <a:ext cx="18288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3" name="Text Placeholder 2"/>
          <p:cNvSpPr>
            <a:spLocks noGrp="1"/>
          </p:cNvSpPr>
          <p:nvPr>
            <p:ph type="body" idx="1"/>
          </p:nvPr>
        </p:nvSpPr>
        <p:spPr>
          <a:xfrm>
            <a:off x="942536" y="1351672"/>
            <a:ext cx="7624064"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48A87A34-81AB-432B-8DAE-1953F412C126}" type="datetimeFigureOut">
              <a:rPr lang="en-US" smtClean="0"/>
              <a:pPr/>
              <a:t>4/5/2017</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6D22F896-40B5-4ADD-8801-0D06FADFA095}" type="slidenum">
              <a:rPr lang="en-US" smtClean="0"/>
              <a:pPr/>
              <a:t>‹#›</a:t>
            </a:fld>
            <a:endParaRPr lang="en-US" dirty="0"/>
          </a:p>
        </p:txBody>
      </p:sp>
      <p:sp>
        <p:nvSpPr>
          <p:cNvPr id="7" name="Rectangle 6"/>
          <p:cNvSpPr/>
          <p:nvPr/>
        </p:nvSpPr>
        <p:spPr>
          <a:xfrm>
            <a:off x="484213" y="402265"/>
            <a:ext cx="1133856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942536" y="512064"/>
            <a:ext cx="10875264" cy="777240"/>
          </a:xfrm>
        </p:spPr>
        <p:txBody>
          <a:bodyPr tIns="64008"/>
          <a:lstStyle>
            <a:lvl1pPr algn="l">
              <a:buNone/>
              <a:defRPr sz="3800" b="0" cap="none" spc="-150" baseline="0"/>
            </a:lvl1pPr>
            <a:extLst/>
          </a:lstStyle>
          <a:p>
            <a:r>
              <a:rPr kumimoji="0" lang="en-US" smtClean="0"/>
              <a:t>Click to edit Master title style</a:t>
            </a:r>
            <a:endParaRPr kumimoji="0" lang="en-US"/>
          </a:p>
        </p:txBody>
      </p:sp>
      <p:sp>
        <p:nvSpPr>
          <p:cNvPr id="8" name="Rectangle 7"/>
          <p:cNvSpPr/>
          <p:nvPr/>
        </p:nvSpPr>
        <p:spPr>
          <a:xfrm flipH="1">
            <a:off x="495384"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Rectangle 8"/>
          <p:cNvSpPr/>
          <p:nvPr/>
        </p:nvSpPr>
        <p:spPr>
          <a:xfrm flipH="1">
            <a:off x="548145"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0" name="Rectangle 9"/>
          <p:cNvSpPr/>
          <p:nvPr/>
        </p:nvSpPr>
        <p:spPr>
          <a:xfrm flipH="1">
            <a:off x="597933" y="680477"/>
            <a:ext cx="1219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flipH="1">
            <a:off x="635603" y="680477"/>
            <a:ext cx="1219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667304" y="680477"/>
            <a:ext cx="48768"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512064"/>
            <a:ext cx="10972800" cy="9144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619125" y="1770502"/>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207125" y="1770502"/>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48A87A34-81AB-432B-8DAE-1953F412C126}" type="datetimeFigureOut">
              <a:rPr lang="en-US" smtClean="0"/>
              <a:pPr/>
              <a:t>4/5/2017</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6D22F896-40B5-4ADD-8801-0D06FADFA095}"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5" name="Rectangle 24"/>
          <p:cNvSpPr/>
          <p:nvPr/>
        </p:nvSpPr>
        <p:spPr>
          <a:xfrm>
            <a:off x="0" y="402266"/>
            <a:ext cx="11822773"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673099" y="512064"/>
            <a:ext cx="10363200" cy="914400"/>
          </a:xfrm>
        </p:spPr>
        <p:txBody>
          <a:bodyPr anchor="t"/>
          <a:lstStyle>
            <a:lvl1pPr>
              <a:defRPr sz="400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1809750"/>
            <a:ext cx="5386917"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3368" y="1809750"/>
            <a:ext cx="5389033"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2459037"/>
            <a:ext cx="5386917"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68" y="2459037"/>
            <a:ext cx="5389033"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48A87A34-81AB-432B-8DAE-1953F412C126}" type="datetimeFigureOut">
              <a:rPr lang="en-US" smtClean="0"/>
              <a:pPr/>
              <a:t>4/5/2017</a:t>
            </a:fld>
            <a:endParaRPr lang="en-US" dirty="0"/>
          </a:p>
        </p:txBody>
      </p:sp>
      <p:sp>
        <p:nvSpPr>
          <p:cNvPr id="8" name="Footer Placeholder 7"/>
          <p:cNvSpPr>
            <a:spLocks noGrp="1"/>
          </p:cNvSpPr>
          <p:nvPr>
            <p:ph type="ftr" sz="quarter" idx="11"/>
          </p:nvPr>
        </p:nvSpPr>
        <p:spPr/>
        <p:txBody>
          <a:bodyPr/>
          <a:lstStyle>
            <a:extLst/>
          </a:lstStyle>
          <a:p>
            <a:endParaRPr lang="en-US" dirty="0"/>
          </a:p>
        </p:txBody>
      </p:sp>
      <p:sp>
        <p:nvSpPr>
          <p:cNvPr id="9" name="Slide Number Placeholder 8"/>
          <p:cNvSpPr>
            <a:spLocks noGrp="1"/>
          </p:cNvSpPr>
          <p:nvPr>
            <p:ph type="sldNum" sz="quarter" idx="12"/>
          </p:nvPr>
        </p:nvSpPr>
        <p:spPr/>
        <p:txBody>
          <a:bodyPr/>
          <a:lstStyle>
            <a:extLst/>
          </a:lstStyle>
          <a:p>
            <a:fld id="{6D22F896-40B5-4ADD-8801-0D06FADFA095}" type="slidenum">
              <a:rPr lang="en-US" smtClean="0"/>
              <a:pPr/>
              <a:t>‹#›</a:t>
            </a:fld>
            <a:endParaRPr lang="en-US" dirty="0"/>
          </a:p>
        </p:txBody>
      </p:sp>
      <p:sp>
        <p:nvSpPr>
          <p:cNvPr id="16" name="Rectangle 15"/>
          <p:cNvSpPr/>
          <p:nvPr/>
        </p:nvSpPr>
        <p:spPr>
          <a:xfrm>
            <a:off x="117053" y="680477"/>
            <a:ext cx="6096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7" name="Rectangle 16"/>
          <p:cNvSpPr/>
          <p:nvPr/>
        </p:nvSpPr>
        <p:spPr>
          <a:xfrm>
            <a:off x="63073"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8" name="Rectangle 17"/>
          <p:cNvSpPr/>
          <p:nvPr/>
        </p:nvSpPr>
        <p:spPr>
          <a:xfrm>
            <a:off x="37669" y="680477"/>
            <a:ext cx="1219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9" name="Rectangle 18"/>
          <p:cNvSpPr/>
          <p:nvPr/>
        </p:nvSpPr>
        <p:spPr>
          <a:xfrm>
            <a:off x="0" y="680477"/>
            <a:ext cx="1219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0" name="Rectangle 19"/>
          <p:cNvSpPr/>
          <p:nvPr/>
        </p:nvSpPr>
        <p:spPr>
          <a:xfrm flipH="1">
            <a:off x="199693"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1" name="Rectangle 20"/>
          <p:cNvSpPr/>
          <p:nvPr/>
        </p:nvSpPr>
        <p:spPr>
          <a:xfrm flipH="1">
            <a:off x="252455"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Rectangle 21"/>
          <p:cNvSpPr/>
          <p:nvPr/>
        </p:nvSpPr>
        <p:spPr>
          <a:xfrm flipH="1">
            <a:off x="302243" y="680477"/>
            <a:ext cx="1219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9" name="Rectangle 28"/>
          <p:cNvSpPr/>
          <p:nvPr/>
        </p:nvSpPr>
        <p:spPr>
          <a:xfrm flipH="1">
            <a:off x="339912" y="680477"/>
            <a:ext cx="1219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30" name="Rectangle 29"/>
          <p:cNvSpPr/>
          <p:nvPr/>
        </p:nvSpPr>
        <p:spPr>
          <a:xfrm>
            <a:off x="371613" y="680477"/>
            <a:ext cx="48768"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219200" y="512064"/>
            <a:ext cx="10363200" cy="914400"/>
          </a:xfrm>
        </p:spPr>
        <p:txBody>
          <a:bodyPr/>
          <a:lstStyle>
            <a:lvl1pPr>
              <a:defRPr sz="4000" cap="none" baseline="0"/>
            </a:lvl1pPr>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48A87A34-81AB-432B-8DAE-1953F412C126}" type="datetimeFigureOut">
              <a:rPr lang="en-US" smtClean="0"/>
              <a:pPr/>
              <a:t>4/5/2017</a:t>
            </a:fld>
            <a:endParaRPr lang="en-US" dirty="0"/>
          </a:p>
        </p:txBody>
      </p:sp>
      <p:sp>
        <p:nvSpPr>
          <p:cNvPr id="4" name="Footer Placeholder 3"/>
          <p:cNvSpPr>
            <a:spLocks noGrp="1"/>
          </p:cNvSpPr>
          <p:nvPr>
            <p:ph type="ftr" sz="quarter" idx="11"/>
          </p:nvPr>
        </p:nvSpPr>
        <p:spPr/>
        <p:txBody>
          <a:bodyPr/>
          <a:lstStyle>
            <a:extLst/>
          </a:lstStyle>
          <a:p>
            <a:endParaRPr lang="en-US" dirty="0"/>
          </a:p>
        </p:txBody>
      </p:sp>
      <p:sp>
        <p:nvSpPr>
          <p:cNvPr id="5" name="Slide Number Placeholder 4"/>
          <p:cNvSpPr>
            <a:spLocks noGrp="1"/>
          </p:cNvSpPr>
          <p:nvPr>
            <p:ph type="sldNum" sz="quarter" idx="12"/>
          </p:nvPr>
        </p:nvSpPr>
        <p:spPr/>
        <p:txBody>
          <a:bodyPr/>
          <a:lstStyle>
            <a:extLst/>
          </a:lstStyle>
          <a:p>
            <a:fld id="{6D22F896-40B5-4ADD-8801-0D06FADFA095}"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48A87A34-81AB-432B-8DAE-1953F412C126}" type="datetimeFigureOut">
              <a:rPr lang="en-US" smtClean="0"/>
              <a:pPr/>
              <a:t>4/5/2017</a:t>
            </a:fld>
            <a:endParaRPr lang="en-US" dirty="0"/>
          </a:p>
        </p:txBody>
      </p:sp>
      <p:sp>
        <p:nvSpPr>
          <p:cNvPr id="3" name="Footer Placeholder 2"/>
          <p:cNvSpPr>
            <a:spLocks noGrp="1"/>
          </p:cNvSpPr>
          <p:nvPr>
            <p:ph type="ftr" sz="quarter" idx="11"/>
          </p:nvPr>
        </p:nvSpPr>
        <p:spPr/>
        <p:txBody>
          <a:bodyPr/>
          <a:lstStyle>
            <a:extLst/>
          </a:lstStyle>
          <a:p>
            <a:endParaRPr lang="en-US" dirty="0"/>
          </a:p>
        </p:txBody>
      </p:sp>
      <p:sp>
        <p:nvSpPr>
          <p:cNvPr id="4" name="Slide Number Placeholder 3"/>
          <p:cNvSpPr>
            <a:spLocks noGrp="1"/>
          </p:cNvSpPr>
          <p:nvPr>
            <p:ph type="sldNum" sz="quarter" idx="12"/>
          </p:nvPr>
        </p:nvSpPr>
        <p:spPr/>
        <p:txBody>
          <a:bodyPr/>
          <a:lstStyle>
            <a:extLst/>
          </a:lstStyle>
          <a:p>
            <a:fld id="{6D22F896-40B5-4ADD-8801-0D06FADFA095}"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10972800" cy="1162050"/>
          </a:xfrm>
        </p:spPr>
        <p:txBody>
          <a:bodyPr anchor="ctr"/>
          <a:lstStyle>
            <a:lvl1pPr algn="l">
              <a:buNone/>
              <a:defRPr sz="3600" b="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435100"/>
            <a:ext cx="33528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0" y="1435100"/>
            <a:ext cx="73152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48A87A34-81AB-432B-8DAE-1953F412C126}" type="datetimeFigureOut">
              <a:rPr lang="en-US" smtClean="0"/>
              <a:pPr/>
              <a:t>4/5/2017</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6D22F896-40B5-4ADD-8801-0D06FADFA095}"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490709" y="0"/>
            <a:ext cx="1170432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cxnSp>
        <p:nvCxnSpPr>
          <p:cNvPr id="9" name="Straight Connector 8"/>
          <p:cNvCxnSpPr/>
          <p:nvPr/>
        </p:nvCxnSpPr>
        <p:spPr>
          <a:xfrm flipV="1">
            <a:off x="484260" y="1885028"/>
            <a:ext cx="11710163"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11374903" y="1197789"/>
            <a:ext cx="132763" cy="171288"/>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1219200" y="441252"/>
            <a:ext cx="9144000" cy="701749"/>
          </a:xfrm>
        </p:spPr>
        <p:txBody>
          <a:bodyPr anchor="b"/>
          <a:lstStyle>
            <a:lvl1pPr algn="l">
              <a:buNone/>
              <a:defRPr sz="21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490709" y="1893781"/>
            <a:ext cx="11704320" cy="4960144"/>
          </a:xfrm>
          <a:solidFill>
            <a:schemeClr val="bg2"/>
          </a:solidFill>
        </p:spPr>
        <p:txBody>
          <a:bodyPr/>
          <a:lstStyle>
            <a:lvl1pPr marL="0" indent="0">
              <a:buNone/>
              <a:defRPr sz="3200"/>
            </a:lvl1pPr>
            <a:extLst/>
          </a:lstStyle>
          <a:p>
            <a:r>
              <a:rPr kumimoji="0" lang="en-US" smtClean="0"/>
              <a:t>Click icon to add picture</a:t>
            </a:r>
            <a:endParaRPr kumimoji="0" lang="en-US"/>
          </a:p>
        </p:txBody>
      </p:sp>
      <p:sp>
        <p:nvSpPr>
          <p:cNvPr id="4" name="Text Placeholder 3"/>
          <p:cNvSpPr>
            <a:spLocks noGrp="1"/>
          </p:cNvSpPr>
          <p:nvPr>
            <p:ph type="body" sz="half" idx="2"/>
          </p:nvPr>
        </p:nvSpPr>
        <p:spPr bwMode="grayWhite">
          <a:xfrm>
            <a:off x="1219200" y="1150144"/>
            <a:ext cx="9144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grpSp>
        <p:nvGrpSpPr>
          <p:cNvPr id="14" name="Group 13"/>
          <p:cNvGrpSpPr/>
          <p:nvPr/>
        </p:nvGrpSpPr>
        <p:grpSpPr>
          <a:xfrm rot="5400000">
            <a:off x="11578103" y="1350189"/>
            <a:ext cx="132763" cy="171288"/>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11115579" y="1453352"/>
            <a:ext cx="132763" cy="171288"/>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8636000" y="55499"/>
            <a:ext cx="2844800" cy="365125"/>
          </a:xfrm>
        </p:spPr>
        <p:txBody>
          <a:bodyPr/>
          <a:lstStyle>
            <a:extLst/>
          </a:lstStyle>
          <a:p>
            <a:fld id="{48A87A34-81AB-432B-8DAE-1953F412C126}" type="datetimeFigureOut">
              <a:rPr lang="en-US" smtClean="0"/>
              <a:pPr/>
              <a:t>4/5/2017</a:t>
            </a:fld>
            <a:endParaRPr lang="en-US" dirty="0"/>
          </a:p>
        </p:txBody>
      </p:sp>
      <p:sp>
        <p:nvSpPr>
          <p:cNvPr id="6" name="Footer Placeholder 5"/>
          <p:cNvSpPr>
            <a:spLocks noGrp="1"/>
          </p:cNvSpPr>
          <p:nvPr>
            <p:ph type="ftr" sz="quarter" idx="11"/>
          </p:nvPr>
        </p:nvSpPr>
        <p:spPr>
          <a:xfrm>
            <a:off x="1219200" y="55499"/>
            <a:ext cx="7416800" cy="365125"/>
          </a:xfrm>
        </p:spPr>
        <p:txBody>
          <a:bodyPr/>
          <a:lstStyle>
            <a:extLst/>
          </a:lstStyle>
          <a:p>
            <a:endParaRPr lang="en-US" dirty="0"/>
          </a:p>
        </p:txBody>
      </p:sp>
      <p:sp>
        <p:nvSpPr>
          <p:cNvPr id="7" name="Slide Number Placeholder 6"/>
          <p:cNvSpPr>
            <a:spLocks noGrp="1"/>
          </p:cNvSpPr>
          <p:nvPr>
            <p:ph type="sldNum" sz="quarter" idx="12"/>
          </p:nvPr>
        </p:nvSpPr>
        <p:spPr>
          <a:xfrm>
            <a:off x="11480800" y="55499"/>
            <a:ext cx="609600" cy="365125"/>
          </a:xfrm>
        </p:spPr>
        <p:txBody>
          <a:bodyPr/>
          <a:lstStyle>
            <a:extLst/>
          </a:lstStyle>
          <a:p>
            <a:fld id="{6D22F896-40B5-4ADD-8801-0D06FADFA095}"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1"/>
            <a:ext cx="48768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Rectangle 7"/>
          <p:cNvSpPr/>
          <p:nvPr/>
        </p:nvSpPr>
        <p:spPr>
          <a:xfrm>
            <a:off x="340388" y="5047394"/>
            <a:ext cx="97536"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ectangle 8"/>
          <p:cNvSpPr/>
          <p:nvPr/>
        </p:nvSpPr>
        <p:spPr>
          <a:xfrm>
            <a:off x="340388" y="4796819"/>
            <a:ext cx="97536"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ectangle 9"/>
          <p:cNvSpPr/>
          <p:nvPr/>
        </p:nvSpPr>
        <p:spPr>
          <a:xfrm>
            <a:off x="340388" y="4637685"/>
            <a:ext cx="97536"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a:off x="340388" y="4542559"/>
            <a:ext cx="97536"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412744" y="680477"/>
            <a:ext cx="60960"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5" name="Rectangle 14"/>
          <p:cNvSpPr/>
          <p:nvPr/>
        </p:nvSpPr>
        <p:spPr>
          <a:xfrm>
            <a:off x="358764" y="680477"/>
            <a:ext cx="36576"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6" name="Rectangle 15"/>
          <p:cNvSpPr/>
          <p:nvPr/>
        </p:nvSpPr>
        <p:spPr>
          <a:xfrm>
            <a:off x="333360" y="680477"/>
            <a:ext cx="1219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7" name="Rectangle 16"/>
          <p:cNvSpPr/>
          <p:nvPr/>
        </p:nvSpPr>
        <p:spPr>
          <a:xfrm>
            <a:off x="295691" y="680477"/>
            <a:ext cx="1219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Title Placeholder 21"/>
          <p:cNvSpPr>
            <a:spLocks noGrp="1"/>
          </p:cNvSpPr>
          <p:nvPr>
            <p:ph type="title"/>
          </p:nvPr>
        </p:nvSpPr>
        <p:spPr>
          <a:xfrm>
            <a:off x="1219200" y="512064"/>
            <a:ext cx="10363200" cy="914400"/>
          </a:xfrm>
          <a:prstGeom prst="rect">
            <a:avLst/>
          </a:prstGeom>
        </p:spPr>
        <p:txBody>
          <a:bodyPr vert="horz" anchor="t">
            <a:noAutofit/>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1219200" y="1783560"/>
            <a:ext cx="10363200" cy="457200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8636000" y="6416676"/>
            <a:ext cx="2844800" cy="365125"/>
          </a:xfrm>
          <a:prstGeom prst="rect">
            <a:avLst/>
          </a:prstGeom>
        </p:spPr>
        <p:txBody>
          <a:bodyPr vert="horz" anchor="b"/>
          <a:lstStyle>
            <a:lvl1pPr algn="l" eaLnBrk="1" latinLnBrk="0" hangingPunct="1">
              <a:defRPr kumimoji="0" sz="1100">
                <a:solidFill>
                  <a:schemeClr val="tx2"/>
                </a:solidFill>
              </a:defRPr>
            </a:lvl1pPr>
            <a:extLst/>
          </a:lstStyle>
          <a:p>
            <a:fld id="{48A87A34-81AB-432B-8DAE-1953F412C126}" type="datetimeFigureOut">
              <a:rPr lang="en-US" smtClean="0"/>
              <a:pPr/>
              <a:t>4/5/2017</a:t>
            </a:fld>
            <a:endParaRPr lang="en-US" dirty="0"/>
          </a:p>
        </p:txBody>
      </p:sp>
      <p:sp>
        <p:nvSpPr>
          <p:cNvPr id="3" name="Footer Placeholder 2"/>
          <p:cNvSpPr>
            <a:spLocks noGrp="1"/>
          </p:cNvSpPr>
          <p:nvPr>
            <p:ph type="ftr" sz="quarter" idx="3"/>
          </p:nvPr>
        </p:nvSpPr>
        <p:spPr>
          <a:xfrm>
            <a:off x="1219200" y="6416676"/>
            <a:ext cx="7416800" cy="365125"/>
          </a:xfrm>
          <a:prstGeom prst="rect">
            <a:avLst/>
          </a:prstGeom>
        </p:spPr>
        <p:txBody>
          <a:bodyPr vert="horz" anchor="b"/>
          <a:lstStyle>
            <a:lvl1pPr algn="r" eaLnBrk="1" latinLnBrk="0" hangingPunct="1">
              <a:defRPr kumimoji="0" sz="1100">
                <a:solidFill>
                  <a:schemeClr val="tx2"/>
                </a:solidFill>
              </a:defRPr>
            </a:lvl1pPr>
            <a:extLst/>
          </a:lstStyle>
          <a:p>
            <a:endParaRPr lang="en-US" dirty="0"/>
          </a:p>
        </p:txBody>
      </p:sp>
      <p:sp>
        <p:nvSpPr>
          <p:cNvPr id="23" name="Slide Number Placeholder 22"/>
          <p:cNvSpPr>
            <a:spLocks noGrp="1"/>
          </p:cNvSpPr>
          <p:nvPr>
            <p:ph type="sldNum" sz="quarter" idx="4"/>
          </p:nvPr>
        </p:nvSpPr>
        <p:spPr>
          <a:xfrm>
            <a:off x="11480800" y="6416676"/>
            <a:ext cx="609600" cy="365125"/>
          </a:xfrm>
          <a:prstGeom prst="rect">
            <a:avLst/>
          </a:prstGeom>
        </p:spPr>
        <p:txBody>
          <a:bodyPr vert="horz" anchor="b"/>
          <a:lstStyle>
            <a:lvl1pPr algn="l" eaLnBrk="1" latinLnBrk="0" hangingPunct="1">
              <a:defRPr kumimoji="0" sz="1200">
                <a:solidFill>
                  <a:schemeClr val="tx2"/>
                </a:solidFill>
              </a:defRPr>
            </a:lvl1pPr>
            <a:extLst/>
          </a:lstStyle>
          <a:p>
            <a:fld id="{6D22F896-40B5-4ADD-8801-0D06FADFA095}" type="slidenum">
              <a:rPr lang="en-US" smtClean="0"/>
              <a:pPr/>
              <a:t>‹#›</a:t>
            </a:fld>
            <a:endParaRPr lang="en-US" dirty="0"/>
          </a:p>
        </p:txBody>
      </p:sp>
    </p:spTree>
  </p:cSld>
  <p:clrMap bg1="dk1" tx1="lt1" bg2="dk2" tx2="lt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Lst>
  <p:txStyles>
    <p:title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Untitled.png"/>
          <p:cNvPicPr>
            <a:picLocks noChangeAspect="1"/>
          </p:cNvPicPr>
          <p:nvPr/>
        </p:nvPicPr>
        <p:blipFill>
          <a:blip r:embed="rId2"/>
          <a:stretch>
            <a:fillRect/>
          </a:stretch>
        </p:blipFill>
        <p:spPr>
          <a:xfrm>
            <a:off x="0" y="0"/>
            <a:ext cx="12192000" cy="6858000"/>
          </a:xfrm>
          <a:prstGeom prst="rect">
            <a:avLst/>
          </a:prstGeom>
        </p:spPr>
      </p:pic>
      <p:pic>
        <p:nvPicPr>
          <p:cNvPr id="6" name="Picture 6"/>
          <p:cNvPicPr>
            <a:picLocks noChangeAspect="1" noChangeArrowheads="1"/>
          </p:cNvPicPr>
          <p:nvPr/>
        </p:nvPicPr>
        <p:blipFill>
          <a:blip r:embed="rId3"/>
          <a:srcRect/>
          <a:stretch>
            <a:fillRect/>
          </a:stretch>
        </p:blipFill>
        <p:spPr bwMode="auto">
          <a:xfrm>
            <a:off x="0" y="4182035"/>
            <a:ext cx="12192000" cy="2675966"/>
          </a:xfrm>
          <a:prstGeom prst="rect">
            <a:avLst/>
          </a:prstGeom>
          <a:noFill/>
          <a:ln w="9525">
            <a:noFill/>
            <a:miter lim="800000"/>
            <a:headEnd/>
            <a:tailEnd/>
          </a:ln>
          <a:effectLst/>
        </p:spPr>
      </p:pic>
      <p:sp>
        <p:nvSpPr>
          <p:cNvPr id="7" name="TextBox 6"/>
          <p:cNvSpPr txBox="1"/>
          <p:nvPr/>
        </p:nvSpPr>
        <p:spPr>
          <a:xfrm>
            <a:off x="0" y="248195"/>
            <a:ext cx="11362764" cy="1446550"/>
          </a:xfrm>
          <a:prstGeom prst="rect">
            <a:avLst/>
          </a:prstGeom>
          <a:noFill/>
        </p:spPr>
        <p:txBody>
          <a:bodyPr wrap="square" rtlCol="0">
            <a:spAutoFit/>
          </a:bodyPr>
          <a:lstStyle/>
          <a:p>
            <a:r>
              <a:rPr lang="en-US" sz="4400" dirty="0" smtClean="0">
                <a:solidFill>
                  <a:srgbClr val="00B0F0"/>
                </a:solidFill>
                <a:latin typeface="Times New Roman" pitchFamily="18" charset="0"/>
                <a:cs typeface="Times New Roman" pitchFamily="18" charset="0"/>
              </a:rPr>
              <a:t>        A project work on game development using </a:t>
            </a:r>
          </a:p>
          <a:p>
            <a:r>
              <a:rPr lang="en-US" sz="4400" dirty="0" smtClean="0">
                <a:solidFill>
                  <a:srgbClr val="00B0F0"/>
                </a:solidFill>
                <a:latin typeface="Times New Roman" pitchFamily="18" charset="0"/>
                <a:cs typeface="Times New Roman" pitchFamily="18" charset="0"/>
              </a:rPr>
              <a:t>                               OOP (C#)</a:t>
            </a:r>
            <a:endParaRPr lang="en-US" sz="4400" dirty="0">
              <a:solidFill>
                <a:srgbClr val="00B0F0"/>
              </a:solidFill>
              <a:latin typeface="Times New Roman" pitchFamily="18" charset="0"/>
              <a:cs typeface="Times New Roman" pitchFamily="18" charset="0"/>
            </a:endParaRPr>
          </a:p>
        </p:txBody>
      </p:sp>
      <p:sp>
        <p:nvSpPr>
          <p:cNvPr id="8" name="TextBox 7"/>
          <p:cNvSpPr txBox="1"/>
          <p:nvPr/>
        </p:nvSpPr>
        <p:spPr>
          <a:xfrm>
            <a:off x="7067006" y="2024744"/>
            <a:ext cx="2403566" cy="1938992"/>
          </a:xfrm>
          <a:prstGeom prst="rect">
            <a:avLst/>
          </a:prstGeom>
          <a:noFill/>
        </p:spPr>
        <p:txBody>
          <a:bodyPr wrap="square" rtlCol="0">
            <a:spAutoFit/>
          </a:bodyPr>
          <a:lstStyle/>
          <a:p>
            <a:r>
              <a:rPr lang="en-US" sz="2000" b="1" cap="all" dirty="0" smtClean="0">
                <a:solidFill>
                  <a:srgbClr val="FFC000"/>
                </a:solidFill>
                <a:latin typeface="Times New Roman" pitchFamily="18" charset="0"/>
                <a:cs typeface="Times New Roman" pitchFamily="18" charset="0"/>
              </a:rPr>
              <a:t>submitted BY:</a:t>
            </a:r>
            <a:endParaRPr lang="en-US" sz="2000" dirty="0" smtClean="0">
              <a:solidFill>
                <a:srgbClr val="FFC000"/>
              </a:solidFill>
              <a:latin typeface="Times New Roman" pitchFamily="18" charset="0"/>
              <a:cs typeface="Times New Roman" pitchFamily="18" charset="0"/>
            </a:endParaRPr>
          </a:p>
          <a:p>
            <a:r>
              <a:rPr lang="en-US" sz="2000" dirty="0" smtClean="0">
                <a:solidFill>
                  <a:srgbClr val="FFC000"/>
                </a:solidFill>
                <a:latin typeface="Times New Roman" pitchFamily="18" charset="0"/>
                <a:cs typeface="Times New Roman" pitchFamily="18" charset="0"/>
              </a:rPr>
              <a:t>Sifat-E- Jahan                      </a:t>
            </a:r>
          </a:p>
          <a:p>
            <a:r>
              <a:rPr lang="en-US" sz="2000" dirty="0" smtClean="0">
                <a:solidFill>
                  <a:srgbClr val="FFC000"/>
                </a:solidFill>
                <a:latin typeface="Times New Roman" pitchFamily="18" charset="0"/>
                <a:cs typeface="Times New Roman" pitchFamily="18" charset="0"/>
              </a:rPr>
              <a:t>Class Roll: 1936</a:t>
            </a:r>
          </a:p>
          <a:p>
            <a:r>
              <a:rPr lang="en-US" sz="2000" dirty="0" smtClean="0">
                <a:solidFill>
                  <a:srgbClr val="FFC000"/>
                </a:solidFill>
                <a:latin typeface="Times New Roman" pitchFamily="18" charset="0"/>
                <a:cs typeface="Times New Roman" pitchFamily="18" charset="0"/>
              </a:rPr>
              <a:t> </a:t>
            </a:r>
          </a:p>
          <a:p>
            <a:r>
              <a:rPr lang="en-US" sz="2000" dirty="0" smtClean="0">
                <a:solidFill>
                  <a:srgbClr val="FFC000"/>
                </a:solidFill>
                <a:latin typeface="Times New Roman" pitchFamily="18" charset="0"/>
                <a:cs typeface="Times New Roman" pitchFamily="18" charset="0"/>
              </a:rPr>
              <a:t>Khadiza Tul Kubra</a:t>
            </a:r>
          </a:p>
          <a:p>
            <a:r>
              <a:rPr lang="en-US" sz="2000" dirty="0" smtClean="0">
                <a:solidFill>
                  <a:srgbClr val="FFC000"/>
                </a:solidFill>
                <a:latin typeface="Times New Roman" pitchFamily="18" charset="0"/>
                <a:cs typeface="Times New Roman" pitchFamily="18" charset="0"/>
              </a:rPr>
              <a:t>Class Roll: 1932</a:t>
            </a:r>
            <a:endParaRPr lang="en-US" dirty="0"/>
          </a:p>
        </p:txBody>
      </p:sp>
      <p:sp>
        <p:nvSpPr>
          <p:cNvPr id="9" name="TextBox 8"/>
          <p:cNvSpPr txBox="1"/>
          <p:nvPr/>
        </p:nvSpPr>
        <p:spPr>
          <a:xfrm>
            <a:off x="9346349" y="2272937"/>
            <a:ext cx="2845651" cy="1908215"/>
          </a:xfrm>
          <a:prstGeom prst="rect">
            <a:avLst/>
          </a:prstGeom>
          <a:noFill/>
        </p:spPr>
        <p:txBody>
          <a:bodyPr wrap="none" rtlCol="0">
            <a:spAutoFit/>
          </a:bodyPr>
          <a:lstStyle/>
          <a:p>
            <a:r>
              <a:rPr lang="en-US" sz="2000" dirty="0" smtClean="0">
                <a:solidFill>
                  <a:srgbClr val="FFC000"/>
                </a:solidFill>
                <a:latin typeface="Times New Roman" pitchFamily="18" charset="0"/>
                <a:cs typeface="Times New Roman" pitchFamily="18" charset="0"/>
              </a:rPr>
              <a:t>Kowshik Sarker</a:t>
            </a:r>
          </a:p>
          <a:p>
            <a:r>
              <a:rPr lang="en-US" sz="2000" dirty="0" smtClean="0">
                <a:solidFill>
                  <a:srgbClr val="FFC000"/>
                </a:solidFill>
                <a:latin typeface="Times New Roman" pitchFamily="18" charset="0"/>
                <a:cs typeface="Times New Roman" pitchFamily="18" charset="0"/>
              </a:rPr>
              <a:t>Class Roll: 2242</a:t>
            </a:r>
          </a:p>
          <a:p>
            <a:r>
              <a:rPr lang="en-US" sz="2000" dirty="0" smtClean="0">
                <a:solidFill>
                  <a:srgbClr val="FFC000"/>
                </a:solidFill>
                <a:latin typeface="Times New Roman" pitchFamily="18" charset="0"/>
                <a:cs typeface="Times New Roman" pitchFamily="18" charset="0"/>
              </a:rPr>
              <a:t> </a:t>
            </a:r>
          </a:p>
          <a:p>
            <a:r>
              <a:rPr lang="en-US" sz="2000" dirty="0" smtClean="0">
                <a:solidFill>
                  <a:srgbClr val="FFC000"/>
                </a:solidFill>
                <a:latin typeface="Times New Roman" pitchFamily="18" charset="0"/>
                <a:cs typeface="Times New Roman" pitchFamily="18" charset="0"/>
              </a:rPr>
              <a:t>Lutfur Rahman Shemanto</a:t>
            </a:r>
          </a:p>
          <a:p>
            <a:r>
              <a:rPr lang="en-US" sz="2000" dirty="0" smtClean="0">
                <a:solidFill>
                  <a:srgbClr val="FFC000"/>
                </a:solidFill>
                <a:latin typeface="Times New Roman" pitchFamily="18" charset="0"/>
                <a:cs typeface="Times New Roman" pitchFamily="18" charset="0"/>
              </a:rPr>
              <a:t>Class Roll: 2041</a:t>
            </a:r>
          </a:p>
          <a:p>
            <a:endParaRPr lang="en-US" dirty="0"/>
          </a:p>
        </p:txBody>
      </p:sp>
      <p:sp>
        <p:nvSpPr>
          <p:cNvPr id="10" name="TextBox 9"/>
          <p:cNvSpPr txBox="1"/>
          <p:nvPr/>
        </p:nvSpPr>
        <p:spPr>
          <a:xfrm flipH="1">
            <a:off x="-1" y="1828800"/>
            <a:ext cx="4741817" cy="2523768"/>
          </a:xfrm>
          <a:prstGeom prst="rect">
            <a:avLst/>
          </a:prstGeom>
          <a:noFill/>
        </p:spPr>
        <p:txBody>
          <a:bodyPr wrap="square" rtlCol="0">
            <a:spAutoFit/>
          </a:bodyPr>
          <a:lstStyle/>
          <a:p>
            <a:r>
              <a:rPr lang="en-US" sz="2000" b="1" cap="all" dirty="0" smtClean="0">
                <a:solidFill>
                  <a:srgbClr val="FFC000"/>
                </a:solidFill>
                <a:latin typeface="Times New Roman" pitchFamily="18" charset="0"/>
                <a:cs typeface="Times New Roman" pitchFamily="18" charset="0"/>
              </a:rPr>
              <a:t>Supervised BY:	</a:t>
            </a:r>
            <a:endParaRPr lang="en-US" sz="2000" dirty="0" smtClean="0">
              <a:solidFill>
                <a:srgbClr val="FFC000"/>
              </a:solidFill>
              <a:latin typeface="Times New Roman" pitchFamily="18" charset="0"/>
              <a:cs typeface="Times New Roman" pitchFamily="18" charset="0"/>
            </a:endParaRPr>
          </a:p>
          <a:p>
            <a:r>
              <a:rPr lang="en-US" sz="2000" cap="all" dirty="0" smtClean="0">
                <a:solidFill>
                  <a:srgbClr val="FFC000"/>
                </a:solidFill>
                <a:latin typeface="Times New Roman" pitchFamily="18" charset="0"/>
                <a:cs typeface="Times New Roman" pitchFamily="18" charset="0"/>
              </a:rPr>
              <a:t>Dr. </a:t>
            </a:r>
            <a:r>
              <a:rPr lang="en-US" sz="2000" b="1" cap="all" dirty="0" smtClean="0">
                <a:solidFill>
                  <a:srgbClr val="FFC000"/>
                </a:solidFill>
                <a:latin typeface="Times New Roman" pitchFamily="18" charset="0"/>
                <a:cs typeface="Times New Roman" pitchFamily="18" charset="0"/>
              </a:rPr>
              <a:t>Md. wahiduzzaman	</a:t>
            </a:r>
            <a:endParaRPr lang="en-US" sz="2000" dirty="0" smtClean="0">
              <a:solidFill>
                <a:srgbClr val="FFC000"/>
              </a:solidFill>
              <a:latin typeface="Times New Roman" pitchFamily="18" charset="0"/>
              <a:cs typeface="Times New Roman" pitchFamily="18" charset="0"/>
            </a:endParaRPr>
          </a:p>
          <a:p>
            <a:r>
              <a:rPr lang="en-US" sz="2000" cap="all" dirty="0" smtClean="0">
                <a:solidFill>
                  <a:srgbClr val="FFC000"/>
                </a:solidFill>
                <a:latin typeface="Times New Roman" pitchFamily="18" charset="0"/>
                <a:cs typeface="Times New Roman" pitchFamily="18" charset="0"/>
              </a:rPr>
              <a:t>Associate PROFESSOR</a:t>
            </a:r>
            <a:endParaRPr lang="en-US" sz="2000" dirty="0" smtClean="0">
              <a:solidFill>
                <a:srgbClr val="FFC000"/>
              </a:solidFill>
              <a:latin typeface="Times New Roman" pitchFamily="18" charset="0"/>
              <a:cs typeface="Times New Roman" pitchFamily="18" charset="0"/>
            </a:endParaRPr>
          </a:p>
          <a:p>
            <a:r>
              <a:rPr lang="en-US" sz="2000" cap="all" dirty="0" smtClean="0">
                <a:solidFill>
                  <a:srgbClr val="FFC000"/>
                </a:solidFill>
                <a:latin typeface="Times New Roman" pitchFamily="18" charset="0"/>
                <a:cs typeface="Times New Roman" pitchFamily="18" charset="0"/>
              </a:rPr>
              <a:t>Institute OF Information Technology</a:t>
            </a:r>
            <a:endParaRPr lang="en-US" sz="2000" dirty="0" smtClean="0">
              <a:solidFill>
                <a:srgbClr val="FFC000"/>
              </a:solidFill>
              <a:latin typeface="Times New Roman" pitchFamily="18" charset="0"/>
              <a:cs typeface="Times New Roman" pitchFamily="18" charset="0"/>
            </a:endParaRPr>
          </a:p>
          <a:p>
            <a:r>
              <a:rPr lang="en-US" sz="2000" cap="all" dirty="0" smtClean="0">
                <a:solidFill>
                  <a:srgbClr val="FFC000"/>
                </a:solidFill>
                <a:latin typeface="Times New Roman" pitchFamily="18" charset="0"/>
                <a:cs typeface="Times New Roman" pitchFamily="18" charset="0"/>
              </a:rPr>
              <a:t>Jahangirnagar University</a:t>
            </a:r>
            <a:endParaRPr lang="en-US" sz="2000" dirty="0" smtClean="0">
              <a:solidFill>
                <a:srgbClr val="FFC000"/>
              </a:solidFill>
              <a:latin typeface="Times New Roman" pitchFamily="18" charset="0"/>
              <a:cs typeface="Times New Roman" pitchFamily="18" charset="0"/>
            </a:endParaRPr>
          </a:p>
          <a:p>
            <a:r>
              <a:rPr lang="en-US" sz="2000" cap="all" dirty="0" smtClean="0">
                <a:solidFill>
                  <a:srgbClr val="FFC000"/>
                </a:solidFill>
                <a:latin typeface="Times New Roman" pitchFamily="18" charset="0"/>
                <a:cs typeface="Times New Roman" pitchFamily="18" charset="0"/>
              </a:rPr>
              <a:t>Savar,Dhaka-1342.</a:t>
            </a:r>
            <a:endParaRPr lang="en-US" sz="2000" dirty="0" smtClean="0">
              <a:solidFill>
                <a:srgbClr val="FFC000"/>
              </a:solidFill>
              <a:latin typeface="Times New Roman" pitchFamily="18" charset="0"/>
              <a:cs typeface="Times New Roman" pitchFamily="18" charset="0"/>
            </a:endParaRPr>
          </a:p>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2017-04-05 (1).png"/>
          <p:cNvPicPr>
            <a:picLocks noGrp="1" noChangeAspect="1"/>
          </p:cNvPicPr>
          <p:nvPr>
            <p:ph idx="1"/>
          </p:nvPr>
        </p:nvPicPr>
        <p:blipFill>
          <a:blip r:embed="rId2"/>
          <a:stretch>
            <a:fillRect/>
          </a:stretch>
        </p:blipFill>
        <p:spPr>
          <a:xfrm>
            <a:off x="0" y="0"/>
            <a:ext cx="12192000" cy="6858000"/>
          </a:xfr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2017-04-05 (3).png"/>
          <p:cNvPicPr>
            <a:picLocks noGrp="1" noChangeAspect="1"/>
          </p:cNvPicPr>
          <p:nvPr>
            <p:ph idx="1"/>
          </p:nvPr>
        </p:nvPicPr>
        <p:blipFill>
          <a:blip r:embed="rId2"/>
          <a:stretch>
            <a:fillRect/>
          </a:stretch>
        </p:blipFill>
        <p:spPr>
          <a:xfrm>
            <a:off x="0" y="0"/>
            <a:ext cx="12192000" cy="6858000"/>
          </a:xfr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2017-04-05 (4).png"/>
          <p:cNvPicPr>
            <a:picLocks noGrp="1" noChangeAspect="1"/>
          </p:cNvPicPr>
          <p:nvPr>
            <p:ph idx="1"/>
          </p:nvPr>
        </p:nvPicPr>
        <p:blipFill>
          <a:blip r:embed="rId2"/>
          <a:stretch>
            <a:fillRect/>
          </a:stretch>
        </p:blipFill>
        <p:spPr>
          <a:xfrm>
            <a:off x="0" y="0"/>
            <a:ext cx="12192000" cy="6858000"/>
          </a:xfr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2017-04-05 (6).png"/>
          <p:cNvPicPr>
            <a:picLocks noGrp="1" noChangeAspect="1"/>
          </p:cNvPicPr>
          <p:nvPr>
            <p:ph idx="1"/>
          </p:nvPr>
        </p:nvPicPr>
        <p:blipFill>
          <a:blip r:embed="rId2"/>
          <a:stretch>
            <a:fillRect/>
          </a:stretch>
        </p:blipFill>
        <p:spPr>
          <a:xfrm>
            <a:off x="0" y="0"/>
            <a:ext cx="12191999" cy="6858000"/>
          </a:xfr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52206" y="489759"/>
            <a:ext cx="6230430" cy="1042827"/>
          </a:xfrm>
        </p:spPr>
        <p:txBody>
          <a:bodyPr>
            <a:normAutofit/>
          </a:bodyPr>
          <a:lstStyle/>
          <a:p>
            <a:r>
              <a:rPr lang="en-US" sz="5400" b="1" dirty="0">
                <a:solidFill>
                  <a:srgbClr val="00B0F0"/>
                </a:solidFill>
                <a:latin typeface="Times New Roman" pitchFamily="18" charset="0"/>
                <a:cs typeface="Times New Roman" pitchFamily="18" charset="0"/>
              </a:rPr>
              <a:t>Conclusion</a:t>
            </a:r>
            <a:endParaRPr lang="en-US" sz="5400" dirty="0">
              <a:solidFill>
                <a:srgbClr val="00B0F0"/>
              </a:solidFill>
              <a:latin typeface="Times New Roman" pitchFamily="18" charset="0"/>
              <a:cs typeface="Times New Roman" pitchFamily="18" charset="0"/>
            </a:endParaRPr>
          </a:p>
        </p:txBody>
      </p:sp>
      <p:sp>
        <p:nvSpPr>
          <p:cNvPr id="4" name="TextBox 3"/>
          <p:cNvSpPr txBox="1"/>
          <p:nvPr/>
        </p:nvSpPr>
        <p:spPr>
          <a:xfrm>
            <a:off x="619333" y="1887583"/>
            <a:ext cx="11416715" cy="3046988"/>
          </a:xfrm>
          <a:prstGeom prst="rect">
            <a:avLst/>
          </a:prstGeom>
          <a:noFill/>
        </p:spPr>
        <p:txBody>
          <a:bodyPr wrap="none" rtlCol="0">
            <a:spAutoFit/>
          </a:bodyPr>
          <a:lstStyle/>
          <a:p>
            <a:r>
              <a:rPr lang="en-US" sz="3200" dirty="0" smtClean="0">
                <a:solidFill>
                  <a:srgbClr val="FFC000"/>
                </a:solidFill>
                <a:latin typeface="Times New Roman" pitchFamily="18" charset="0"/>
                <a:cs typeface="Times New Roman" pitchFamily="18" charset="0"/>
              </a:rPr>
              <a:t>In this project we have considered , Unity platform version 5.5, 3D</a:t>
            </a:r>
          </a:p>
          <a:p>
            <a:r>
              <a:rPr lang="en-US" sz="3200" dirty="0" smtClean="0">
                <a:solidFill>
                  <a:srgbClr val="FFC000"/>
                </a:solidFill>
                <a:latin typeface="Times New Roman" pitchFamily="18" charset="0"/>
                <a:cs typeface="Times New Roman" pitchFamily="18" charset="0"/>
              </a:rPr>
              <a:t>Animation, Visual studio, C# language .</a:t>
            </a:r>
          </a:p>
          <a:p>
            <a:r>
              <a:rPr lang="en-US" sz="3200" dirty="0" smtClean="0">
                <a:solidFill>
                  <a:srgbClr val="FFC000"/>
                </a:solidFill>
                <a:latin typeface="Times New Roman" pitchFamily="18" charset="0"/>
                <a:cs typeface="Times New Roman" pitchFamily="18" charset="0"/>
              </a:rPr>
              <a:t>It is a isometric top down game where we have used AI and new UI </a:t>
            </a:r>
          </a:p>
          <a:p>
            <a:r>
              <a:rPr lang="en-US" sz="3200" dirty="0" smtClean="0">
                <a:solidFill>
                  <a:srgbClr val="FFC000"/>
                </a:solidFill>
                <a:latin typeface="Times New Roman" pitchFamily="18" charset="0"/>
                <a:cs typeface="Times New Roman" pitchFamily="18" charset="0"/>
              </a:rPr>
              <a:t>tools,.</a:t>
            </a:r>
          </a:p>
          <a:p>
            <a:r>
              <a:rPr lang="en-US" sz="3200" dirty="0" smtClean="0">
                <a:solidFill>
                  <a:srgbClr val="FFC000"/>
                </a:solidFill>
                <a:latin typeface="Times New Roman" pitchFamily="18" charset="0"/>
                <a:cs typeface="Times New Roman" pitchFamily="18" charset="0"/>
              </a:rPr>
              <a:t>In Future, we will enhance a few several modules so that the kid as </a:t>
            </a:r>
          </a:p>
          <a:p>
            <a:r>
              <a:rPr lang="en-US" sz="3200" dirty="0" smtClean="0">
                <a:solidFill>
                  <a:srgbClr val="FFC000"/>
                </a:solidFill>
                <a:latin typeface="Times New Roman" pitchFamily="18" charset="0"/>
                <a:cs typeface="Times New Roman" pitchFamily="18" charset="0"/>
              </a:rPr>
              <a:t>Well as the grown ups can enjoy the game. </a:t>
            </a:r>
            <a:endParaRPr lang="en-US" sz="3200" dirty="0">
              <a:solidFill>
                <a:srgbClr val="FFC000"/>
              </a:solidFill>
              <a:latin typeface="Times New Roman" pitchFamily="18" charset="0"/>
              <a:cs typeface="Times New Roman" pitchFamily="18" charset="0"/>
            </a:endParaRPr>
          </a:p>
        </p:txBody>
      </p:sp>
    </p:spTree>
    <p:extLst>
      <p:ext uri="{BB962C8B-B14F-4D97-AF65-F5344CB8AC3E}">
        <p14:creationId xmlns="" xmlns:p14="http://schemas.microsoft.com/office/powerpoint/2010/main" val="581679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strVal val="#ppt_w*0.70"/>
                                          </p:val>
                                        </p:tav>
                                        <p:tav tm="100000">
                                          <p:val>
                                            <p:strVal val="#ppt_w"/>
                                          </p:val>
                                        </p:tav>
                                      </p:tavLst>
                                    </p:anim>
                                    <p:anim calcmode="lin" valueType="num">
                                      <p:cBhvr>
                                        <p:cTn id="8" dur="1000" fill="hold"/>
                                        <p:tgtEl>
                                          <p:spTgt spid="2"/>
                                        </p:tgtEl>
                                        <p:attrNameLst>
                                          <p:attrName>ppt_h</p:attrName>
                                        </p:attrNameLst>
                                      </p:cBhvr>
                                      <p:tavLst>
                                        <p:tav tm="0">
                                          <p:val>
                                            <p:strVal val="#ppt_h"/>
                                          </p:val>
                                        </p:tav>
                                        <p:tav tm="100000">
                                          <p:val>
                                            <p:strVal val="#ppt_h"/>
                                          </p:val>
                                        </p:tav>
                                      </p:tavLst>
                                    </p:anim>
                                    <p:animEffect transition="in" filter="fade">
                                      <p:cBhvr>
                                        <p:cTn id="9" dur="10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additive="base">
                                        <p:cTn id="14" dur="500" fill="hold"/>
                                        <p:tgtEl>
                                          <p:spTgt spid="4"/>
                                        </p:tgtEl>
                                        <p:attrNameLst>
                                          <p:attrName>ppt_x</p:attrName>
                                        </p:attrNameLst>
                                      </p:cBhvr>
                                      <p:tavLst>
                                        <p:tav tm="0">
                                          <p:val>
                                            <p:strVal val="#ppt_x"/>
                                          </p:val>
                                        </p:tav>
                                        <p:tav tm="100000">
                                          <p:val>
                                            <p:strVal val="#ppt_x"/>
                                          </p:val>
                                        </p:tav>
                                      </p:tavLst>
                                    </p:anim>
                                    <p:anim calcmode="lin" valueType="num">
                                      <p:cBhvr additive="base">
                                        <p:cTn id="15"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44342" y="1726132"/>
            <a:ext cx="5389808" cy="1825096"/>
          </a:xfrm>
        </p:spPr>
        <p:txBody>
          <a:bodyPr/>
          <a:lstStyle/>
          <a:p>
            <a:r>
              <a:rPr lang="en-US" sz="6600" dirty="0" smtClean="0">
                <a:solidFill>
                  <a:srgbClr val="00B0F0"/>
                </a:solidFill>
                <a:latin typeface="Times New Roman" pitchFamily="18" charset="0"/>
                <a:cs typeface="Times New Roman" pitchFamily="18" charset="0"/>
              </a:rPr>
              <a:t>THANK YOU</a:t>
            </a:r>
            <a:endParaRPr lang="en-US" sz="6600" dirty="0">
              <a:solidFill>
                <a:srgbClr val="00B0F0"/>
              </a:solidFill>
              <a:latin typeface="Times New Roman" pitchFamily="18" charset="0"/>
              <a:cs typeface="Times New Roman" pitchFamily="18" charset="0"/>
            </a:endParaRPr>
          </a:p>
        </p:txBody>
      </p:sp>
    </p:spTree>
    <p:extLst>
      <p:ext uri="{BB962C8B-B14F-4D97-AF65-F5344CB8AC3E}">
        <p14:creationId xmlns="" xmlns:p14="http://schemas.microsoft.com/office/powerpoint/2010/main" val="1644342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strVal val="#ppt_w*0.70"/>
                                          </p:val>
                                        </p:tav>
                                        <p:tav tm="100000">
                                          <p:val>
                                            <p:strVal val="#ppt_w"/>
                                          </p:val>
                                        </p:tav>
                                      </p:tavLst>
                                    </p:anim>
                                    <p:anim calcmode="lin" valueType="num">
                                      <p:cBhvr>
                                        <p:cTn id="8" dur="1000" fill="hold"/>
                                        <p:tgtEl>
                                          <p:spTgt spid="2"/>
                                        </p:tgtEl>
                                        <p:attrNameLst>
                                          <p:attrName>ppt_h</p:attrName>
                                        </p:attrNameLst>
                                      </p:cBhvr>
                                      <p:tavLst>
                                        <p:tav tm="0">
                                          <p:val>
                                            <p:strVal val="#ppt_h"/>
                                          </p:val>
                                        </p:tav>
                                        <p:tav tm="100000">
                                          <p:val>
                                            <p:strVal val="#ppt_h"/>
                                          </p:val>
                                        </p:tav>
                                      </p:tavLst>
                                    </p:anim>
                                    <p:animEffect transition="in" filter="fade">
                                      <p:cBhvr>
                                        <p:cTn id="9"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19719" y="592793"/>
            <a:ext cx="5975797" cy="1171614"/>
          </a:xfrm>
        </p:spPr>
        <p:txBody>
          <a:bodyPr>
            <a:normAutofit/>
          </a:bodyPr>
          <a:lstStyle/>
          <a:p>
            <a:r>
              <a:rPr lang="en-US" sz="5400" dirty="0" smtClean="0">
                <a:solidFill>
                  <a:srgbClr val="00B0F0"/>
                </a:solidFill>
                <a:latin typeface="Times New Roman" pitchFamily="18" charset="0"/>
                <a:cs typeface="Times New Roman" pitchFamily="18" charset="0"/>
              </a:rPr>
              <a:t>Introduction</a:t>
            </a:r>
            <a:endParaRPr lang="en-US" sz="5400" dirty="0">
              <a:solidFill>
                <a:srgbClr val="00B0F0"/>
              </a:solidFill>
              <a:latin typeface="Times New Roman" pitchFamily="18" charset="0"/>
              <a:cs typeface="Times New Roman" pitchFamily="18" charset="0"/>
            </a:endParaRPr>
          </a:p>
        </p:txBody>
      </p:sp>
      <p:sp>
        <p:nvSpPr>
          <p:cNvPr id="3" name="Subtitle 2"/>
          <p:cNvSpPr>
            <a:spLocks noGrp="1"/>
          </p:cNvSpPr>
          <p:nvPr>
            <p:ph type="subTitle" idx="1"/>
          </p:nvPr>
        </p:nvSpPr>
        <p:spPr>
          <a:xfrm>
            <a:off x="875211" y="1724298"/>
            <a:ext cx="10566133" cy="4443947"/>
          </a:xfrm>
        </p:spPr>
        <p:txBody>
          <a:bodyPr>
            <a:noAutofit/>
          </a:bodyPr>
          <a:lstStyle/>
          <a:p>
            <a:r>
              <a:rPr lang="en-US" sz="3600" dirty="0">
                <a:solidFill>
                  <a:schemeClr val="accent3">
                    <a:lumMod val="75000"/>
                  </a:schemeClr>
                </a:solidFill>
                <a:latin typeface="Times New Roman" pitchFamily="18" charset="0"/>
                <a:cs typeface="Times New Roman" pitchFamily="18" charset="0"/>
              </a:rPr>
              <a:t>Game Designing is </a:t>
            </a:r>
            <a:r>
              <a:rPr lang="en-US" sz="3600" dirty="0" smtClean="0">
                <a:solidFill>
                  <a:schemeClr val="accent3">
                    <a:lumMod val="75000"/>
                  </a:schemeClr>
                </a:solidFill>
                <a:latin typeface="Times New Roman" pitchFamily="18" charset="0"/>
                <a:cs typeface="Times New Roman" pitchFamily="18" charset="0"/>
              </a:rPr>
              <a:t>a </a:t>
            </a:r>
            <a:r>
              <a:rPr lang="en-US" sz="3600" dirty="0">
                <a:solidFill>
                  <a:schemeClr val="accent3">
                    <a:lumMod val="75000"/>
                  </a:schemeClr>
                </a:solidFill>
                <a:latin typeface="Times New Roman" pitchFamily="18" charset="0"/>
                <a:cs typeface="Times New Roman" pitchFamily="18" charset="0"/>
              </a:rPr>
              <a:t>creative </a:t>
            </a:r>
            <a:r>
              <a:rPr lang="en-US" sz="3600" dirty="0" smtClean="0">
                <a:solidFill>
                  <a:schemeClr val="accent3">
                    <a:lumMod val="75000"/>
                  </a:schemeClr>
                </a:solidFill>
                <a:latin typeface="Times New Roman" pitchFamily="18" charset="0"/>
                <a:cs typeface="Times New Roman" pitchFamily="18" charset="0"/>
              </a:rPr>
              <a:t>medium.</a:t>
            </a:r>
            <a:r>
              <a:rPr lang="en-US" sz="3600" dirty="0">
                <a:solidFill>
                  <a:schemeClr val="accent3">
                    <a:lumMod val="75000"/>
                  </a:schemeClr>
                </a:solidFill>
                <a:latin typeface="Times New Roman" pitchFamily="18" charset="0"/>
                <a:cs typeface="Times New Roman" pitchFamily="18" charset="0"/>
              </a:rPr>
              <a:t> There are many game designing tools available for use in schools and at home. </a:t>
            </a:r>
            <a:r>
              <a:rPr lang="en-US" sz="3600" dirty="0" smtClean="0">
                <a:solidFill>
                  <a:schemeClr val="accent3">
                    <a:lumMod val="75000"/>
                  </a:schemeClr>
                </a:solidFill>
                <a:latin typeface="Times New Roman" pitchFamily="18" charset="0"/>
                <a:cs typeface="Times New Roman" pitchFamily="18" charset="0"/>
              </a:rPr>
              <a:t> </a:t>
            </a:r>
            <a:r>
              <a:rPr lang="en-US" sz="3600" dirty="0">
                <a:solidFill>
                  <a:schemeClr val="accent3">
                    <a:lumMod val="75000"/>
                  </a:schemeClr>
                </a:solidFill>
                <a:latin typeface="Times New Roman" pitchFamily="18" charset="0"/>
                <a:cs typeface="Times New Roman" pitchFamily="18" charset="0"/>
              </a:rPr>
              <a:t>It can be used in a number of different ways in our curriculums </a:t>
            </a:r>
            <a:r>
              <a:rPr lang="en-US" sz="3600" dirty="0" smtClean="0">
                <a:solidFill>
                  <a:schemeClr val="accent3">
                    <a:lumMod val="75000"/>
                  </a:schemeClr>
                </a:solidFill>
                <a:latin typeface="Times New Roman" pitchFamily="18" charset="0"/>
                <a:cs typeface="Times New Roman" pitchFamily="18" charset="0"/>
              </a:rPr>
              <a:t>.</a:t>
            </a:r>
            <a:r>
              <a:rPr lang="en-US" sz="3600" dirty="0">
                <a:solidFill>
                  <a:schemeClr val="accent3">
                    <a:lumMod val="75000"/>
                  </a:schemeClr>
                </a:solidFill>
                <a:latin typeface="Times New Roman" pitchFamily="18" charset="0"/>
                <a:cs typeface="Times New Roman" pitchFamily="18" charset="0"/>
              </a:rPr>
              <a:t> Game development is an ideal topic for a joined-up learning approach that is an integral feature of this framework. </a:t>
            </a:r>
          </a:p>
        </p:txBody>
      </p:sp>
    </p:spTree>
    <p:extLst>
      <p:ext uri="{BB962C8B-B14F-4D97-AF65-F5344CB8AC3E}">
        <p14:creationId xmlns="" xmlns:p14="http://schemas.microsoft.com/office/powerpoint/2010/main" val="3927868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1"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strVal val="#ppt_w*0.70"/>
                                          </p:val>
                                        </p:tav>
                                        <p:tav tm="100000">
                                          <p:val>
                                            <p:strVal val="#ppt_w"/>
                                          </p:val>
                                        </p:tav>
                                      </p:tavLst>
                                    </p:anim>
                                    <p:anim calcmode="lin" valueType="num">
                                      <p:cBhvr>
                                        <p:cTn id="8" dur="1000" fill="hold"/>
                                        <p:tgtEl>
                                          <p:spTgt spid="2"/>
                                        </p:tgtEl>
                                        <p:attrNameLst>
                                          <p:attrName>ppt_h</p:attrName>
                                        </p:attrNameLst>
                                      </p:cBhvr>
                                      <p:tavLst>
                                        <p:tav tm="0">
                                          <p:val>
                                            <p:strVal val="#ppt_h"/>
                                          </p:val>
                                        </p:tav>
                                        <p:tav tm="100000">
                                          <p:val>
                                            <p:strVal val="#ppt_h"/>
                                          </p:val>
                                        </p:tav>
                                      </p:tavLst>
                                    </p:anim>
                                    <p:animEffect transition="in" filter="fade">
                                      <p:cBhvr>
                                        <p:cTn id="9" dur="10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additive="base">
                                        <p:cTn id="14"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84043" y="412675"/>
            <a:ext cx="5776175" cy="1146220"/>
          </a:xfrm>
        </p:spPr>
        <p:txBody>
          <a:bodyPr>
            <a:normAutofit/>
          </a:bodyPr>
          <a:lstStyle/>
          <a:p>
            <a:r>
              <a:rPr lang="en-US" sz="5400" dirty="0" smtClean="0">
                <a:solidFill>
                  <a:srgbClr val="00B0F0"/>
                </a:solidFill>
                <a:latin typeface="Times New Roman" pitchFamily="18" charset="0"/>
                <a:cs typeface="Times New Roman" pitchFamily="18" charset="0"/>
              </a:rPr>
              <a:t>ABSTRACTION</a:t>
            </a:r>
            <a:endParaRPr lang="en-US" sz="5400" dirty="0">
              <a:solidFill>
                <a:srgbClr val="00B0F0"/>
              </a:solidFill>
              <a:latin typeface="Times New Roman" pitchFamily="18" charset="0"/>
              <a:cs typeface="Times New Roman" pitchFamily="18" charset="0"/>
            </a:endParaRPr>
          </a:p>
        </p:txBody>
      </p:sp>
      <p:sp>
        <p:nvSpPr>
          <p:cNvPr id="3" name="Subtitle 2"/>
          <p:cNvSpPr>
            <a:spLocks noGrp="1"/>
          </p:cNvSpPr>
          <p:nvPr>
            <p:ph type="subTitle" idx="1"/>
          </p:nvPr>
        </p:nvSpPr>
        <p:spPr>
          <a:xfrm>
            <a:off x="1384663" y="2024743"/>
            <a:ext cx="9801497" cy="3369298"/>
          </a:xfrm>
        </p:spPr>
        <p:txBody>
          <a:bodyPr>
            <a:normAutofit/>
          </a:bodyPr>
          <a:lstStyle/>
          <a:p>
            <a:r>
              <a:rPr lang="en-US" sz="3200" dirty="0">
                <a:solidFill>
                  <a:schemeClr val="accent3">
                    <a:lumMod val="75000"/>
                  </a:schemeClr>
                </a:solidFill>
                <a:latin typeface="Times New Roman" pitchFamily="18" charset="0"/>
                <a:cs typeface="Times New Roman" pitchFamily="18" charset="0"/>
              </a:rPr>
              <a:t>Here we can learn how to make a top down isometric survival shooter game with this project. We are going to learn about the editor from putting together scenes implementing animated characters, AI, some of the new UI and a lot of stuffs.</a:t>
            </a:r>
          </a:p>
          <a:p>
            <a:endParaRPr lang="en-US" sz="3200" dirty="0">
              <a:latin typeface="Times New Roman" pitchFamily="18" charset="0"/>
              <a:cs typeface="Times New Roman" pitchFamily="18" charset="0"/>
            </a:endParaRPr>
          </a:p>
        </p:txBody>
      </p:sp>
    </p:spTree>
    <p:extLst>
      <p:ext uri="{BB962C8B-B14F-4D97-AF65-F5344CB8AC3E}">
        <p14:creationId xmlns="" xmlns:p14="http://schemas.microsoft.com/office/powerpoint/2010/main" val="2017159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strVal val="#ppt_w*0.70"/>
                                          </p:val>
                                        </p:tav>
                                        <p:tav tm="100000">
                                          <p:val>
                                            <p:strVal val="#ppt_w"/>
                                          </p:val>
                                        </p:tav>
                                      </p:tavLst>
                                    </p:anim>
                                    <p:anim calcmode="lin" valueType="num">
                                      <p:cBhvr>
                                        <p:cTn id="8" dur="1000" fill="hold"/>
                                        <p:tgtEl>
                                          <p:spTgt spid="2"/>
                                        </p:tgtEl>
                                        <p:attrNameLst>
                                          <p:attrName>ppt_h</p:attrName>
                                        </p:attrNameLst>
                                      </p:cBhvr>
                                      <p:tavLst>
                                        <p:tav tm="0">
                                          <p:val>
                                            <p:strVal val="#ppt_h"/>
                                          </p:val>
                                        </p:tav>
                                        <p:tav tm="100000">
                                          <p:val>
                                            <p:strVal val="#ppt_h"/>
                                          </p:val>
                                        </p:tav>
                                      </p:tavLst>
                                    </p:anim>
                                    <p:animEffect transition="in" filter="fade">
                                      <p:cBhvr>
                                        <p:cTn id="9" dur="10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p:cTn id="14" dur="1000" fill="hold"/>
                                        <p:tgtEl>
                                          <p:spTgt spid="3">
                                            <p:txEl>
                                              <p:pRg st="0" end="0"/>
                                            </p:txEl>
                                          </p:spTgt>
                                        </p:tgtEl>
                                        <p:attrNameLst>
                                          <p:attrName>ppt_w</p:attrName>
                                        </p:attrNameLst>
                                      </p:cBhvr>
                                      <p:tavLst>
                                        <p:tav tm="0">
                                          <p:val>
                                            <p:strVal val="#ppt_w*0.70"/>
                                          </p:val>
                                        </p:tav>
                                        <p:tav tm="100000">
                                          <p:val>
                                            <p:strVal val="#ppt_w"/>
                                          </p:val>
                                        </p:tav>
                                      </p:tavLst>
                                    </p:anim>
                                    <p:anim calcmode="lin" valueType="num">
                                      <p:cBhvr>
                                        <p:cTn id="15" dur="1000" fill="hold"/>
                                        <p:tgtEl>
                                          <p:spTgt spid="3">
                                            <p:txEl>
                                              <p:pRg st="0" end="0"/>
                                            </p:txEl>
                                          </p:spTgt>
                                        </p:tgtEl>
                                        <p:attrNameLst>
                                          <p:attrName>ppt_h</p:attrName>
                                        </p:attrNameLst>
                                      </p:cBhvr>
                                      <p:tavLst>
                                        <p:tav tm="0">
                                          <p:val>
                                            <p:strVal val="#ppt_h"/>
                                          </p:val>
                                        </p:tav>
                                        <p:tav tm="100000">
                                          <p:val>
                                            <p:strVal val="#ppt_h"/>
                                          </p:val>
                                        </p:tav>
                                      </p:tavLst>
                                    </p:anim>
                                    <p:animEffect transition="in" filter="fade">
                                      <p:cBhvr>
                                        <p:cTn id="16" dur="1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21239" y="334850"/>
            <a:ext cx="4945488" cy="1271667"/>
          </a:xfrm>
        </p:spPr>
        <p:txBody>
          <a:bodyPr>
            <a:normAutofit/>
          </a:bodyPr>
          <a:lstStyle/>
          <a:p>
            <a:r>
              <a:rPr lang="en-US" sz="5400" dirty="0" smtClean="0">
                <a:solidFill>
                  <a:srgbClr val="00B0F0"/>
                </a:solidFill>
                <a:latin typeface="Times New Roman" pitchFamily="18" charset="0"/>
                <a:cs typeface="Times New Roman" pitchFamily="18" charset="0"/>
              </a:rPr>
              <a:t>SOFTWARE</a:t>
            </a:r>
            <a:endParaRPr lang="en-US" sz="5400" dirty="0">
              <a:solidFill>
                <a:srgbClr val="00B0F0"/>
              </a:solidFill>
              <a:latin typeface="Times New Roman" pitchFamily="18" charset="0"/>
              <a:cs typeface="Times New Roman" pitchFamily="18" charset="0"/>
            </a:endParaRPr>
          </a:p>
        </p:txBody>
      </p:sp>
      <p:sp>
        <p:nvSpPr>
          <p:cNvPr id="3" name="Subtitle 2"/>
          <p:cNvSpPr>
            <a:spLocks noGrp="1"/>
          </p:cNvSpPr>
          <p:nvPr>
            <p:ph type="subTitle" idx="1"/>
          </p:nvPr>
        </p:nvSpPr>
        <p:spPr>
          <a:xfrm>
            <a:off x="1320085" y="1404731"/>
            <a:ext cx="9448800" cy="3811214"/>
          </a:xfrm>
        </p:spPr>
        <p:txBody>
          <a:bodyPr/>
          <a:lstStyle/>
          <a:p>
            <a:r>
              <a:rPr lang="en-US" sz="2400" dirty="0">
                <a:solidFill>
                  <a:schemeClr val="accent3">
                    <a:lumMod val="75000"/>
                  </a:schemeClr>
                </a:solidFill>
              </a:rPr>
              <a:t>1. Unity </a:t>
            </a:r>
            <a:r>
              <a:rPr lang="en-US" sz="2400" dirty="0" smtClean="0">
                <a:solidFill>
                  <a:schemeClr val="accent3">
                    <a:lumMod val="75000"/>
                  </a:schemeClr>
                </a:solidFill>
              </a:rPr>
              <a:t>5.5 : Unity3D </a:t>
            </a:r>
            <a:r>
              <a:rPr lang="en-US" sz="2400" dirty="0">
                <a:solidFill>
                  <a:schemeClr val="accent3">
                    <a:lumMod val="75000"/>
                  </a:schemeClr>
                </a:solidFill>
              </a:rPr>
              <a:t>is a powerful cross-platform 3D engine and a user friendly development environment. Unity should interest anybody who wants to easily create 3D games and applications for mobile, desktop, the web, and consoles.</a:t>
            </a:r>
          </a:p>
          <a:p>
            <a:r>
              <a:rPr lang="en-US" sz="2400" dirty="0">
                <a:solidFill>
                  <a:schemeClr val="accent3">
                    <a:lumMod val="75000"/>
                  </a:schemeClr>
                </a:solidFill>
              </a:rPr>
              <a:t>2. Visual </a:t>
            </a:r>
            <a:r>
              <a:rPr lang="en-US" sz="2400" dirty="0" smtClean="0">
                <a:solidFill>
                  <a:schemeClr val="accent3">
                    <a:lumMod val="75000"/>
                  </a:schemeClr>
                </a:solidFill>
              </a:rPr>
              <a:t>Studio : </a:t>
            </a:r>
            <a:r>
              <a:rPr lang="en-US" sz="2400" dirty="0">
                <a:solidFill>
                  <a:schemeClr val="accent3">
                    <a:lumMod val="75000"/>
                  </a:schemeClr>
                </a:solidFill>
              </a:rPr>
              <a:t>Microsoft</a:t>
            </a:r>
            <a:r>
              <a:rPr lang="en-US" sz="2400" b="1" dirty="0">
                <a:solidFill>
                  <a:schemeClr val="accent3">
                    <a:lumMod val="75000"/>
                  </a:schemeClr>
                </a:solidFill>
              </a:rPr>
              <a:t> </a:t>
            </a:r>
            <a:r>
              <a:rPr lang="en-US" sz="2400" dirty="0">
                <a:solidFill>
                  <a:schemeClr val="accent3">
                    <a:lumMod val="75000"/>
                  </a:schemeClr>
                </a:solidFill>
              </a:rPr>
              <a:t>Visual</a:t>
            </a:r>
            <a:r>
              <a:rPr lang="en-US" sz="2400" b="1" dirty="0">
                <a:solidFill>
                  <a:schemeClr val="accent3">
                    <a:lumMod val="75000"/>
                  </a:schemeClr>
                </a:solidFill>
              </a:rPr>
              <a:t> </a:t>
            </a:r>
            <a:r>
              <a:rPr lang="en-US" sz="2400" dirty="0">
                <a:solidFill>
                  <a:schemeClr val="accent3">
                    <a:lumMod val="75000"/>
                  </a:schemeClr>
                </a:solidFill>
              </a:rPr>
              <a:t>Studio is an integrated development environment (IDE) from Microsoft. It is used to develop computer programs for Microsoft Windows, as well as web sites, web apps, web services and mobile </a:t>
            </a:r>
            <a:r>
              <a:rPr lang="en-US" sz="2400" dirty="0" smtClean="0">
                <a:solidFill>
                  <a:schemeClr val="accent3">
                    <a:lumMod val="75000"/>
                  </a:schemeClr>
                </a:solidFill>
              </a:rPr>
              <a:t>apps.</a:t>
            </a:r>
            <a:endParaRPr lang="en-US" sz="2400" dirty="0">
              <a:solidFill>
                <a:schemeClr val="accent3">
                  <a:lumMod val="75000"/>
                </a:schemeClr>
              </a:solidFill>
            </a:endParaRPr>
          </a:p>
          <a:p>
            <a:endParaRPr lang="en-US" dirty="0"/>
          </a:p>
          <a:p>
            <a:endParaRPr lang="en-US" dirty="0"/>
          </a:p>
        </p:txBody>
      </p:sp>
    </p:spTree>
    <p:extLst>
      <p:ext uri="{BB962C8B-B14F-4D97-AF65-F5344CB8AC3E}">
        <p14:creationId xmlns="" xmlns:p14="http://schemas.microsoft.com/office/powerpoint/2010/main" val="1615402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strVal val="#ppt_w*0.70"/>
                                          </p:val>
                                        </p:tav>
                                        <p:tav tm="100000">
                                          <p:val>
                                            <p:strVal val="#ppt_w"/>
                                          </p:val>
                                        </p:tav>
                                      </p:tavLst>
                                    </p:anim>
                                    <p:anim calcmode="lin" valueType="num">
                                      <p:cBhvr>
                                        <p:cTn id="8" dur="1000" fill="hold"/>
                                        <p:tgtEl>
                                          <p:spTgt spid="2"/>
                                        </p:tgtEl>
                                        <p:attrNameLst>
                                          <p:attrName>ppt_h</p:attrName>
                                        </p:attrNameLst>
                                      </p:cBhvr>
                                      <p:tavLst>
                                        <p:tav tm="0">
                                          <p:val>
                                            <p:strVal val="#ppt_h"/>
                                          </p:val>
                                        </p:tav>
                                        <p:tav tm="100000">
                                          <p:val>
                                            <p:strVal val="#ppt_h"/>
                                          </p:val>
                                        </p:tav>
                                      </p:tavLst>
                                    </p:anim>
                                    <p:animEffect transition="in" filter="fade">
                                      <p:cBhvr>
                                        <p:cTn id="9" dur="10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additive="base">
                                        <p:cTn id="14"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 calcmode="lin" valueType="num">
                                      <p:cBhvr additive="base">
                                        <p:cTn id="20"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921618" y="553791"/>
            <a:ext cx="5261020" cy="1245909"/>
          </a:xfrm>
        </p:spPr>
        <p:txBody>
          <a:bodyPr>
            <a:normAutofit/>
          </a:bodyPr>
          <a:lstStyle/>
          <a:p>
            <a:r>
              <a:rPr lang="en-US" sz="5400" dirty="0" smtClean="0">
                <a:solidFill>
                  <a:srgbClr val="00B0F0"/>
                </a:solidFill>
                <a:latin typeface="Times New Roman" pitchFamily="18" charset="0"/>
                <a:cs typeface="Times New Roman" pitchFamily="18" charset="0"/>
              </a:rPr>
              <a:t>DESCRIPTION</a:t>
            </a:r>
            <a:endParaRPr lang="en-US" sz="5400" dirty="0">
              <a:solidFill>
                <a:srgbClr val="00B0F0"/>
              </a:solidFill>
              <a:latin typeface="Times New Roman" pitchFamily="18" charset="0"/>
              <a:cs typeface="Times New Roman" pitchFamily="18" charset="0"/>
            </a:endParaRPr>
          </a:p>
        </p:txBody>
      </p:sp>
      <p:sp>
        <p:nvSpPr>
          <p:cNvPr id="3" name="Subtitle 2"/>
          <p:cNvSpPr>
            <a:spLocks noGrp="1"/>
          </p:cNvSpPr>
          <p:nvPr>
            <p:ph type="subTitle" idx="1"/>
          </p:nvPr>
        </p:nvSpPr>
        <p:spPr>
          <a:xfrm>
            <a:off x="1345842" y="2202287"/>
            <a:ext cx="9448800" cy="2846231"/>
          </a:xfrm>
        </p:spPr>
        <p:txBody>
          <a:bodyPr>
            <a:normAutofit lnSpcReduction="10000"/>
          </a:bodyPr>
          <a:lstStyle/>
          <a:p>
            <a:r>
              <a:rPr lang="en-US" dirty="0"/>
              <a:t> </a:t>
            </a:r>
          </a:p>
          <a:p>
            <a:r>
              <a:rPr lang="en-US" sz="3000" dirty="0">
                <a:solidFill>
                  <a:schemeClr val="accent3">
                    <a:lumMod val="75000"/>
                  </a:schemeClr>
                </a:solidFill>
                <a:latin typeface="Times New Roman" pitchFamily="18" charset="0"/>
                <a:cs typeface="Times New Roman" pitchFamily="18" charset="0"/>
              </a:rPr>
              <a:t>This is a top down isometric survival shooter game.</a:t>
            </a:r>
          </a:p>
          <a:p>
            <a:r>
              <a:rPr lang="en-US" sz="3000" dirty="0">
                <a:solidFill>
                  <a:schemeClr val="accent3">
                    <a:lumMod val="75000"/>
                  </a:schemeClr>
                </a:solidFill>
                <a:latin typeface="Times New Roman" pitchFamily="18" charset="0"/>
                <a:cs typeface="Times New Roman" pitchFamily="18" charset="0"/>
              </a:rPr>
              <a:t>Here is a boy who is having a dream about all his toys have come to life. He runs around shoot zombie teddies, bears and elephants, scores point and eventually meets his demises. It’s very uplifting game he cannot win he can eventually lose.</a:t>
            </a:r>
          </a:p>
          <a:p>
            <a:endParaRPr lang="en-US" dirty="0"/>
          </a:p>
        </p:txBody>
      </p:sp>
    </p:spTree>
    <p:extLst>
      <p:ext uri="{BB962C8B-B14F-4D97-AF65-F5344CB8AC3E}">
        <p14:creationId xmlns="" xmlns:p14="http://schemas.microsoft.com/office/powerpoint/2010/main" val="3883285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strVal val="#ppt_w*0.70"/>
                                          </p:val>
                                        </p:tav>
                                        <p:tav tm="100000">
                                          <p:val>
                                            <p:strVal val="#ppt_w"/>
                                          </p:val>
                                        </p:tav>
                                      </p:tavLst>
                                    </p:anim>
                                    <p:anim calcmode="lin" valueType="num">
                                      <p:cBhvr>
                                        <p:cTn id="8" dur="1000" fill="hold"/>
                                        <p:tgtEl>
                                          <p:spTgt spid="2"/>
                                        </p:tgtEl>
                                        <p:attrNameLst>
                                          <p:attrName>ppt_h</p:attrName>
                                        </p:attrNameLst>
                                      </p:cBhvr>
                                      <p:tavLst>
                                        <p:tav tm="0">
                                          <p:val>
                                            <p:strVal val="#ppt_h"/>
                                          </p:val>
                                        </p:tav>
                                        <p:tav tm="100000">
                                          <p:val>
                                            <p:strVal val="#ppt_h"/>
                                          </p:val>
                                        </p:tav>
                                      </p:tavLst>
                                    </p:anim>
                                    <p:animEffect transition="in" filter="fade">
                                      <p:cBhvr>
                                        <p:cTn id="9" dur="10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additive="base">
                                        <p:cTn id="14"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 calcmode="lin" valueType="num">
                                      <p:cBhvr additive="base">
                                        <p:cTn id="20"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 calcmode="lin" valueType="num">
                                      <p:cBhvr additive="base">
                                        <p:cTn id="26"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46811" y="470263"/>
            <a:ext cx="6675857" cy="946414"/>
          </a:xfrm>
        </p:spPr>
        <p:txBody>
          <a:bodyPr>
            <a:normAutofit fontScale="90000"/>
          </a:bodyPr>
          <a:lstStyle/>
          <a:p>
            <a:r>
              <a:rPr lang="en-US" sz="3600" dirty="0" smtClean="0">
                <a:latin typeface="Times New Roman" pitchFamily="18" charset="0"/>
                <a:cs typeface="Times New Roman" pitchFamily="18" charset="0"/>
              </a:rPr>
              <a:t>           We </a:t>
            </a:r>
            <a:r>
              <a:rPr lang="en-US" sz="3600" dirty="0">
                <a:latin typeface="Times New Roman" pitchFamily="18" charset="0"/>
                <a:cs typeface="Times New Roman" pitchFamily="18" charset="0"/>
              </a:rPr>
              <a:t>named this game </a:t>
            </a:r>
            <a:r>
              <a:rPr lang="en-US" sz="3600" dirty="0" smtClean="0">
                <a:latin typeface="Times New Roman" pitchFamily="18" charset="0"/>
                <a:cs typeface="Times New Roman" pitchFamily="18" charset="0"/>
              </a:rPr>
              <a:t> </a:t>
            </a:r>
            <a:r>
              <a:rPr lang="en-US" sz="3600" dirty="0">
                <a:latin typeface="Times New Roman" pitchFamily="18" charset="0"/>
                <a:cs typeface="Times New Roman" pitchFamily="18" charset="0"/>
              </a:rPr>
              <a:t/>
            </a:r>
            <a:br>
              <a:rPr lang="en-US" sz="3600" dirty="0">
                <a:latin typeface="Times New Roman" pitchFamily="18" charset="0"/>
                <a:cs typeface="Times New Roman" pitchFamily="18" charset="0"/>
              </a:rPr>
            </a:br>
            <a:r>
              <a:rPr lang="en-US" sz="2000" dirty="0"/>
              <a:t/>
            </a:r>
            <a:br>
              <a:rPr lang="en-US" sz="2000" dirty="0"/>
            </a:br>
            <a:endParaRPr lang="en-US" sz="2000" dirty="0"/>
          </a:p>
        </p:txBody>
      </p:sp>
      <p:sp>
        <p:nvSpPr>
          <p:cNvPr id="4" name="Rectangle 2"/>
          <p:cNvSpPr>
            <a:spLocks noChangeArrowheads="1"/>
          </p:cNvSpPr>
          <p:nvPr/>
        </p:nvSpPr>
        <p:spPr bwMode="auto">
          <a:xfrm>
            <a:off x="-835471" y="592428"/>
            <a:ext cx="13027471" cy="4571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9" name="TextBox 8"/>
          <p:cNvSpPr txBox="1"/>
          <p:nvPr/>
        </p:nvSpPr>
        <p:spPr>
          <a:xfrm>
            <a:off x="2181497" y="2390503"/>
            <a:ext cx="8639965" cy="1569660"/>
          </a:xfrm>
          <a:prstGeom prst="rect">
            <a:avLst/>
          </a:prstGeom>
          <a:noFill/>
        </p:spPr>
        <p:txBody>
          <a:bodyPr wrap="square" rtlCol="0">
            <a:spAutoFit/>
          </a:bodyPr>
          <a:lstStyle/>
          <a:p>
            <a:r>
              <a:rPr lang="en-US" sz="7200" b="1" dirty="0" smtClean="0">
                <a:solidFill>
                  <a:srgbClr val="C00000"/>
                </a:solidFill>
                <a:latin typeface="Times New Roman" pitchFamily="18" charset="0"/>
                <a:cs typeface="Times New Roman" pitchFamily="18" charset="0"/>
              </a:rPr>
              <a:t> </a:t>
            </a:r>
            <a:r>
              <a:rPr lang="en-US" sz="9600" b="1" dirty="0" smtClean="0">
                <a:solidFill>
                  <a:srgbClr val="C00000"/>
                </a:solidFill>
                <a:latin typeface="Times New Roman" pitchFamily="18" charset="0"/>
                <a:cs typeface="Times New Roman" pitchFamily="18" charset="0"/>
              </a:rPr>
              <a:t>ZOMNIGHTS</a:t>
            </a:r>
            <a:endParaRPr lang="en-US" sz="9600" dirty="0">
              <a:solidFill>
                <a:srgbClr val="C00000"/>
              </a:solidFill>
            </a:endParaRPr>
          </a:p>
        </p:txBody>
      </p:sp>
    </p:spTree>
    <p:extLst>
      <p:ext uri="{BB962C8B-B14F-4D97-AF65-F5344CB8AC3E}">
        <p14:creationId xmlns="" xmlns:p14="http://schemas.microsoft.com/office/powerpoint/2010/main" val="2968833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strVal val="#ppt_w*0.70"/>
                                          </p:val>
                                        </p:tav>
                                        <p:tav tm="100000">
                                          <p:val>
                                            <p:strVal val="#ppt_w"/>
                                          </p:val>
                                        </p:tav>
                                      </p:tavLst>
                                    </p:anim>
                                    <p:anim calcmode="lin" valueType="num">
                                      <p:cBhvr>
                                        <p:cTn id="8" dur="1000" fill="hold"/>
                                        <p:tgtEl>
                                          <p:spTgt spid="2"/>
                                        </p:tgtEl>
                                        <p:attrNameLst>
                                          <p:attrName>ppt_h</p:attrName>
                                        </p:attrNameLst>
                                      </p:cBhvr>
                                      <p:tavLst>
                                        <p:tav tm="0">
                                          <p:val>
                                            <p:strVal val="#ppt_h"/>
                                          </p:val>
                                        </p:tav>
                                        <p:tav tm="100000">
                                          <p:val>
                                            <p:strVal val="#ppt_h"/>
                                          </p:val>
                                        </p:tav>
                                      </p:tavLst>
                                    </p:anim>
                                    <p:animEffect transition="in" filter="fade">
                                      <p:cBhvr>
                                        <p:cTn id="9" dur="10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additive="base">
                                        <p:cTn id="14" dur="500" fill="hold"/>
                                        <p:tgtEl>
                                          <p:spTgt spid="9"/>
                                        </p:tgtEl>
                                        <p:attrNameLst>
                                          <p:attrName>ppt_x</p:attrName>
                                        </p:attrNameLst>
                                      </p:cBhvr>
                                      <p:tavLst>
                                        <p:tav tm="0">
                                          <p:val>
                                            <p:strVal val="#ppt_x"/>
                                          </p:val>
                                        </p:tav>
                                        <p:tav tm="100000">
                                          <p:val>
                                            <p:strVal val="#ppt_x"/>
                                          </p:val>
                                        </p:tav>
                                      </p:tavLst>
                                    </p:anim>
                                    <p:anim calcmode="lin" valueType="num">
                                      <p:cBhvr additive="base">
                                        <p:cTn id="15"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09897" y="376061"/>
            <a:ext cx="10972799" cy="837128"/>
          </a:xfrm>
        </p:spPr>
        <p:txBody>
          <a:bodyPr>
            <a:noAutofit/>
          </a:bodyPr>
          <a:lstStyle/>
          <a:p>
            <a:r>
              <a:rPr lang="en-US" dirty="0" smtClean="0">
                <a:solidFill>
                  <a:srgbClr val="00B0F0"/>
                </a:solidFill>
                <a:latin typeface="Times New Roman" pitchFamily="18" charset="0"/>
                <a:cs typeface="Times New Roman" pitchFamily="18" charset="0"/>
              </a:rPr>
              <a:t>Here are some phases for this game </a:t>
            </a:r>
            <a:endParaRPr lang="en-US" dirty="0">
              <a:solidFill>
                <a:srgbClr val="00B0F0"/>
              </a:solidFill>
              <a:latin typeface="Times New Roman" pitchFamily="18" charset="0"/>
              <a:cs typeface="Times New Roman" pitchFamily="18" charset="0"/>
            </a:endParaRPr>
          </a:p>
        </p:txBody>
      </p:sp>
      <p:sp>
        <p:nvSpPr>
          <p:cNvPr id="3" name="Subtitle 2"/>
          <p:cNvSpPr>
            <a:spLocks noGrp="1"/>
          </p:cNvSpPr>
          <p:nvPr>
            <p:ph type="subTitle" idx="1"/>
          </p:nvPr>
        </p:nvSpPr>
        <p:spPr>
          <a:xfrm>
            <a:off x="1567544" y="1088265"/>
            <a:ext cx="7713893" cy="5769735"/>
          </a:xfrm>
        </p:spPr>
        <p:txBody>
          <a:bodyPr>
            <a:normAutofit/>
          </a:bodyPr>
          <a:lstStyle/>
          <a:p>
            <a:pPr marL="457200" indent="-457200">
              <a:buAutoNum type="arabicPeriod"/>
            </a:pPr>
            <a:r>
              <a:rPr lang="en-US" sz="3200" dirty="0" smtClean="0">
                <a:solidFill>
                  <a:schemeClr val="accent3">
                    <a:lumMod val="75000"/>
                  </a:schemeClr>
                </a:solidFill>
                <a:latin typeface="Times New Roman" pitchFamily="18" charset="0"/>
                <a:cs typeface="Times New Roman" pitchFamily="18" charset="0"/>
              </a:rPr>
              <a:t>Environment setup.</a:t>
            </a:r>
          </a:p>
          <a:p>
            <a:pPr marL="457200" indent="-457200">
              <a:buAutoNum type="arabicPeriod"/>
            </a:pPr>
            <a:r>
              <a:rPr lang="en-US" sz="3200" dirty="0" smtClean="0">
                <a:solidFill>
                  <a:schemeClr val="accent3">
                    <a:lumMod val="75000"/>
                  </a:schemeClr>
                </a:solidFill>
                <a:latin typeface="Times New Roman" pitchFamily="18" charset="0"/>
                <a:cs typeface="Times New Roman" pitchFamily="18" charset="0"/>
              </a:rPr>
              <a:t>Player character.</a:t>
            </a:r>
          </a:p>
          <a:p>
            <a:pPr marL="457200" indent="-457200">
              <a:buAutoNum type="arabicPeriod"/>
            </a:pPr>
            <a:r>
              <a:rPr lang="en-US" sz="3200" dirty="0" smtClean="0">
                <a:solidFill>
                  <a:schemeClr val="accent3">
                    <a:lumMod val="75000"/>
                  </a:schemeClr>
                </a:solidFill>
                <a:latin typeface="Times New Roman" pitchFamily="18" charset="0"/>
                <a:cs typeface="Times New Roman" pitchFamily="18" charset="0"/>
              </a:rPr>
              <a:t>Camera setup.</a:t>
            </a:r>
          </a:p>
          <a:p>
            <a:pPr marL="457200" indent="-457200">
              <a:buAutoNum type="arabicPeriod"/>
            </a:pPr>
            <a:r>
              <a:rPr lang="en-US" sz="3200" dirty="0" smtClean="0">
                <a:solidFill>
                  <a:schemeClr val="accent3">
                    <a:lumMod val="75000"/>
                  </a:schemeClr>
                </a:solidFill>
                <a:latin typeface="Times New Roman" pitchFamily="18" charset="0"/>
                <a:cs typeface="Times New Roman" pitchFamily="18" charset="0"/>
              </a:rPr>
              <a:t>Enemy character.</a:t>
            </a:r>
          </a:p>
          <a:p>
            <a:pPr marL="457200" indent="-457200">
              <a:buAutoNum type="arabicPeriod"/>
            </a:pPr>
            <a:r>
              <a:rPr lang="en-US" sz="3200" dirty="0" smtClean="0">
                <a:solidFill>
                  <a:schemeClr val="accent3">
                    <a:lumMod val="75000"/>
                  </a:schemeClr>
                </a:solidFill>
                <a:latin typeface="Times New Roman" pitchFamily="18" charset="0"/>
                <a:cs typeface="Times New Roman" pitchFamily="18" charset="0"/>
              </a:rPr>
              <a:t>Health HUD.</a:t>
            </a:r>
          </a:p>
          <a:p>
            <a:pPr marL="457200" indent="-457200">
              <a:buAutoNum type="arabicPeriod"/>
            </a:pPr>
            <a:r>
              <a:rPr lang="en-US" sz="3200" dirty="0" smtClean="0">
                <a:solidFill>
                  <a:schemeClr val="accent3">
                    <a:lumMod val="75000"/>
                  </a:schemeClr>
                </a:solidFill>
                <a:latin typeface="Times New Roman" pitchFamily="18" charset="0"/>
                <a:cs typeface="Times New Roman" pitchFamily="18" charset="0"/>
              </a:rPr>
              <a:t>Player Health.</a:t>
            </a:r>
          </a:p>
          <a:p>
            <a:pPr marL="457200" indent="-457200">
              <a:buAutoNum type="arabicPeriod"/>
            </a:pPr>
            <a:r>
              <a:rPr lang="en-US" sz="3200" dirty="0" smtClean="0">
                <a:solidFill>
                  <a:schemeClr val="accent3">
                    <a:lumMod val="75000"/>
                  </a:schemeClr>
                </a:solidFill>
                <a:latin typeface="Times New Roman" pitchFamily="18" charset="0"/>
                <a:cs typeface="Times New Roman" pitchFamily="18" charset="0"/>
              </a:rPr>
              <a:t>Harming Enemies.</a:t>
            </a:r>
          </a:p>
          <a:p>
            <a:pPr marL="457200" indent="-457200">
              <a:buAutoNum type="arabicPeriod"/>
            </a:pPr>
            <a:r>
              <a:rPr lang="en-US" sz="3200" dirty="0" smtClean="0">
                <a:solidFill>
                  <a:schemeClr val="accent3">
                    <a:lumMod val="75000"/>
                  </a:schemeClr>
                </a:solidFill>
                <a:latin typeface="Times New Roman" pitchFamily="18" charset="0"/>
                <a:cs typeface="Times New Roman" pitchFamily="18" charset="0"/>
              </a:rPr>
              <a:t>Scoring Points.</a:t>
            </a:r>
          </a:p>
          <a:p>
            <a:pPr marL="457200" indent="-457200">
              <a:buAutoNum type="arabicPeriod"/>
            </a:pPr>
            <a:r>
              <a:rPr lang="en-US" sz="3200" dirty="0" smtClean="0">
                <a:solidFill>
                  <a:schemeClr val="accent3">
                    <a:lumMod val="75000"/>
                  </a:schemeClr>
                </a:solidFill>
                <a:latin typeface="Times New Roman" pitchFamily="18" charset="0"/>
                <a:cs typeface="Times New Roman" pitchFamily="18" charset="0"/>
              </a:rPr>
              <a:t>More enemies.</a:t>
            </a:r>
          </a:p>
          <a:p>
            <a:pPr marL="457200" indent="-457200">
              <a:buAutoNum type="arabicPeriod"/>
            </a:pPr>
            <a:r>
              <a:rPr lang="en-US" sz="3200" dirty="0" smtClean="0">
                <a:solidFill>
                  <a:schemeClr val="accent3">
                    <a:lumMod val="75000"/>
                  </a:schemeClr>
                </a:solidFill>
                <a:latin typeface="Times New Roman" pitchFamily="18" charset="0"/>
                <a:cs typeface="Times New Roman" pitchFamily="18" charset="0"/>
              </a:rPr>
              <a:t>Game over.</a:t>
            </a:r>
          </a:p>
          <a:p>
            <a:pPr marL="457200" indent="-457200">
              <a:buAutoNum type="arabicPeriod"/>
            </a:pPr>
            <a:endParaRPr lang="en-US" dirty="0"/>
          </a:p>
        </p:txBody>
      </p:sp>
    </p:spTree>
    <p:extLst>
      <p:ext uri="{BB962C8B-B14F-4D97-AF65-F5344CB8AC3E}">
        <p14:creationId xmlns="" xmlns:p14="http://schemas.microsoft.com/office/powerpoint/2010/main" val="3262881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strVal val="#ppt_w*0.70"/>
                                          </p:val>
                                        </p:tav>
                                        <p:tav tm="100000">
                                          <p:val>
                                            <p:strVal val="#ppt_w"/>
                                          </p:val>
                                        </p:tav>
                                      </p:tavLst>
                                    </p:anim>
                                    <p:anim calcmode="lin" valueType="num">
                                      <p:cBhvr>
                                        <p:cTn id="8" dur="1000" fill="hold"/>
                                        <p:tgtEl>
                                          <p:spTgt spid="2"/>
                                        </p:tgtEl>
                                        <p:attrNameLst>
                                          <p:attrName>ppt_h</p:attrName>
                                        </p:attrNameLst>
                                      </p:cBhvr>
                                      <p:tavLst>
                                        <p:tav tm="0">
                                          <p:val>
                                            <p:strVal val="#ppt_h"/>
                                          </p:val>
                                        </p:tav>
                                        <p:tav tm="100000">
                                          <p:val>
                                            <p:strVal val="#ppt_h"/>
                                          </p:val>
                                        </p:tav>
                                      </p:tavLst>
                                    </p:anim>
                                    <p:animEffect transition="in" filter="fade">
                                      <p:cBhvr>
                                        <p:cTn id="9" dur="10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additive="base">
                                        <p:cTn id="14"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 calcmode="lin" valueType="num">
                                      <p:cBhvr additive="base">
                                        <p:cTn id="20"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 calcmode="lin" valueType="num">
                                      <p:cBhvr additive="base">
                                        <p:cTn id="26"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 calcmode="lin" valueType="num">
                                      <p:cBhvr additive="base">
                                        <p:cTn id="32"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3">
                                            <p:txEl>
                                              <p:pRg st="4" end="4"/>
                                            </p:txEl>
                                          </p:spTgt>
                                        </p:tgtEl>
                                        <p:attrNameLst>
                                          <p:attrName>style.visibility</p:attrName>
                                        </p:attrNameLst>
                                      </p:cBhvr>
                                      <p:to>
                                        <p:strVal val="visible"/>
                                      </p:to>
                                    </p:set>
                                    <p:anim calcmode="lin" valueType="num">
                                      <p:cBhvr additive="base">
                                        <p:cTn id="38"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grpId="0" nodeType="clickEffect">
                                  <p:stCondLst>
                                    <p:cond delay="0"/>
                                  </p:stCondLst>
                                  <p:childTnLst>
                                    <p:set>
                                      <p:cBhvr>
                                        <p:cTn id="43" dur="1" fill="hold">
                                          <p:stCondLst>
                                            <p:cond delay="0"/>
                                          </p:stCondLst>
                                        </p:cTn>
                                        <p:tgtEl>
                                          <p:spTgt spid="3">
                                            <p:txEl>
                                              <p:pRg st="5" end="5"/>
                                            </p:txEl>
                                          </p:spTgt>
                                        </p:tgtEl>
                                        <p:attrNameLst>
                                          <p:attrName>style.visibility</p:attrName>
                                        </p:attrNameLst>
                                      </p:cBhvr>
                                      <p:to>
                                        <p:strVal val="visible"/>
                                      </p:to>
                                    </p:set>
                                    <p:anim calcmode="lin" valueType="num">
                                      <p:cBhvr additive="base">
                                        <p:cTn id="44"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grpId="0" nodeType="clickEffect">
                                  <p:stCondLst>
                                    <p:cond delay="0"/>
                                  </p:stCondLst>
                                  <p:childTnLst>
                                    <p:set>
                                      <p:cBhvr>
                                        <p:cTn id="49" dur="1" fill="hold">
                                          <p:stCondLst>
                                            <p:cond delay="0"/>
                                          </p:stCondLst>
                                        </p:cTn>
                                        <p:tgtEl>
                                          <p:spTgt spid="3">
                                            <p:txEl>
                                              <p:pRg st="6" end="6"/>
                                            </p:txEl>
                                          </p:spTgt>
                                        </p:tgtEl>
                                        <p:attrNameLst>
                                          <p:attrName>style.visibility</p:attrName>
                                        </p:attrNameLst>
                                      </p:cBhvr>
                                      <p:to>
                                        <p:strVal val="visible"/>
                                      </p:to>
                                    </p:set>
                                    <p:anim calcmode="lin" valueType="num">
                                      <p:cBhvr additive="base">
                                        <p:cTn id="50"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51"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 presetClass="entr" presetSubtype="4" fill="hold" grpId="0"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 calcmode="lin" valueType="num">
                                      <p:cBhvr additive="base">
                                        <p:cTn id="56"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7"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2" presetClass="entr" presetSubtype="4" fill="hold" grpId="0" nodeType="clickEffect">
                                  <p:stCondLst>
                                    <p:cond delay="0"/>
                                  </p:stCondLst>
                                  <p:childTnLst>
                                    <p:set>
                                      <p:cBhvr>
                                        <p:cTn id="61" dur="1" fill="hold">
                                          <p:stCondLst>
                                            <p:cond delay="0"/>
                                          </p:stCondLst>
                                        </p:cTn>
                                        <p:tgtEl>
                                          <p:spTgt spid="3">
                                            <p:txEl>
                                              <p:pRg st="8" end="8"/>
                                            </p:txEl>
                                          </p:spTgt>
                                        </p:tgtEl>
                                        <p:attrNameLst>
                                          <p:attrName>style.visibility</p:attrName>
                                        </p:attrNameLst>
                                      </p:cBhvr>
                                      <p:to>
                                        <p:strVal val="visible"/>
                                      </p:to>
                                    </p:set>
                                    <p:anim calcmode="lin" valueType="num">
                                      <p:cBhvr additive="base">
                                        <p:cTn id="62"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63"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2" presetClass="entr" presetSubtype="4" fill="hold" grpId="0" nodeType="clickEffect">
                                  <p:stCondLst>
                                    <p:cond delay="0"/>
                                  </p:stCondLst>
                                  <p:childTnLst>
                                    <p:set>
                                      <p:cBhvr>
                                        <p:cTn id="67" dur="1" fill="hold">
                                          <p:stCondLst>
                                            <p:cond delay="0"/>
                                          </p:stCondLst>
                                        </p:cTn>
                                        <p:tgtEl>
                                          <p:spTgt spid="3">
                                            <p:txEl>
                                              <p:pRg st="9" end="9"/>
                                            </p:txEl>
                                          </p:spTgt>
                                        </p:tgtEl>
                                        <p:attrNameLst>
                                          <p:attrName>style.visibility</p:attrName>
                                        </p:attrNameLst>
                                      </p:cBhvr>
                                      <p:to>
                                        <p:strVal val="visible"/>
                                      </p:to>
                                    </p:set>
                                    <p:anim calcmode="lin" valueType="num">
                                      <p:cBhvr additive="base">
                                        <p:cTn id="68"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9"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3886" y="2497618"/>
            <a:ext cx="10363200" cy="911788"/>
          </a:xfrm>
        </p:spPr>
        <p:txBody>
          <a:bodyPr/>
          <a:lstStyle/>
          <a:p>
            <a:r>
              <a:rPr lang="en-US" dirty="0" smtClean="0">
                <a:solidFill>
                  <a:srgbClr val="00B0F0"/>
                </a:solidFill>
                <a:latin typeface="Times New Roman" pitchFamily="18" charset="0"/>
                <a:cs typeface="Times New Roman" pitchFamily="18" charset="0"/>
              </a:rPr>
              <a:t>         Here are some still pictures of our game</a:t>
            </a:r>
            <a:endParaRPr lang="en-US" dirty="0">
              <a:solidFill>
                <a:srgbClr val="00B0F0"/>
              </a:solidFill>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strVal val="#ppt_w*0.70"/>
                                          </p:val>
                                        </p:tav>
                                        <p:tav tm="100000">
                                          <p:val>
                                            <p:strVal val="#ppt_w"/>
                                          </p:val>
                                        </p:tav>
                                      </p:tavLst>
                                    </p:anim>
                                    <p:anim calcmode="lin" valueType="num">
                                      <p:cBhvr>
                                        <p:cTn id="8" dur="1000" fill="hold"/>
                                        <p:tgtEl>
                                          <p:spTgt spid="2"/>
                                        </p:tgtEl>
                                        <p:attrNameLst>
                                          <p:attrName>ppt_h</p:attrName>
                                        </p:attrNameLst>
                                      </p:cBhvr>
                                      <p:tavLst>
                                        <p:tav tm="0">
                                          <p:val>
                                            <p:strVal val="#ppt_h"/>
                                          </p:val>
                                        </p:tav>
                                        <p:tav tm="100000">
                                          <p:val>
                                            <p:strVal val="#ppt_h"/>
                                          </p:val>
                                        </p:tav>
                                      </p:tavLst>
                                    </p:anim>
                                    <p:animEffect transition="in" filter="fade">
                                      <p:cBhvr>
                                        <p:cTn id="9"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descr="2017-04-05.png"/>
          <p:cNvPicPr>
            <a:picLocks noChangeAspect="1"/>
          </p:cNvPicPr>
          <p:nvPr/>
        </p:nvPicPr>
        <p:blipFill>
          <a:blip r:embed="rId2"/>
          <a:stretch>
            <a:fillRect/>
          </a:stretch>
        </p:blipFill>
        <p:spPr>
          <a:xfrm>
            <a:off x="0" y="1673"/>
            <a:ext cx="12192000" cy="6854653"/>
          </a:xfrm>
          <a:prstGeom prst="rect">
            <a:avLst/>
          </a:prstGeom>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tro">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Metro</Template>
  <TotalTime>111</TotalTime>
  <Words>346</Words>
  <Application>Microsoft Office PowerPoint</Application>
  <PresentationFormat>Custom</PresentationFormat>
  <Paragraphs>52</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Metro</vt:lpstr>
      <vt:lpstr>Slide 1</vt:lpstr>
      <vt:lpstr>Introduction</vt:lpstr>
      <vt:lpstr>ABSTRACTION</vt:lpstr>
      <vt:lpstr>SOFTWARE</vt:lpstr>
      <vt:lpstr>DESCRIPTION</vt:lpstr>
      <vt:lpstr>           We named this game    </vt:lpstr>
      <vt:lpstr>Here are some phases for this game </vt:lpstr>
      <vt:lpstr>         Here are some still pictures of our game</vt:lpstr>
      <vt:lpstr>Slide 9</vt:lpstr>
      <vt:lpstr>Slide 10</vt:lpstr>
      <vt:lpstr>Slide 11</vt:lpstr>
      <vt:lpstr>Slide 12</vt:lpstr>
      <vt:lpstr>Slide 13</vt:lpstr>
      <vt:lpstr>Conclusion</vt:lpstr>
      <vt:lpstr>THANK YOU</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USER</dc:creator>
  <cp:lastModifiedBy>User</cp:lastModifiedBy>
  <cp:revision>11</cp:revision>
  <dcterms:created xsi:type="dcterms:W3CDTF">2017-04-04T15:04:17Z</dcterms:created>
  <dcterms:modified xsi:type="dcterms:W3CDTF">2017-04-05T05:04:30Z</dcterms:modified>
</cp:coreProperties>
</file>