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6F2D3-38B6-4999-8A9C-E3AE42132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YOLO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8E861F-3561-484E-864A-3E39ABCE9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You </a:t>
            </a:r>
            <a:r>
              <a:rPr lang="fr-FR" dirty="0" err="1"/>
              <a:t>Only</a:t>
            </a:r>
            <a:r>
              <a:rPr lang="fr-FR" dirty="0"/>
              <a:t> Look Once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51FD6E-AA4F-4220-8FB9-9F986FF6D102}"/>
              </a:ext>
            </a:extLst>
          </p:cNvPr>
          <p:cNvSpPr txBox="1"/>
          <p:nvPr/>
        </p:nvSpPr>
        <p:spPr>
          <a:xfrm>
            <a:off x="1150374" y="532416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Othmane </a:t>
            </a:r>
            <a:r>
              <a:rPr lang="fr-FR" dirty="0" err="1"/>
              <a:t>Aoussar</a:t>
            </a:r>
            <a:r>
              <a:rPr lang="fr-FR" dirty="0"/>
              <a:t> – Sébastien </a:t>
            </a:r>
            <a:r>
              <a:rPr lang="fr-FR" dirty="0" err="1"/>
              <a:t>Ducor</a:t>
            </a:r>
            <a:r>
              <a:rPr lang="fr-FR" dirty="0"/>
              <a:t> – </a:t>
            </a:r>
            <a:r>
              <a:rPr lang="fr-FR" dirty="0" err="1"/>
              <a:t>Eléna</a:t>
            </a:r>
            <a:r>
              <a:rPr lang="fr-FR" dirty="0"/>
              <a:t> Dupuy</a:t>
            </a:r>
          </a:p>
          <a:p>
            <a:r>
              <a:rPr lang="fr-FR" dirty="0"/>
              <a:t>Romain </a:t>
            </a:r>
            <a:r>
              <a:rPr lang="fr-FR" dirty="0" err="1"/>
              <a:t>Gea</a:t>
            </a:r>
            <a:r>
              <a:rPr lang="fr-FR" dirty="0"/>
              <a:t> – Nusaïbah Ibrahimi – Eloïse </a:t>
            </a:r>
            <a:r>
              <a:rPr lang="fr-FR" dirty="0" err="1"/>
              <a:t>Issert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C493ED-D20E-4538-A2FC-21ABA3E7324D}"/>
              </a:ext>
            </a:extLst>
          </p:cNvPr>
          <p:cNvSpPr txBox="1"/>
          <p:nvPr/>
        </p:nvSpPr>
        <p:spPr>
          <a:xfrm>
            <a:off x="7551174" y="368710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Lundi 13 janvier 2020</a:t>
            </a:r>
          </a:p>
        </p:txBody>
      </p:sp>
    </p:spTree>
    <p:extLst>
      <p:ext uri="{BB962C8B-B14F-4D97-AF65-F5344CB8AC3E}">
        <p14:creationId xmlns:p14="http://schemas.microsoft.com/office/powerpoint/2010/main" val="320886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9C21E-6A13-45F1-81A6-BD2A0FDE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6519A-03A8-43B7-BD15-3D600262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3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BA61526-9D6A-4BC7-BE87-089E413D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66CD53-B646-4BA8-9858-2B4EC51A6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19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72DC5C7-5981-454F-97A7-5BFA9D19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996FB732-A4D4-41AD-884F-098954C4A6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7B12C5A-A1B9-46CA-A4F3-D5FE01DD3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93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75AC583-5929-4973-8170-C3462016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B12CB5-FE0F-421A-ACAC-49085664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7E72B35-5B5C-4E54-930B-AAF248BB1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12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82E5A93-0EFA-4849-8A07-C5FE8B0D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853370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8</TotalTime>
  <Words>26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Franklin Gothic Book</vt:lpstr>
      <vt:lpstr>Cadrage</vt:lpstr>
      <vt:lpstr>YOLO 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</dc:title>
  <dc:creator>Nusaïbah Ibrahimi</dc:creator>
  <cp:lastModifiedBy>Nusaïbah Ibrahimi</cp:lastModifiedBy>
  <cp:revision>1</cp:revision>
  <dcterms:created xsi:type="dcterms:W3CDTF">2019-12-29T19:19:47Z</dcterms:created>
  <dcterms:modified xsi:type="dcterms:W3CDTF">2019-12-29T19:28:44Z</dcterms:modified>
</cp:coreProperties>
</file>