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303" r:id="rId2"/>
  </p:sldIdLst>
  <p:sldSz cx="7564438" cy="5321300"/>
  <p:notesSz cx="6858000" cy="9144000"/>
  <p:defaultTextStyle>
    <a:defPPr>
      <a:defRPr lang="en-US"/>
    </a:defPPr>
    <a:lvl1pPr marL="0" algn="l" defTabSz="736275" rtl="0" eaLnBrk="1" latinLnBrk="0" hangingPunct="1">
      <a:defRPr sz="1400" kern="1200">
        <a:solidFill>
          <a:schemeClr val="tx1"/>
        </a:solidFill>
        <a:latin typeface="+mn-lt"/>
        <a:ea typeface="+mn-ea"/>
        <a:cs typeface="+mn-cs"/>
      </a:defRPr>
    </a:lvl1pPr>
    <a:lvl2pPr marL="368137" algn="l" defTabSz="736275" rtl="0" eaLnBrk="1" latinLnBrk="0" hangingPunct="1">
      <a:defRPr sz="1400" kern="1200">
        <a:solidFill>
          <a:schemeClr val="tx1"/>
        </a:solidFill>
        <a:latin typeface="+mn-lt"/>
        <a:ea typeface="+mn-ea"/>
        <a:cs typeface="+mn-cs"/>
      </a:defRPr>
    </a:lvl2pPr>
    <a:lvl3pPr marL="736275" algn="l" defTabSz="736275" rtl="0" eaLnBrk="1" latinLnBrk="0" hangingPunct="1">
      <a:defRPr sz="1400" kern="1200">
        <a:solidFill>
          <a:schemeClr val="tx1"/>
        </a:solidFill>
        <a:latin typeface="+mn-lt"/>
        <a:ea typeface="+mn-ea"/>
        <a:cs typeface="+mn-cs"/>
      </a:defRPr>
    </a:lvl3pPr>
    <a:lvl4pPr marL="1104412" algn="l" defTabSz="736275" rtl="0" eaLnBrk="1" latinLnBrk="0" hangingPunct="1">
      <a:defRPr sz="1400" kern="1200">
        <a:solidFill>
          <a:schemeClr val="tx1"/>
        </a:solidFill>
        <a:latin typeface="+mn-lt"/>
        <a:ea typeface="+mn-ea"/>
        <a:cs typeface="+mn-cs"/>
      </a:defRPr>
    </a:lvl4pPr>
    <a:lvl5pPr marL="1472550" algn="l" defTabSz="736275" rtl="0" eaLnBrk="1" latinLnBrk="0" hangingPunct="1">
      <a:defRPr sz="1400" kern="1200">
        <a:solidFill>
          <a:schemeClr val="tx1"/>
        </a:solidFill>
        <a:latin typeface="+mn-lt"/>
        <a:ea typeface="+mn-ea"/>
        <a:cs typeface="+mn-cs"/>
      </a:defRPr>
    </a:lvl5pPr>
    <a:lvl6pPr marL="1840687" algn="l" defTabSz="736275" rtl="0" eaLnBrk="1" latinLnBrk="0" hangingPunct="1">
      <a:defRPr sz="1400" kern="1200">
        <a:solidFill>
          <a:schemeClr val="tx1"/>
        </a:solidFill>
        <a:latin typeface="+mn-lt"/>
        <a:ea typeface="+mn-ea"/>
        <a:cs typeface="+mn-cs"/>
      </a:defRPr>
    </a:lvl6pPr>
    <a:lvl7pPr marL="2208825" algn="l" defTabSz="736275" rtl="0" eaLnBrk="1" latinLnBrk="0" hangingPunct="1">
      <a:defRPr sz="1400" kern="1200">
        <a:solidFill>
          <a:schemeClr val="tx1"/>
        </a:solidFill>
        <a:latin typeface="+mn-lt"/>
        <a:ea typeface="+mn-ea"/>
        <a:cs typeface="+mn-cs"/>
      </a:defRPr>
    </a:lvl7pPr>
    <a:lvl8pPr marL="2576962" algn="l" defTabSz="736275" rtl="0" eaLnBrk="1" latinLnBrk="0" hangingPunct="1">
      <a:defRPr sz="1400" kern="1200">
        <a:solidFill>
          <a:schemeClr val="tx1"/>
        </a:solidFill>
        <a:latin typeface="+mn-lt"/>
        <a:ea typeface="+mn-ea"/>
        <a:cs typeface="+mn-cs"/>
      </a:defRPr>
    </a:lvl8pPr>
    <a:lvl9pPr marL="2945100" algn="l" defTabSz="73627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76">
          <p15:clr>
            <a:srgbClr val="A4A3A4"/>
          </p15:clr>
        </p15:guide>
        <p15:guide id="4" pos="23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6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54" autoAdjust="0"/>
    <p:restoredTop sz="84520" autoAdjust="0"/>
  </p:normalViewPr>
  <p:slideViewPr>
    <p:cSldViewPr>
      <p:cViewPr varScale="1">
        <p:scale>
          <a:sx n="110" d="100"/>
          <a:sy n="110" d="100"/>
        </p:scale>
        <p:origin x="1723" y="82"/>
      </p:cViewPr>
      <p:guideLst>
        <p:guide orient="horz" pos="2160"/>
        <p:guide pos="2880"/>
        <p:guide orient="horz" pos="1676"/>
        <p:guide pos="2383"/>
      </p:guideLst>
    </p:cSldViewPr>
  </p:slideViewPr>
  <p:outlineViewPr>
    <p:cViewPr>
      <p:scale>
        <a:sx n="33" d="100"/>
        <a:sy n="33" d="100"/>
      </p:scale>
      <p:origin x="0" y="0"/>
    </p:cViewPr>
  </p:outlineViewPr>
  <p:notesTextViewPr>
    <p:cViewPr>
      <p:scale>
        <a:sx n="1" d="1"/>
        <a:sy n="1" d="1"/>
      </p:scale>
      <p:origin x="0" y="0"/>
    </p:cViewPr>
  </p:notesTextViewPr>
  <p:sorterViewPr>
    <p:cViewPr>
      <p:scale>
        <a:sx n="84" d="100"/>
        <a:sy n="84"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238A6A-D0D6-4C2C-96F1-DC18BBDA2F0F}" type="datetimeFigureOut">
              <a:rPr lang="en-IN" smtClean="0"/>
              <a:pPr/>
              <a:t>19-05-2021</a:t>
            </a:fld>
            <a:endParaRPr lang="en-IN"/>
          </a:p>
        </p:txBody>
      </p:sp>
      <p:sp>
        <p:nvSpPr>
          <p:cNvPr id="4" name="Slide Image Placeholder 3"/>
          <p:cNvSpPr>
            <a:spLocks noGrp="1" noRot="1" noChangeAspect="1"/>
          </p:cNvSpPr>
          <p:nvPr>
            <p:ph type="sldImg" idx="2"/>
          </p:nvPr>
        </p:nvSpPr>
        <p:spPr>
          <a:xfrm>
            <a:off x="992188" y="685800"/>
            <a:ext cx="48736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B5172-91D6-45AD-AC49-020392E84486}" type="slidenum">
              <a:rPr lang="en-IN" smtClean="0"/>
              <a:pPr/>
              <a:t>‹#›</a:t>
            </a:fld>
            <a:endParaRPr lang="en-IN"/>
          </a:p>
        </p:txBody>
      </p:sp>
    </p:spTree>
    <p:extLst>
      <p:ext uri="{BB962C8B-B14F-4D97-AF65-F5344CB8AC3E}">
        <p14:creationId xmlns:p14="http://schemas.microsoft.com/office/powerpoint/2010/main" val="592795301"/>
      </p:ext>
    </p:extLst>
  </p:cSld>
  <p:clrMap bg1="lt1" tx1="dk1" bg2="lt2" tx2="dk2" accent1="accent1" accent2="accent2" accent3="accent3" accent4="accent4" accent5="accent5" accent6="accent6" hlink="hlink" folHlink="folHlink"/>
  <p:notesStyle>
    <a:lvl1pPr marL="0" algn="l" defTabSz="736275" rtl="0" eaLnBrk="1" latinLnBrk="0" hangingPunct="1">
      <a:defRPr sz="1000" kern="1200">
        <a:solidFill>
          <a:schemeClr val="tx1"/>
        </a:solidFill>
        <a:latin typeface="+mn-lt"/>
        <a:ea typeface="+mn-ea"/>
        <a:cs typeface="+mn-cs"/>
      </a:defRPr>
    </a:lvl1pPr>
    <a:lvl2pPr marL="368137" algn="l" defTabSz="736275" rtl="0" eaLnBrk="1" latinLnBrk="0" hangingPunct="1">
      <a:defRPr sz="1000" kern="1200">
        <a:solidFill>
          <a:schemeClr val="tx1"/>
        </a:solidFill>
        <a:latin typeface="+mn-lt"/>
        <a:ea typeface="+mn-ea"/>
        <a:cs typeface="+mn-cs"/>
      </a:defRPr>
    </a:lvl2pPr>
    <a:lvl3pPr marL="736275" algn="l" defTabSz="736275" rtl="0" eaLnBrk="1" latinLnBrk="0" hangingPunct="1">
      <a:defRPr sz="1000" kern="1200">
        <a:solidFill>
          <a:schemeClr val="tx1"/>
        </a:solidFill>
        <a:latin typeface="+mn-lt"/>
        <a:ea typeface="+mn-ea"/>
        <a:cs typeface="+mn-cs"/>
      </a:defRPr>
    </a:lvl3pPr>
    <a:lvl4pPr marL="1104412" algn="l" defTabSz="736275" rtl="0" eaLnBrk="1" latinLnBrk="0" hangingPunct="1">
      <a:defRPr sz="1000" kern="1200">
        <a:solidFill>
          <a:schemeClr val="tx1"/>
        </a:solidFill>
        <a:latin typeface="+mn-lt"/>
        <a:ea typeface="+mn-ea"/>
        <a:cs typeface="+mn-cs"/>
      </a:defRPr>
    </a:lvl4pPr>
    <a:lvl5pPr marL="1472550" algn="l" defTabSz="736275" rtl="0" eaLnBrk="1" latinLnBrk="0" hangingPunct="1">
      <a:defRPr sz="1000" kern="1200">
        <a:solidFill>
          <a:schemeClr val="tx1"/>
        </a:solidFill>
        <a:latin typeface="+mn-lt"/>
        <a:ea typeface="+mn-ea"/>
        <a:cs typeface="+mn-cs"/>
      </a:defRPr>
    </a:lvl5pPr>
    <a:lvl6pPr marL="1840687" algn="l" defTabSz="736275" rtl="0" eaLnBrk="1" latinLnBrk="0" hangingPunct="1">
      <a:defRPr sz="1000" kern="1200">
        <a:solidFill>
          <a:schemeClr val="tx1"/>
        </a:solidFill>
        <a:latin typeface="+mn-lt"/>
        <a:ea typeface="+mn-ea"/>
        <a:cs typeface="+mn-cs"/>
      </a:defRPr>
    </a:lvl6pPr>
    <a:lvl7pPr marL="2208825" algn="l" defTabSz="736275" rtl="0" eaLnBrk="1" latinLnBrk="0" hangingPunct="1">
      <a:defRPr sz="1000" kern="1200">
        <a:solidFill>
          <a:schemeClr val="tx1"/>
        </a:solidFill>
        <a:latin typeface="+mn-lt"/>
        <a:ea typeface="+mn-ea"/>
        <a:cs typeface="+mn-cs"/>
      </a:defRPr>
    </a:lvl7pPr>
    <a:lvl8pPr marL="2576962" algn="l" defTabSz="736275" rtl="0" eaLnBrk="1" latinLnBrk="0" hangingPunct="1">
      <a:defRPr sz="1000" kern="1200">
        <a:solidFill>
          <a:schemeClr val="tx1"/>
        </a:solidFill>
        <a:latin typeface="+mn-lt"/>
        <a:ea typeface="+mn-ea"/>
        <a:cs typeface="+mn-cs"/>
      </a:defRPr>
    </a:lvl8pPr>
    <a:lvl9pPr marL="2945100" algn="l" defTabSz="73627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85800"/>
            <a:ext cx="4873625" cy="3429000"/>
          </a:xfrm>
        </p:spPr>
      </p:sp>
      <p:sp>
        <p:nvSpPr>
          <p:cNvPr id="3" name="Notes Placeholder 2"/>
          <p:cNvSpPr>
            <a:spLocks noGrp="1"/>
          </p:cNvSpPr>
          <p:nvPr>
            <p:ph type="body" idx="1"/>
          </p:nvPr>
        </p:nvSpPr>
        <p:spPr/>
        <p:txBody>
          <a:bodyPr>
            <a:normAutofit/>
          </a:bodyPr>
          <a:lstStyle/>
          <a:p>
            <a:r>
              <a:rPr lang="en-IN" sz="1200" dirty="0">
                <a:latin typeface="Arial" panose="020B0604020202020204" pitchFamily="34" charset="0"/>
                <a:cs typeface="Arial" panose="020B0604020202020204" pitchFamily="34" charset="0"/>
              </a:rPr>
              <a:t>DO NOT CHANGE ANY FONT TYPE AND  SIZE ANYWHERE IN THE SLIDE.</a:t>
            </a:r>
          </a:p>
          <a:p>
            <a:r>
              <a:rPr lang="en-US" dirty="0"/>
              <a:t>Put Group ID in right bottom corner</a:t>
            </a:r>
          </a:p>
        </p:txBody>
      </p:sp>
      <p:sp>
        <p:nvSpPr>
          <p:cNvPr id="4" name="Slide Number Placeholder 3"/>
          <p:cNvSpPr>
            <a:spLocks noGrp="1"/>
          </p:cNvSpPr>
          <p:nvPr>
            <p:ph type="sldNum" sz="quarter" idx="10"/>
          </p:nvPr>
        </p:nvSpPr>
        <p:spPr/>
        <p:txBody>
          <a:bodyPr/>
          <a:lstStyle/>
          <a:p>
            <a:fld id="{FF501A7D-68A8-4FD0-A6FD-A67349547810}" type="slidenum">
              <a:rPr lang="en-IN" smtClean="0">
                <a:solidFill>
                  <a:prstClr val="black"/>
                </a:solidFill>
              </a:rPr>
              <a:pPr/>
              <a:t>1</a:t>
            </a:fld>
            <a:endParaRPr lang="en-IN">
              <a:solidFill>
                <a:prstClr val="black"/>
              </a:solidFill>
            </a:endParaRPr>
          </a:p>
        </p:txBody>
      </p:sp>
    </p:spTree>
    <p:extLst>
      <p:ext uri="{BB962C8B-B14F-4D97-AF65-F5344CB8AC3E}">
        <p14:creationId xmlns:p14="http://schemas.microsoft.com/office/powerpoint/2010/main" val="232230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3939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57" y="0"/>
            <a:ext cx="7547124" cy="5321300"/>
          </a:xfrm>
          <a:prstGeom prst="rect">
            <a:avLst/>
          </a:prstGeom>
        </p:spPr>
      </p:pic>
      <p:sp>
        <p:nvSpPr>
          <p:cNvPr id="8" name="TextBox 1"/>
          <p:cNvSpPr txBox="1"/>
          <p:nvPr userDrawn="1"/>
        </p:nvSpPr>
        <p:spPr>
          <a:xfrm>
            <a:off x="3566195" y="5036914"/>
            <a:ext cx="432048" cy="215444"/>
          </a:xfrm>
          <a:prstGeom prst="rect">
            <a:avLst/>
          </a:prstGeom>
          <a:noFill/>
        </p:spPr>
        <p:txBody>
          <a:bodyPr wrap="square" rtlCol="0">
            <a:spAutoFit/>
          </a:bodyPr>
          <a:lstStyle>
            <a:defPPr>
              <a:defRPr lang="en-US"/>
            </a:defPPr>
            <a:lvl1pPr marL="0" algn="l" defTabSz="736275" rtl="0" eaLnBrk="1" latinLnBrk="0" hangingPunct="1">
              <a:defRPr sz="1400" kern="1200">
                <a:solidFill>
                  <a:schemeClr val="tx1"/>
                </a:solidFill>
                <a:latin typeface="+mn-lt"/>
                <a:ea typeface="+mn-ea"/>
                <a:cs typeface="+mn-cs"/>
              </a:defRPr>
            </a:lvl1pPr>
            <a:lvl2pPr marL="368137" algn="l" defTabSz="736275" rtl="0" eaLnBrk="1" latinLnBrk="0" hangingPunct="1">
              <a:defRPr sz="1400" kern="1200">
                <a:solidFill>
                  <a:schemeClr val="tx1"/>
                </a:solidFill>
                <a:latin typeface="+mn-lt"/>
                <a:ea typeface="+mn-ea"/>
                <a:cs typeface="+mn-cs"/>
              </a:defRPr>
            </a:lvl2pPr>
            <a:lvl3pPr marL="736275" algn="l" defTabSz="736275" rtl="0" eaLnBrk="1" latinLnBrk="0" hangingPunct="1">
              <a:defRPr sz="1400" kern="1200">
                <a:solidFill>
                  <a:schemeClr val="tx1"/>
                </a:solidFill>
                <a:latin typeface="+mn-lt"/>
                <a:ea typeface="+mn-ea"/>
                <a:cs typeface="+mn-cs"/>
              </a:defRPr>
            </a:lvl3pPr>
            <a:lvl4pPr marL="1104412" algn="l" defTabSz="736275" rtl="0" eaLnBrk="1" latinLnBrk="0" hangingPunct="1">
              <a:defRPr sz="1400" kern="1200">
                <a:solidFill>
                  <a:schemeClr val="tx1"/>
                </a:solidFill>
                <a:latin typeface="+mn-lt"/>
                <a:ea typeface="+mn-ea"/>
                <a:cs typeface="+mn-cs"/>
              </a:defRPr>
            </a:lvl4pPr>
            <a:lvl5pPr marL="1472550" algn="l" defTabSz="736275" rtl="0" eaLnBrk="1" latinLnBrk="0" hangingPunct="1">
              <a:defRPr sz="1400" kern="1200">
                <a:solidFill>
                  <a:schemeClr val="tx1"/>
                </a:solidFill>
                <a:latin typeface="+mn-lt"/>
                <a:ea typeface="+mn-ea"/>
                <a:cs typeface="+mn-cs"/>
              </a:defRPr>
            </a:lvl5pPr>
            <a:lvl6pPr marL="1840687" algn="l" defTabSz="736275" rtl="0" eaLnBrk="1" latinLnBrk="0" hangingPunct="1">
              <a:defRPr sz="1400" kern="1200">
                <a:solidFill>
                  <a:schemeClr val="tx1"/>
                </a:solidFill>
                <a:latin typeface="+mn-lt"/>
                <a:ea typeface="+mn-ea"/>
                <a:cs typeface="+mn-cs"/>
              </a:defRPr>
            </a:lvl6pPr>
            <a:lvl7pPr marL="2208825" algn="l" defTabSz="736275" rtl="0" eaLnBrk="1" latinLnBrk="0" hangingPunct="1">
              <a:defRPr sz="1400" kern="1200">
                <a:solidFill>
                  <a:schemeClr val="tx1"/>
                </a:solidFill>
                <a:latin typeface="+mn-lt"/>
                <a:ea typeface="+mn-ea"/>
                <a:cs typeface="+mn-cs"/>
              </a:defRPr>
            </a:lvl7pPr>
            <a:lvl8pPr marL="2576962" algn="l" defTabSz="736275" rtl="0" eaLnBrk="1" latinLnBrk="0" hangingPunct="1">
              <a:defRPr sz="1400" kern="1200">
                <a:solidFill>
                  <a:schemeClr val="tx1"/>
                </a:solidFill>
                <a:latin typeface="+mn-lt"/>
                <a:ea typeface="+mn-ea"/>
                <a:cs typeface="+mn-cs"/>
              </a:defRPr>
            </a:lvl8pPr>
            <a:lvl9pPr marL="2945100" algn="l" defTabSz="736275" rtl="0" eaLnBrk="1" latinLnBrk="0" hangingPunct="1">
              <a:defRPr sz="1400" kern="1200">
                <a:solidFill>
                  <a:schemeClr val="tx1"/>
                </a:solidFill>
                <a:latin typeface="+mn-lt"/>
                <a:ea typeface="+mn-ea"/>
                <a:cs typeface="+mn-cs"/>
              </a:defRPr>
            </a:lvl9pPr>
          </a:lstStyle>
          <a:p>
            <a:pPr algn="ctr"/>
            <a:fld id="{E0EB2F00-D88B-4053-BD9D-74B2C284D5A4}" type="slidenum">
              <a:rPr lang="en-IN" sz="800" b="1" smtClean="0">
                <a:latin typeface="Segoe UI" pitchFamily="34" charset="0"/>
                <a:cs typeface="Segoe UI" pitchFamily="34" charset="0"/>
              </a:rPr>
              <a:pPr algn="ctr"/>
              <a:t>‹#›</a:t>
            </a:fld>
            <a:endParaRPr lang="en-IN" sz="1000" b="1" dirty="0">
              <a:latin typeface="Segoe UI" pitchFamily="34" charset="0"/>
              <a:cs typeface="Segoe UI" pitchFamily="34" charset="0"/>
            </a:endParaRPr>
          </a:p>
        </p:txBody>
      </p:sp>
      <p:sp>
        <p:nvSpPr>
          <p:cNvPr id="9" name="TextBox 4"/>
          <p:cNvSpPr txBox="1">
            <a:spLocks noChangeArrowheads="1"/>
          </p:cNvSpPr>
          <p:nvPr userDrawn="1"/>
        </p:nvSpPr>
        <p:spPr bwMode="auto">
          <a:xfrm>
            <a:off x="2086571" y="107844"/>
            <a:ext cx="3391296" cy="32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618" tIns="36809" rIns="73618" bIns="36809">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IN" sz="1600" b="1" dirty="0">
                <a:solidFill>
                  <a:schemeClr val="accent5">
                    <a:lumMod val="50000"/>
                  </a:schemeClr>
                </a:solidFill>
                <a:latin typeface="BlackChancery" pitchFamily="2" charset="0"/>
                <a:cs typeface="Times New Roman" panose="02020603050405020304" pitchFamily="18" charset="0"/>
              </a:rPr>
              <a:t>Department </a:t>
            </a:r>
            <a:r>
              <a:rPr lang="en-IN" altLang="en-US" sz="1600" b="1" dirty="0">
                <a:solidFill>
                  <a:schemeClr val="accent5">
                    <a:lumMod val="50000"/>
                  </a:schemeClr>
                </a:solidFill>
                <a:latin typeface="BlackChancery" pitchFamily="2" charset="0"/>
                <a:cs typeface="Times New Roman" panose="02020603050405020304" pitchFamily="18" charset="0"/>
              </a:rPr>
              <a:t>: Information Technology</a:t>
            </a:r>
          </a:p>
        </p:txBody>
      </p:sp>
    </p:spTree>
    <p:extLst>
      <p:ext uri="{BB962C8B-B14F-4D97-AF65-F5344CB8AC3E}">
        <p14:creationId xmlns:p14="http://schemas.microsoft.com/office/powerpoint/2010/main" val="3687565034"/>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736275" rtl="0" eaLnBrk="1" latinLnBrk="0" hangingPunct="1">
        <a:spcBef>
          <a:spcPct val="0"/>
        </a:spcBef>
        <a:buNone/>
        <a:defRPr sz="3500" kern="1200">
          <a:solidFill>
            <a:schemeClr val="tx1"/>
          </a:solidFill>
          <a:latin typeface="+mj-lt"/>
          <a:ea typeface="+mj-ea"/>
          <a:cs typeface="+mj-cs"/>
        </a:defRPr>
      </a:lvl1pPr>
    </p:titleStyle>
    <p:bodyStyle>
      <a:lvl1pPr marL="276103" indent="-276103" algn="l" defTabSz="73627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1pPr>
      <a:lvl2pPr marL="598223" indent="-230086" algn="l" defTabSz="73627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2pPr>
      <a:lvl3pPr marL="920344" indent="-184069" algn="l" defTabSz="73627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88481"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656618"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024756"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92893"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61031"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129168" indent="-184069" algn="l" defTabSz="7362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736275" rtl="0" eaLnBrk="1" latinLnBrk="0" hangingPunct="1">
        <a:defRPr sz="1400" kern="1200">
          <a:solidFill>
            <a:schemeClr val="tx1"/>
          </a:solidFill>
          <a:latin typeface="+mn-lt"/>
          <a:ea typeface="+mn-ea"/>
          <a:cs typeface="+mn-cs"/>
        </a:defRPr>
      </a:lvl1pPr>
      <a:lvl2pPr marL="368137" algn="l" defTabSz="736275" rtl="0" eaLnBrk="1" latinLnBrk="0" hangingPunct="1">
        <a:defRPr sz="1400" kern="1200">
          <a:solidFill>
            <a:schemeClr val="tx1"/>
          </a:solidFill>
          <a:latin typeface="+mn-lt"/>
          <a:ea typeface="+mn-ea"/>
          <a:cs typeface="+mn-cs"/>
        </a:defRPr>
      </a:lvl2pPr>
      <a:lvl3pPr marL="736275" algn="l" defTabSz="736275" rtl="0" eaLnBrk="1" latinLnBrk="0" hangingPunct="1">
        <a:defRPr sz="1400" kern="1200">
          <a:solidFill>
            <a:schemeClr val="tx1"/>
          </a:solidFill>
          <a:latin typeface="+mn-lt"/>
          <a:ea typeface="+mn-ea"/>
          <a:cs typeface="+mn-cs"/>
        </a:defRPr>
      </a:lvl3pPr>
      <a:lvl4pPr marL="1104412" algn="l" defTabSz="736275" rtl="0" eaLnBrk="1" latinLnBrk="0" hangingPunct="1">
        <a:defRPr sz="1400" kern="1200">
          <a:solidFill>
            <a:schemeClr val="tx1"/>
          </a:solidFill>
          <a:latin typeface="+mn-lt"/>
          <a:ea typeface="+mn-ea"/>
          <a:cs typeface="+mn-cs"/>
        </a:defRPr>
      </a:lvl4pPr>
      <a:lvl5pPr marL="1472550" algn="l" defTabSz="736275" rtl="0" eaLnBrk="1" latinLnBrk="0" hangingPunct="1">
        <a:defRPr sz="1400" kern="1200">
          <a:solidFill>
            <a:schemeClr val="tx1"/>
          </a:solidFill>
          <a:latin typeface="+mn-lt"/>
          <a:ea typeface="+mn-ea"/>
          <a:cs typeface="+mn-cs"/>
        </a:defRPr>
      </a:lvl5pPr>
      <a:lvl6pPr marL="1840687" algn="l" defTabSz="736275" rtl="0" eaLnBrk="1" latinLnBrk="0" hangingPunct="1">
        <a:defRPr sz="1400" kern="1200">
          <a:solidFill>
            <a:schemeClr val="tx1"/>
          </a:solidFill>
          <a:latin typeface="+mn-lt"/>
          <a:ea typeface="+mn-ea"/>
          <a:cs typeface="+mn-cs"/>
        </a:defRPr>
      </a:lvl6pPr>
      <a:lvl7pPr marL="2208825" algn="l" defTabSz="736275" rtl="0" eaLnBrk="1" latinLnBrk="0" hangingPunct="1">
        <a:defRPr sz="1400" kern="1200">
          <a:solidFill>
            <a:schemeClr val="tx1"/>
          </a:solidFill>
          <a:latin typeface="+mn-lt"/>
          <a:ea typeface="+mn-ea"/>
          <a:cs typeface="+mn-cs"/>
        </a:defRPr>
      </a:lvl7pPr>
      <a:lvl8pPr marL="2576962" algn="l" defTabSz="736275" rtl="0" eaLnBrk="1" latinLnBrk="0" hangingPunct="1">
        <a:defRPr sz="1400" kern="1200">
          <a:solidFill>
            <a:schemeClr val="tx1"/>
          </a:solidFill>
          <a:latin typeface="+mn-lt"/>
          <a:ea typeface="+mn-ea"/>
          <a:cs typeface="+mn-cs"/>
        </a:defRPr>
      </a:lvl8pPr>
      <a:lvl9pPr marL="2945100" algn="l" defTabSz="73627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5917" y="428402"/>
            <a:ext cx="6552603" cy="361637"/>
          </a:xfrm>
          <a:prstGeom prst="rect">
            <a:avLst/>
          </a:prstGeom>
          <a:noFill/>
        </p:spPr>
        <p:txBody>
          <a:bodyPr wrap="square" rtlCol="0">
            <a:spAutoFit/>
          </a:bodyPr>
          <a:lstStyle/>
          <a:p>
            <a:pPr>
              <a:lnSpc>
                <a:spcPct val="150000"/>
              </a:lnSpc>
              <a:tabLst>
                <a:tab pos="1441872" algn="l"/>
                <a:tab pos="1588871" algn="l"/>
              </a:tabLst>
            </a:pPr>
            <a:r>
              <a:rPr lang="en-IN" sz="700" b="1" dirty="0">
                <a:solidFill>
                  <a:prstClr val="black"/>
                </a:solidFill>
                <a:latin typeface="Segoe UI" panose="020B0502040204020203" pitchFamily="34" charset="0"/>
                <a:cs typeface="Segoe UI" panose="020B0502040204020203" pitchFamily="34" charset="0"/>
              </a:rPr>
              <a:t>Project Title</a:t>
            </a:r>
            <a:r>
              <a:rPr lang="en-IN" sz="700" dirty="0">
                <a:solidFill>
                  <a:prstClr val="black"/>
                </a:solidFill>
                <a:latin typeface="Segoe UI" panose="020B0502040204020203" pitchFamily="34" charset="0"/>
                <a:cs typeface="Segoe UI" panose="020B0502040204020203" pitchFamily="34" charset="0"/>
              </a:rPr>
              <a:t>	</a:t>
            </a:r>
            <a:r>
              <a:rPr lang="en-IN" sz="700" b="1" dirty="0">
                <a:solidFill>
                  <a:prstClr val="black"/>
                </a:solidFill>
                <a:latin typeface="Segoe UI" panose="020B0502040204020203" pitchFamily="34" charset="0"/>
                <a:cs typeface="Segoe UI" panose="020B0502040204020203" pitchFamily="34" charset="0"/>
              </a:rPr>
              <a:t>:</a:t>
            </a:r>
            <a:r>
              <a:rPr lang="en-IN" sz="700" dirty="0">
                <a:solidFill>
                  <a:prstClr val="black"/>
                </a:solidFill>
                <a:latin typeface="Segoe UI" panose="020B0502040204020203" pitchFamily="34" charset="0"/>
                <a:cs typeface="Segoe UI" panose="020B0502040204020203" pitchFamily="34" charset="0"/>
              </a:rPr>
              <a:t>	 Solar Powered Portable Air Purifier</a:t>
            </a:r>
            <a:endParaRPr lang="en-IN" sz="700" b="1" dirty="0">
              <a:solidFill>
                <a:prstClr val="black"/>
              </a:solidFill>
              <a:latin typeface="Segoe UI" panose="020B0502040204020203" pitchFamily="34" charset="0"/>
              <a:cs typeface="Segoe UI" panose="020B0502040204020203" pitchFamily="34" charset="0"/>
            </a:endParaRPr>
          </a:p>
          <a:p>
            <a:pPr>
              <a:tabLst>
                <a:tab pos="1441872" algn="l"/>
                <a:tab pos="1588871" algn="l"/>
              </a:tabLst>
            </a:pPr>
            <a:r>
              <a:rPr lang="en-IN" sz="700" b="1" dirty="0">
                <a:solidFill>
                  <a:prstClr val="black"/>
                </a:solidFill>
                <a:latin typeface="Segoe UI" panose="020B0502040204020203" pitchFamily="34" charset="0"/>
                <a:cs typeface="Segoe UI" panose="020B0502040204020203" pitchFamily="34" charset="0"/>
              </a:rPr>
              <a:t>Domain (Area of Project)	: </a:t>
            </a:r>
            <a:r>
              <a:rPr lang="en-IN" sz="700" dirty="0">
                <a:solidFill>
                  <a:prstClr val="black"/>
                </a:solidFill>
                <a:latin typeface="Segoe UI" panose="020B0502040204020203" pitchFamily="34" charset="0"/>
                <a:cs typeface="Segoe UI" panose="020B0502040204020203" pitchFamily="34" charset="0"/>
              </a:rPr>
              <a:t>     Electronics and embedded</a:t>
            </a:r>
          </a:p>
        </p:txBody>
      </p:sp>
      <p:sp>
        <p:nvSpPr>
          <p:cNvPr id="2" name="TextBox 1"/>
          <p:cNvSpPr txBox="1"/>
          <p:nvPr/>
        </p:nvSpPr>
        <p:spPr>
          <a:xfrm>
            <a:off x="3062139" y="1112332"/>
            <a:ext cx="3931562" cy="900246"/>
          </a:xfrm>
          <a:prstGeom prst="rect">
            <a:avLst/>
          </a:prstGeom>
          <a:noFill/>
        </p:spPr>
        <p:txBody>
          <a:bodyPr wrap="square" rtlCol="0">
            <a:spAutoFit/>
          </a:bodyPr>
          <a:lstStyle/>
          <a:p>
            <a:pPr>
              <a:lnSpc>
                <a:spcPct val="150000"/>
              </a:lnSpc>
              <a:tabLst>
                <a:tab pos="1076325" algn="l"/>
                <a:tab pos="1298575" algn="l"/>
              </a:tabLst>
            </a:pPr>
            <a:r>
              <a:rPr lang="en-IN" sz="700" b="1" dirty="0">
                <a:solidFill>
                  <a:prstClr val="black"/>
                </a:solidFill>
                <a:latin typeface="Segoe UI" panose="020B0502040204020203" pitchFamily="34" charset="0"/>
                <a:cs typeface="Segoe UI" panose="020B0502040204020203" pitchFamily="34" charset="0"/>
              </a:rPr>
              <a:t>Name of Project Guide	:</a:t>
            </a:r>
            <a:r>
              <a:rPr lang="en-IN" sz="700" dirty="0">
                <a:solidFill>
                  <a:prstClr val="black"/>
                </a:solidFill>
                <a:latin typeface="Segoe UI" panose="020B0502040204020203" pitchFamily="34" charset="0"/>
                <a:cs typeface="Segoe UI" panose="020B0502040204020203" pitchFamily="34" charset="0"/>
              </a:rPr>
              <a:t>	Prof. </a:t>
            </a:r>
            <a:r>
              <a:rPr lang="en-IN" sz="700" dirty="0" err="1">
                <a:solidFill>
                  <a:prstClr val="black"/>
                </a:solidFill>
                <a:latin typeface="Segoe UI" panose="020B0502040204020203" pitchFamily="34" charset="0"/>
                <a:cs typeface="Segoe UI" panose="020B0502040204020203" pitchFamily="34" charset="0"/>
              </a:rPr>
              <a:t>Hemant</a:t>
            </a:r>
            <a:r>
              <a:rPr lang="en-IN" sz="700" dirty="0">
                <a:solidFill>
                  <a:prstClr val="black"/>
                </a:solidFill>
                <a:latin typeface="Segoe UI" panose="020B0502040204020203" pitchFamily="34" charset="0"/>
                <a:cs typeface="Segoe UI" panose="020B0502040204020203" pitchFamily="34" charset="0"/>
              </a:rPr>
              <a:t>  </a:t>
            </a:r>
            <a:r>
              <a:rPr lang="en-IN" sz="700" dirty="0" err="1">
                <a:solidFill>
                  <a:prstClr val="black"/>
                </a:solidFill>
                <a:latin typeface="Segoe UI" panose="020B0502040204020203" pitchFamily="34" charset="0"/>
                <a:cs typeface="Segoe UI" panose="020B0502040204020203" pitchFamily="34" charset="0"/>
              </a:rPr>
              <a:t>Jadhav</a:t>
            </a:r>
            <a:r>
              <a:rPr lang="en-IN" sz="700" dirty="0">
                <a:solidFill>
                  <a:prstClr val="black"/>
                </a:solidFill>
                <a:latin typeface="Segoe UI" panose="020B0502040204020203" pitchFamily="34" charset="0"/>
                <a:cs typeface="Segoe UI" panose="020B0502040204020203" pitchFamily="34" charset="0"/>
              </a:rPr>
              <a:t> (hemant.jadhav@vit.edu.in)</a:t>
            </a:r>
          </a:p>
          <a:p>
            <a:pPr>
              <a:lnSpc>
                <a:spcPct val="150000"/>
              </a:lnSpc>
              <a:tabLst>
                <a:tab pos="1076325" algn="l"/>
                <a:tab pos="1298575" algn="l"/>
              </a:tabLst>
            </a:pPr>
            <a:r>
              <a:rPr lang="en-IN" sz="700" b="1" dirty="0">
                <a:solidFill>
                  <a:prstClr val="black"/>
                </a:solidFill>
                <a:latin typeface="Segoe UI" panose="020B0502040204020203" pitchFamily="34" charset="0"/>
                <a:cs typeface="Segoe UI" panose="020B0502040204020203" pitchFamily="34" charset="0"/>
              </a:rPr>
              <a:t>Name of Students	: </a:t>
            </a:r>
            <a:r>
              <a:rPr lang="en-IN" sz="700" dirty="0">
                <a:solidFill>
                  <a:prstClr val="black"/>
                </a:solidFill>
                <a:latin typeface="Segoe UI" panose="020B0502040204020203" pitchFamily="34" charset="0"/>
                <a:cs typeface="Segoe UI" panose="020B0502040204020203" pitchFamily="34" charset="0"/>
              </a:rPr>
              <a:t>	</a:t>
            </a:r>
            <a:r>
              <a:rPr lang="en-IN" sz="700" dirty="0" err="1">
                <a:solidFill>
                  <a:prstClr val="black"/>
                </a:solidFill>
                <a:latin typeface="Segoe UI" panose="020B0502040204020203" pitchFamily="34" charset="0"/>
                <a:cs typeface="Segoe UI" panose="020B0502040204020203" pitchFamily="34" charset="0"/>
              </a:rPr>
              <a:t>Pooja</a:t>
            </a:r>
            <a:r>
              <a:rPr lang="en-IN" sz="700" dirty="0">
                <a:solidFill>
                  <a:prstClr val="black"/>
                </a:solidFill>
                <a:latin typeface="Segoe UI" panose="020B0502040204020203" pitchFamily="34" charset="0"/>
                <a:cs typeface="Segoe UI" panose="020B0502040204020203" pitchFamily="34" charset="0"/>
              </a:rPr>
              <a:t> </a:t>
            </a:r>
            <a:r>
              <a:rPr lang="en-IN" sz="700" dirty="0" err="1">
                <a:solidFill>
                  <a:prstClr val="black"/>
                </a:solidFill>
                <a:latin typeface="Segoe UI" panose="020B0502040204020203" pitchFamily="34" charset="0"/>
                <a:cs typeface="Segoe UI" panose="020B0502040204020203" pitchFamily="34" charset="0"/>
              </a:rPr>
              <a:t>Chavan</a:t>
            </a:r>
            <a:r>
              <a:rPr lang="en-IN" sz="700" dirty="0">
                <a:solidFill>
                  <a:prstClr val="black"/>
                </a:solidFill>
                <a:latin typeface="Segoe UI" panose="020B0502040204020203" pitchFamily="34" charset="0"/>
                <a:cs typeface="Segoe UI" panose="020B0502040204020203" pitchFamily="34" charset="0"/>
              </a:rPr>
              <a:t> (pooja.chavan@vit.edu.in)</a:t>
            </a:r>
          </a:p>
          <a:p>
            <a:pPr>
              <a:lnSpc>
                <a:spcPct val="150000"/>
              </a:lnSpc>
              <a:tabLst>
                <a:tab pos="1076325" algn="l"/>
                <a:tab pos="1298575" algn="l"/>
              </a:tabLst>
            </a:pPr>
            <a:r>
              <a:rPr lang="en-IN" sz="700" dirty="0">
                <a:solidFill>
                  <a:prstClr val="black"/>
                </a:solidFill>
                <a:latin typeface="Segoe UI" panose="020B0502040204020203" pitchFamily="34" charset="0"/>
                <a:cs typeface="Segoe UI" panose="020B0502040204020203" pitchFamily="34" charset="0"/>
              </a:rPr>
              <a:t>		Pranali </a:t>
            </a:r>
            <a:r>
              <a:rPr lang="en-IN" sz="700" dirty="0" err="1">
                <a:solidFill>
                  <a:prstClr val="black"/>
                </a:solidFill>
                <a:latin typeface="Segoe UI" panose="020B0502040204020203" pitchFamily="34" charset="0"/>
                <a:cs typeface="Segoe UI" panose="020B0502040204020203" pitchFamily="34" charset="0"/>
              </a:rPr>
              <a:t>Bhujbal</a:t>
            </a:r>
            <a:r>
              <a:rPr lang="en-IN" sz="700" dirty="0">
                <a:solidFill>
                  <a:prstClr val="black"/>
                </a:solidFill>
                <a:latin typeface="Segoe UI" panose="020B0502040204020203" pitchFamily="34" charset="0"/>
                <a:cs typeface="Segoe UI" panose="020B0502040204020203" pitchFamily="34" charset="0"/>
              </a:rPr>
              <a:t> (pranali.bhujbal@vit.edu.in)</a:t>
            </a:r>
          </a:p>
          <a:p>
            <a:pPr>
              <a:lnSpc>
                <a:spcPct val="150000"/>
              </a:lnSpc>
              <a:tabLst>
                <a:tab pos="1076325" algn="l"/>
                <a:tab pos="1298575" algn="l"/>
              </a:tabLst>
            </a:pPr>
            <a:r>
              <a:rPr lang="en-IN" sz="700" dirty="0">
                <a:solidFill>
                  <a:prstClr val="black"/>
                </a:solidFill>
                <a:latin typeface="Segoe UI" panose="020B0502040204020203" pitchFamily="34" charset="0"/>
                <a:cs typeface="Segoe UI" panose="020B0502040204020203" pitchFamily="34" charset="0"/>
              </a:rPr>
              <a:t>		</a:t>
            </a:r>
            <a:r>
              <a:rPr lang="en-IN" sz="700" dirty="0" err="1">
                <a:solidFill>
                  <a:prstClr val="black"/>
                </a:solidFill>
                <a:latin typeface="Segoe UI" panose="020B0502040204020203" pitchFamily="34" charset="0"/>
                <a:cs typeface="Segoe UI" panose="020B0502040204020203" pitchFamily="34" charset="0"/>
              </a:rPr>
              <a:t>Anoushka</a:t>
            </a:r>
            <a:r>
              <a:rPr lang="en-IN" sz="700" dirty="0">
                <a:solidFill>
                  <a:prstClr val="black"/>
                </a:solidFill>
                <a:latin typeface="Segoe UI" panose="020B0502040204020203" pitchFamily="34" charset="0"/>
                <a:cs typeface="Segoe UI" panose="020B0502040204020203" pitchFamily="34" charset="0"/>
              </a:rPr>
              <a:t> </a:t>
            </a:r>
            <a:r>
              <a:rPr lang="en-IN" sz="700" dirty="0" err="1">
                <a:solidFill>
                  <a:prstClr val="black"/>
                </a:solidFill>
                <a:latin typeface="Segoe UI" panose="020B0502040204020203" pitchFamily="34" charset="0"/>
                <a:cs typeface="Segoe UI" panose="020B0502040204020203" pitchFamily="34" charset="0"/>
              </a:rPr>
              <a:t>Hazari</a:t>
            </a:r>
            <a:r>
              <a:rPr lang="en-IN" sz="700" dirty="0">
                <a:solidFill>
                  <a:prstClr val="black"/>
                </a:solidFill>
                <a:latin typeface="Segoe UI" panose="020B0502040204020203" pitchFamily="34" charset="0"/>
                <a:cs typeface="Segoe UI" panose="020B0502040204020203" pitchFamily="34" charset="0"/>
              </a:rPr>
              <a:t> (anoushka.hazari@vit.edu.in)</a:t>
            </a:r>
          </a:p>
          <a:p>
            <a:pPr>
              <a:lnSpc>
                <a:spcPct val="150000"/>
              </a:lnSpc>
              <a:tabLst>
                <a:tab pos="1076325" algn="l"/>
                <a:tab pos="1298575" algn="l"/>
              </a:tabLst>
            </a:pPr>
            <a:r>
              <a:rPr lang="en-IN" sz="700" dirty="0">
                <a:solidFill>
                  <a:prstClr val="black"/>
                </a:solidFill>
                <a:latin typeface="Segoe UI" panose="020B0502040204020203" pitchFamily="34" charset="0"/>
                <a:cs typeface="Segoe UI" panose="020B0502040204020203" pitchFamily="34" charset="0"/>
              </a:rPr>
              <a:t>                                                       </a:t>
            </a:r>
            <a:r>
              <a:rPr lang="en-IN" sz="700" dirty="0" err="1">
                <a:solidFill>
                  <a:prstClr val="black"/>
                </a:solidFill>
                <a:latin typeface="Segoe UI" panose="020B0502040204020203" pitchFamily="34" charset="0"/>
                <a:cs typeface="Segoe UI" panose="020B0502040204020203" pitchFamily="34" charset="0"/>
              </a:rPr>
              <a:t>Shrikant</a:t>
            </a:r>
            <a:r>
              <a:rPr lang="en-IN" sz="700" dirty="0">
                <a:solidFill>
                  <a:prstClr val="black"/>
                </a:solidFill>
                <a:latin typeface="Segoe UI" panose="020B0502040204020203" pitchFamily="34" charset="0"/>
                <a:cs typeface="Segoe UI" panose="020B0502040204020203" pitchFamily="34" charset="0"/>
              </a:rPr>
              <a:t> </a:t>
            </a:r>
            <a:r>
              <a:rPr lang="en-IN" sz="700" dirty="0" err="1">
                <a:solidFill>
                  <a:prstClr val="black"/>
                </a:solidFill>
                <a:latin typeface="Segoe UI" panose="020B0502040204020203" pitchFamily="34" charset="0"/>
                <a:cs typeface="Segoe UI" panose="020B0502040204020203" pitchFamily="34" charset="0"/>
              </a:rPr>
              <a:t>Raut</a:t>
            </a:r>
            <a:r>
              <a:rPr lang="en-IN" sz="700" dirty="0">
                <a:solidFill>
                  <a:prstClr val="black"/>
                </a:solidFill>
                <a:latin typeface="Segoe UI" panose="020B0502040204020203" pitchFamily="34" charset="0"/>
                <a:cs typeface="Segoe UI" panose="020B0502040204020203" pitchFamily="34" charset="0"/>
              </a:rPr>
              <a:t> (shrikant.raut@vit.edu.in)</a:t>
            </a:r>
          </a:p>
        </p:txBody>
      </p:sp>
      <p:sp>
        <p:nvSpPr>
          <p:cNvPr id="4" name="TextBox 3"/>
          <p:cNvSpPr txBox="1"/>
          <p:nvPr/>
        </p:nvSpPr>
        <p:spPr>
          <a:xfrm>
            <a:off x="505917" y="2228602"/>
            <a:ext cx="6552603" cy="738664"/>
          </a:xfrm>
          <a:prstGeom prst="rect">
            <a:avLst/>
          </a:prstGeom>
          <a:noFill/>
        </p:spPr>
        <p:txBody>
          <a:bodyPr wrap="square" rtlCol="0">
            <a:spAutoFit/>
          </a:bodyPr>
          <a:lstStyle/>
          <a:p>
            <a:pPr algn="just"/>
            <a:r>
              <a:rPr lang="en-IN" sz="700" b="1" dirty="0">
                <a:solidFill>
                  <a:prstClr val="black"/>
                </a:solidFill>
                <a:latin typeface="Segoe UI" panose="020B0502040204020203" pitchFamily="34" charset="0"/>
                <a:cs typeface="Segoe UI" panose="020B0502040204020203" pitchFamily="34" charset="0"/>
              </a:rPr>
              <a:t>Brief idea of Project</a:t>
            </a:r>
            <a:r>
              <a:rPr lang="en-IN" sz="700" dirty="0">
                <a:solidFill>
                  <a:prstClr val="black"/>
                </a:solidFill>
                <a:latin typeface="Segoe UI" panose="020B0502040204020203" pitchFamily="34" charset="0"/>
                <a:cs typeface="Segoe UI" panose="020B0502040204020203" pitchFamily="34" charset="0"/>
              </a:rPr>
              <a:t> :  </a:t>
            </a:r>
          </a:p>
          <a:p>
            <a:pPr algn="just"/>
            <a:r>
              <a:rPr lang="en-US" sz="700" dirty="0">
                <a:latin typeface="Segoe UI" pitchFamily="34" charset="0"/>
                <a:cs typeface="Segoe UI" pitchFamily="34" charset="0"/>
              </a:rPr>
              <a:t>Solar Powered Portable Air Purifier is about designing an air purifier system which is powered by solar energy and testing the effectiveness of the system to curb the air pollution. The focus is on extracting the suspended particulate matter from the air which are the major contributors in the pollution of air in many urban cities.  It works on a non-conventional method and intents to achieve best possible air purification results using eco-friendly and economical method. </a:t>
            </a:r>
          </a:p>
          <a:p>
            <a:pPr algn="just"/>
            <a:endParaRPr lang="en-US" sz="700" dirty="0">
              <a:latin typeface="Segoe UI" pitchFamily="34" charset="0"/>
              <a:cs typeface="Segoe UI" pitchFamily="34" charset="0"/>
            </a:endParaRPr>
          </a:p>
          <a:p>
            <a:pPr algn="just"/>
            <a:r>
              <a:rPr lang="en-IN" sz="700" b="1" dirty="0">
                <a:solidFill>
                  <a:prstClr val="black"/>
                </a:solidFill>
                <a:latin typeface="Segoe UI" pitchFamily="34" charset="0"/>
                <a:cs typeface="Segoe UI" pitchFamily="34" charset="0"/>
              </a:rPr>
              <a:t>Screenshots of the Project / Photos of Working Model (Min.3):</a:t>
            </a:r>
          </a:p>
        </p:txBody>
      </p:sp>
      <p:sp>
        <p:nvSpPr>
          <p:cNvPr id="8" name="TextBox 7"/>
          <p:cNvSpPr txBox="1"/>
          <p:nvPr/>
        </p:nvSpPr>
        <p:spPr>
          <a:xfrm>
            <a:off x="505917" y="4172818"/>
            <a:ext cx="6495984" cy="738664"/>
          </a:xfrm>
          <a:prstGeom prst="rect">
            <a:avLst/>
          </a:prstGeom>
          <a:noFill/>
        </p:spPr>
        <p:txBody>
          <a:bodyPr wrap="square" rtlCol="0">
            <a:spAutoFit/>
          </a:bodyPr>
          <a:lstStyle/>
          <a:p>
            <a:r>
              <a:rPr lang="en-IN" sz="700" b="1" dirty="0">
                <a:solidFill>
                  <a:prstClr val="black"/>
                </a:solidFill>
                <a:latin typeface="Segoe UI" panose="020B0502040204020203" pitchFamily="34" charset="0"/>
                <a:cs typeface="Segoe UI" panose="020B0502040204020203" pitchFamily="34" charset="0"/>
              </a:rPr>
              <a:t>Applications: </a:t>
            </a:r>
          </a:p>
          <a:p>
            <a:pPr marL="184069" indent="-184069"/>
            <a:r>
              <a:rPr lang="en-US" sz="700" dirty="0">
                <a:latin typeface="Segoe UI" pitchFamily="34" charset="0"/>
                <a:cs typeface="Segoe UI" pitchFamily="34" charset="0"/>
              </a:rPr>
              <a:t>Some major applications for air purifiers include removal of dust, toxic  fumes, volatile organic matter, oil mist, and harmful </a:t>
            </a:r>
            <a:r>
              <a:rPr lang="en-US" sz="700" dirty="0" err="1">
                <a:latin typeface="Segoe UI" pitchFamily="34" charset="0"/>
                <a:cs typeface="Segoe UI" pitchFamily="34" charset="0"/>
              </a:rPr>
              <a:t>odours</a:t>
            </a:r>
            <a:r>
              <a:rPr lang="en-US" sz="700" dirty="0">
                <a:latin typeface="Segoe UI" pitchFamily="34" charset="0"/>
                <a:cs typeface="Segoe UI" pitchFamily="34" charset="0"/>
              </a:rPr>
              <a:t> to enhance the performance of  production  machines as well as industrial occupants working in high precision environment.</a:t>
            </a:r>
            <a:endParaRPr lang="en-IN" sz="700" dirty="0">
              <a:solidFill>
                <a:prstClr val="black"/>
              </a:solidFill>
              <a:latin typeface="Segoe UI" pitchFamily="34" charset="0"/>
              <a:cs typeface="Segoe UI" pitchFamily="34" charset="0"/>
            </a:endParaRPr>
          </a:p>
          <a:p>
            <a:pPr marL="184069" indent="-184069"/>
            <a:endParaRPr lang="en-IN" sz="700" dirty="0">
              <a:solidFill>
                <a:prstClr val="black"/>
              </a:solidFill>
              <a:latin typeface="Segoe UI" panose="020B0502040204020203" pitchFamily="34" charset="0"/>
              <a:cs typeface="Segoe UI" panose="020B0502040204020203" pitchFamily="34" charset="0"/>
            </a:endParaRPr>
          </a:p>
          <a:p>
            <a:pPr algn="just"/>
            <a:r>
              <a:rPr lang="en-IN" sz="700" b="1" dirty="0">
                <a:solidFill>
                  <a:prstClr val="black"/>
                </a:solidFill>
                <a:latin typeface="Segoe UI" panose="020B0502040204020203" pitchFamily="34" charset="0"/>
                <a:cs typeface="Segoe UI" panose="020B0502040204020203" pitchFamily="34" charset="0"/>
              </a:rPr>
              <a:t>Awards/Participation if Any for TPP / Competitions / Paper Publication / Any Other Pls. Specify: -- </a:t>
            </a:r>
          </a:p>
          <a:p>
            <a:pPr algn="just"/>
            <a:r>
              <a:rPr lang="en-US" sz="700" dirty="0">
                <a:solidFill>
                  <a:prstClr val="black"/>
                </a:solidFill>
                <a:latin typeface="Segoe UI" panose="020B0502040204020203" pitchFamily="34" charset="0"/>
                <a:cs typeface="Segoe UI" panose="020B0502040204020203" pitchFamily="34" charset="0"/>
              </a:rPr>
              <a:t>Manuscript is ready. Waiting for publishing in the reputed journal/conference.</a:t>
            </a:r>
            <a:endParaRPr lang="en-IN" sz="700" dirty="0">
              <a:solidFill>
                <a:prstClr val="black"/>
              </a:solidFill>
              <a:latin typeface="Segoe UI" panose="020B0502040204020203" pitchFamily="34" charset="0"/>
              <a:cs typeface="Segoe UI" panose="020B0502040204020203" pitchFamily="34" charset="0"/>
            </a:endParaRPr>
          </a:p>
        </p:txBody>
      </p:sp>
      <p:sp>
        <p:nvSpPr>
          <p:cNvPr id="10" name="TextBox 9"/>
          <p:cNvSpPr txBox="1"/>
          <p:nvPr/>
        </p:nvSpPr>
        <p:spPr>
          <a:xfrm>
            <a:off x="7058520" y="5118310"/>
            <a:ext cx="357415" cy="215444"/>
          </a:xfrm>
          <a:prstGeom prst="rect">
            <a:avLst/>
          </a:prstGeom>
          <a:noFill/>
        </p:spPr>
        <p:txBody>
          <a:bodyPr wrap="square" rtlCol="0">
            <a:spAutoFit/>
          </a:bodyPr>
          <a:lstStyle/>
          <a:p>
            <a:endParaRPr lang="en-IN" sz="800" b="1" dirty="0">
              <a:solidFill>
                <a:prstClr val="black"/>
              </a:solidFill>
              <a:latin typeface="Arial" panose="020B0604020202020204" pitchFamily="34" charset="0"/>
              <a:cs typeface="Arial" panose="020B0604020202020204" pitchFamily="34" charset="0"/>
            </a:endParaRPr>
          </a:p>
        </p:txBody>
      </p:sp>
      <p:pic>
        <p:nvPicPr>
          <p:cNvPr id="20" name="Picture 19" descr="WhatsApp Image 2021-05-13 at 2.59.31 PM.jpeg"/>
          <p:cNvPicPr>
            <a:picLocks noChangeAspect="1"/>
          </p:cNvPicPr>
          <p:nvPr/>
        </p:nvPicPr>
        <p:blipFill>
          <a:blip r:embed="rId3" cstate="print"/>
          <a:srcRect t="11764"/>
          <a:stretch>
            <a:fillRect/>
          </a:stretch>
        </p:blipFill>
        <p:spPr>
          <a:xfrm>
            <a:off x="685875" y="3092698"/>
            <a:ext cx="1728192" cy="1080120"/>
          </a:xfrm>
          <a:prstGeom prst="rect">
            <a:avLst/>
          </a:prstGeom>
        </p:spPr>
      </p:pic>
      <p:pic>
        <p:nvPicPr>
          <p:cNvPr id="21" name="Picture 20" descr="WhatsApp Image 2021-05-13 at 2.50.33 PM.jpeg"/>
          <p:cNvPicPr>
            <a:picLocks noChangeAspect="1"/>
          </p:cNvPicPr>
          <p:nvPr/>
        </p:nvPicPr>
        <p:blipFill>
          <a:blip r:embed="rId4" cstate="print"/>
          <a:srcRect b="14286"/>
          <a:stretch>
            <a:fillRect/>
          </a:stretch>
        </p:blipFill>
        <p:spPr>
          <a:xfrm>
            <a:off x="2774107" y="3020690"/>
            <a:ext cx="1008112" cy="1152128"/>
          </a:xfrm>
          <a:prstGeom prst="rect">
            <a:avLst/>
          </a:prstGeom>
        </p:spPr>
      </p:pic>
      <p:pic>
        <p:nvPicPr>
          <p:cNvPr id="23" name="Picture 22" descr="WhatsApp Image 2021-05-13 at 2.50.34 PM.jpeg"/>
          <p:cNvPicPr>
            <a:picLocks noChangeAspect="1"/>
          </p:cNvPicPr>
          <p:nvPr/>
        </p:nvPicPr>
        <p:blipFill>
          <a:blip r:embed="rId5" cstate="print"/>
          <a:srcRect b="14286"/>
          <a:stretch>
            <a:fillRect/>
          </a:stretch>
        </p:blipFill>
        <p:spPr>
          <a:xfrm>
            <a:off x="3782219" y="3020690"/>
            <a:ext cx="1008112" cy="1152127"/>
          </a:xfrm>
          <a:prstGeom prst="rect">
            <a:avLst/>
          </a:prstGeom>
        </p:spPr>
      </p:pic>
      <p:pic>
        <p:nvPicPr>
          <p:cNvPr id="24" name="Picture 23" descr="WhatsApp Image 2021-05-13 at 2.50.33 PM (1).jpeg"/>
          <p:cNvPicPr>
            <a:picLocks noChangeAspect="1"/>
          </p:cNvPicPr>
          <p:nvPr/>
        </p:nvPicPr>
        <p:blipFill>
          <a:blip r:embed="rId6" cstate="print"/>
          <a:stretch>
            <a:fillRect/>
          </a:stretch>
        </p:blipFill>
        <p:spPr>
          <a:xfrm>
            <a:off x="5078363" y="3020690"/>
            <a:ext cx="1800200" cy="1152128"/>
          </a:xfrm>
          <a:prstGeom prst="rect">
            <a:avLst/>
          </a:prstGeom>
        </p:spPr>
      </p:pic>
      <p:pic>
        <p:nvPicPr>
          <p:cNvPr id="25" name="Picture 24" descr="WhatsApp Image 2021-05-17 at 3.05.23 PM.jpeg"/>
          <p:cNvPicPr>
            <a:picLocks noChangeAspect="1"/>
          </p:cNvPicPr>
          <p:nvPr/>
        </p:nvPicPr>
        <p:blipFill>
          <a:blip r:embed="rId7" cstate="print"/>
          <a:srcRect l="20000" t="19068" r="20000" b="40752"/>
          <a:stretch>
            <a:fillRect/>
          </a:stretch>
        </p:blipFill>
        <p:spPr>
          <a:xfrm>
            <a:off x="1117923" y="1220490"/>
            <a:ext cx="432048" cy="576064"/>
          </a:xfrm>
          <a:prstGeom prst="rect">
            <a:avLst/>
          </a:prstGeom>
        </p:spPr>
      </p:pic>
      <p:pic>
        <p:nvPicPr>
          <p:cNvPr id="27" name="Picture 26" descr="WhatsApp Image 2021-05-17 at 4.26.04 PM.jpeg"/>
          <p:cNvPicPr>
            <a:picLocks noChangeAspect="1"/>
          </p:cNvPicPr>
          <p:nvPr/>
        </p:nvPicPr>
        <p:blipFill>
          <a:blip r:embed="rId8" cstate="print"/>
          <a:srcRect l="1392" r="5887" b="18390"/>
          <a:stretch>
            <a:fillRect/>
          </a:stretch>
        </p:blipFill>
        <p:spPr>
          <a:xfrm>
            <a:off x="1910011" y="1220490"/>
            <a:ext cx="432048" cy="576064"/>
          </a:xfrm>
          <a:prstGeom prst="rect">
            <a:avLst/>
          </a:prstGeom>
        </p:spPr>
      </p:pic>
      <p:pic>
        <p:nvPicPr>
          <p:cNvPr id="28" name="Picture 27" descr="imgonline-com-ua-CompressToSize-QC1p1t8nAWTGVOrh__01.jpg"/>
          <p:cNvPicPr>
            <a:picLocks noChangeAspect="1"/>
          </p:cNvPicPr>
          <p:nvPr/>
        </p:nvPicPr>
        <p:blipFill>
          <a:blip r:embed="rId9" cstate="print"/>
          <a:srcRect l="28534" t="15541" r="24247" b="3378"/>
          <a:stretch>
            <a:fillRect/>
          </a:stretch>
        </p:blipFill>
        <p:spPr>
          <a:xfrm>
            <a:off x="2342059" y="1220490"/>
            <a:ext cx="432048" cy="576064"/>
          </a:xfrm>
          <a:prstGeom prst="rect">
            <a:avLst/>
          </a:prstGeom>
        </p:spPr>
      </p:pic>
      <p:pic>
        <p:nvPicPr>
          <p:cNvPr id="29" name="Picture 28" descr="pranali photo (2).jpg"/>
          <p:cNvPicPr>
            <a:picLocks noChangeAspect="1"/>
          </p:cNvPicPr>
          <p:nvPr/>
        </p:nvPicPr>
        <p:blipFill>
          <a:blip r:embed="rId10" cstate="print"/>
          <a:srcRect l="9958" t="4238" r="15678"/>
          <a:stretch>
            <a:fillRect/>
          </a:stretch>
        </p:blipFill>
        <p:spPr>
          <a:xfrm>
            <a:off x="1549971" y="1220490"/>
            <a:ext cx="432048" cy="576064"/>
          </a:xfrm>
          <a:prstGeom prst="rect">
            <a:avLst/>
          </a:prstGeom>
        </p:spPr>
      </p:pic>
      <p:pic>
        <p:nvPicPr>
          <p:cNvPr id="30" name="Picture 29" descr="hemant.jpg"/>
          <p:cNvPicPr>
            <a:picLocks noChangeAspect="1"/>
          </p:cNvPicPr>
          <p:nvPr/>
        </p:nvPicPr>
        <p:blipFill>
          <a:blip r:embed="rId11" cstate="print"/>
          <a:srcRect l="11586"/>
          <a:stretch>
            <a:fillRect/>
          </a:stretch>
        </p:blipFill>
        <p:spPr>
          <a:xfrm>
            <a:off x="685875" y="1220490"/>
            <a:ext cx="441802" cy="576064"/>
          </a:xfrm>
          <a:prstGeom prst="rect">
            <a:avLst/>
          </a:prstGeom>
        </p:spPr>
      </p:pic>
      <p:sp>
        <p:nvSpPr>
          <p:cNvPr id="3" name="TextBox 2">
            <a:extLst>
              <a:ext uri="{FF2B5EF4-FFF2-40B4-BE49-F238E27FC236}">
                <a16:creationId xmlns:a16="http://schemas.microsoft.com/office/drawing/2014/main" id="{06B2A457-3414-40B4-8DF6-929C688F87FA}"/>
              </a:ext>
            </a:extLst>
          </p:cNvPr>
          <p:cNvSpPr txBox="1"/>
          <p:nvPr/>
        </p:nvSpPr>
        <p:spPr>
          <a:xfrm>
            <a:off x="1845697" y="120624"/>
            <a:ext cx="3816424" cy="307777"/>
          </a:xfrm>
          <a:prstGeom prst="rect">
            <a:avLst/>
          </a:prstGeom>
          <a:solidFill>
            <a:schemeClr val="bg1"/>
          </a:solidFill>
        </p:spPr>
        <p:txBody>
          <a:bodyPr wrap="square" rtlCol="0">
            <a:spAutoFit/>
          </a:bodyPr>
          <a:lstStyle/>
          <a:p>
            <a:r>
              <a:rPr lang="en-US" b="1" dirty="0">
                <a:solidFill>
                  <a:schemeClr val="tx2">
                    <a:lumMod val="75000"/>
                  </a:schemeClr>
                </a:solidFill>
              </a:rPr>
              <a:t>Department : Electronics and Telecommunication</a:t>
            </a:r>
            <a:endParaRPr lang="en-IN" b="1" dirty="0">
              <a:solidFill>
                <a:schemeClr val="tx2">
                  <a:lumMod val="75000"/>
                </a:schemeClr>
              </a:solidFill>
            </a:endParaRPr>
          </a:p>
        </p:txBody>
      </p:sp>
    </p:spTree>
    <p:extLst>
      <p:ext uri="{BB962C8B-B14F-4D97-AF65-F5344CB8AC3E}">
        <p14:creationId xmlns:p14="http://schemas.microsoft.com/office/powerpoint/2010/main" val="6213772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3793</TotalTime>
  <Words>309</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BlackChancery</vt:lpstr>
      <vt:lpstr>Calibri</vt:lpstr>
      <vt:lpstr>Segoe UI</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Bade</dc:creator>
  <cp:lastModifiedBy>pooja chavan</cp:lastModifiedBy>
  <cp:revision>146</cp:revision>
  <dcterms:created xsi:type="dcterms:W3CDTF">2018-04-09T06:46:57Z</dcterms:created>
  <dcterms:modified xsi:type="dcterms:W3CDTF">2021-05-19T16:06:15Z</dcterms:modified>
</cp:coreProperties>
</file>