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. REAZ FARUK" initials="KRF" lastIdx="1" clrIdx="0">
    <p:extLst>
      <p:ext uri="{19B8F6BF-5375-455C-9EA6-DF929625EA0E}">
        <p15:presenceInfo xmlns:p15="http://schemas.microsoft.com/office/powerpoint/2012/main" userId="KH. REAZ FAR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3T22:05:52.183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0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8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0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7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224BFF-1A46-4683-8C6C-221F2190ADF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1885DA-F93A-4F59-8F30-2AF7797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3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465FC-5CF6-4EDF-A225-E3CAC25D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791" y="1060173"/>
            <a:ext cx="8442000" cy="1079019"/>
          </a:xfrm>
        </p:spPr>
        <p:txBody>
          <a:bodyPr>
            <a:normAutofit/>
          </a:bodyPr>
          <a:lstStyle/>
          <a:p>
            <a:r>
              <a:rPr lang="en-US" b="1" dirty="0"/>
              <a:t>Internet Security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652AB3-69F2-46D3-97F2-400D6E8E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104" y="2546302"/>
            <a:ext cx="8044069" cy="342380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latin typeface="+mj-lt"/>
              </a:rPr>
              <a:t>Group Members:</a:t>
            </a:r>
          </a:p>
          <a:p>
            <a:pPr algn="just"/>
            <a:endParaRPr lang="en-US" sz="2800" dirty="0">
              <a:latin typeface="+mj-lt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Reaz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Faruk  			        		 18-37581-1</a:t>
            </a:r>
            <a:endParaRPr lang="en-US" sz="2800" cap="none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Chuity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Sanzida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Mannan          	 17-33480-1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Mim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Fyzun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Nahar		   	         	 18-36446-1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Rimon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Tajbiur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Shahrior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	 18-38341-2</a:t>
            </a:r>
            <a:endParaRPr lang="en-US" sz="2800" cap="none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Rabbi, Md </a:t>
            </a:r>
            <a:r>
              <a:rPr lang="en-US" sz="2800" cap="none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Fajlay</a:t>
            </a:r>
            <a:r>
              <a:rPr lang="en-US" sz="2800" cap="none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               	 18-38138-2</a:t>
            </a:r>
          </a:p>
          <a:p>
            <a:pPr algn="just"/>
            <a:endParaRPr lang="en-US" sz="2800" dirty="0">
              <a:latin typeface="+mj-lt"/>
            </a:endParaRPr>
          </a:p>
          <a:p>
            <a:pPr algn="just"/>
            <a:endParaRPr lang="en-US" sz="2800" dirty="0">
              <a:latin typeface="+mj-lt"/>
            </a:endParaRPr>
          </a:p>
          <a:p>
            <a:pPr algn="just"/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145E0E-1F23-4106-BA26-D6F588B8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21" y="144254"/>
            <a:ext cx="5370170" cy="981512"/>
          </a:xfrm>
        </p:spPr>
        <p:txBody>
          <a:bodyPr>
            <a:normAutofit/>
          </a:bodyPr>
          <a:lstStyle/>
          <a:p>
            <a:r>
              <a:rPr lang="en-US" sz="3200" b="1" dirty="0"/>
              <a:t>Network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DFF4E7-A2FB-4DE8-884A-EF3EEA7026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2514" y="1420294"/>
            <a:ext cx="6887361" cy="43119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7EF9-AAB9-45AD-93EF-7C4B15E7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887" y="2934172"/>
            <a:ext cx="3556932" cy="53689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First Floor:</a:t>
            </a:r>
          </a:p>
        </p:txBody>
      </p:sp>
    </p:spTree>
    <p:extLst>
      <p:ext uri="{BB962C8B-B14F-4D97-AF65-F5344CB8AC3E}">
        <p14:creationId xmlns:p14="http://schemas.microsoft.com/office/powerpoint/2010/main" val="9691984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D329-E10C-42C2-B91C-C30B17C8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81" y="2187429"/>
            <a:ext cx="2627943" cy="1241571"/>
          </a:xfrm>
        </p:spPr>
        <p:txBody>
          <a:bodyPr>
            <a:normAutofit/>
          </a:bodyPr>
          <a:lstStyle/>
          <a:p>
            <a:r>
              <a:rPr lang="en-US" sz="2800" b="1" dirty="0"/>
              <a:t>Second Floor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0C378-A055-4667-A7E5-D0BA4A2EA9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91" y="1375795"/>
            <a:ext cx="6769915" cy="3775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7470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BC3B-75DC-4621-996A-32D9A1A5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67" y="281032"/>
            <a:ext cx="9780104" cy="59561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ea typeface="Calibri" panose="020F0502020204030204" pitchFamily="34" charset="0"/>
              </a:rPr>
              <a:t>implement Local (LAN) area network security </a:t>
            </a:r>
            <a:endParaRPr lang="en-US" sz="3600" dirty="0"/>
          </a:p>
        </p:txBody>
      </p:sp>
      <p:pic>
        <p:nvPicPr>
          <p:cNvPr id="1026" name="Picture 2" descr="Firewall between LAN and WAN | Network Security Diagrams | Network Gateway  Router | Firewall Between Lan And Wan">
            <a:extLst>
              <a:ext uri="{FF2B5EF4-FFF2-40B4-BE49-F238E27FC236}">
                <a16:creationId xmlns:a16="http://schemas.microsoft.com/office/drawing/2014/main" id="{49429435-6750-4ADA-BDCC-2AF31330A3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6" y="2097126"/>
            <a:ext cx="5524157" cy="36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C7132-3744-4F08-A0B7-36FDF2C06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843" y="1699560"/>
            <a:ext cx="5524156" cy="37277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Get an activated firewall support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Use WPA2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Build a "Guest Network“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Add Filtering 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Secure network hardware</a:t>
            </a:r>
          </a:p>
        </p:txBody>
      </p:sp>
    </p:spTree>
    <p:extLst>
      <p:ext uri="{BB962C8B-B14F-4D97-AF65-F5344CB8AC3E}">
        <p14:creationId xmlns:p14="http://schemas.microsoft.com/office/powerpoint/2010/main" val="30887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F625-A849-460A-982B-40E9226B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77" y="358659"/>
            <a:ext cx="9130748" cy="50333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/>
                <a:ea typeface="ArialMT"/>
              </a:rPr>
              <a:t>implement wide (WAN) area network security </a:t>
            </a:r>
            <a:endParaRPr lang="en-US" sz="3600" dirty="0"/>
          </a:p>
        </p:txBody>
      </p:sp>
      <p:pic>
        <p:nvPicPr>
          <p:cNvPr id="2052" name="Picture 4" descr="What Is SD WAN and Why Should You Use It? – Tech Blog by Guy Galboiz">
            <a:extLst>
              <a:ext uri="{FF2B5EF4-FFF2-40B4-BE49-F238E27FC236}">
                <a16:creationId xmlns:a16="http://schemas.microsoft.com/office/drawing/2014/main" id="{03FB333E-56E4-4DB7-BC21-4477F771D2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9" y="1993783"/>
            <a:ext cx="6467061" cy="386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DFBD8-A62C-484E-A321-0EF05759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7777" y="2385452"/>
            <a:ext cx="4852119" cy="2517852"/>
          </a:xfrm>
          <a:noFill/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Virtual private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Software-defined wide area networks (SD-WAN)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Managing mobile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Keeping everything updated</a:t>
            </a:r>
          </a:p>
        </p:txBody>
      </p:sp>
    </p:spTree>
    <p:extLst>
      <p:ext uri="{BB962C8B-B14F-4D97-AF65-F5344CB8AC3E}">
        <p14:creationId xmlns:p14="http://schemas.microsoft.com/office/powerpoint/2010/main" val="66249913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6CBA-066D-45F1-AE2D-088A9949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4" y="67112"/>
            <a:ext cx="6096000" cy="1057013"/>
          </a:xfrm>
        </p:spPr>
        <p:txBody>
          <a:bodyPr>
            <a:normAutofit/>
          </a:bodyPr>
          <a:lstStyle/>
          <a:p>
            <a:r>
              <a:rPr lang="en-US" sz="3200" b="1" dirty="0"/>
              <a:t>Way Of Improving Security</a:t>
            </a:r>
          </a:p>
        </p:txBody>
      </p:sp>
      <p:pic>
        <p:nvPicPr>
          <p:cNvPr id="3074" name="Picture 2" descr="How Can You Improve Network Security and Software Reliability? | WLU">
            <a:extLst>
              <a:ext uri="{FF2B5EF4-FFF2-40B4-BE49-F238E27FC236}">
                <a16:creationId xmlns:a16="http://schemas.microsoft.com/office/drawing/2014/main" id="{FA2A97E3-FA12-4D2C-B897-232F1EF78D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6112" y="2097554"/>
            <a:ext cx="5195888" cy="266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AF8F-9557-42C0-BA91-B4CA0CC38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804" y="2097554"/>
            <a:ext cx="6378308" cy="496628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+mj-lt"/>
              </a:rPr>
              <a:t>Connect to a Secure Network. ...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+mj-lt"/>
              </a:rPr>
              <a:t>Enable and Configure a Firewall. ...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+mj-lt"/>
              </a:rPr>
              <a:t>Install and Use Antivirus and Anti-spyware Software.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+mj-lt"/>
              </a:rPr>
              <a:t>Remove Unnecessary Programs. ...</a:t>
            </a:r>
          </a:p>
          <a:p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769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0E72-B5BC-49AA-826D-FC33959D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417486"/>
            <a:ext cx="6231834" cy="355207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5. Modify Unnecessary Default Features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Calibri Light" panose="020F0302020204030204"/>
              </a:rPr>
              <a:t>6.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Operate Under the Principle of Least Privilege.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7. Secure Your Web Browser.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Calibri Light" panose="020F0302020204030204"/>
              </a:rPr>
              <a:t>8.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Apply Software Updates and Enable Future Automatic Updates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74A0A7-DF4C-478F-B7DB-CA1169BBE4B8}"/>
              </a:ext>
            </a:extLst>
          </p:cNvPr>
          <p:cNvSpPr txBox="1">
            <a:spLocks/>
          </p:cNvSpPr>
          <p:nvPr/>
        </p:nvSpPr>
        <p:spPr>
          <a:xfrm>
            <a:off x="675860" y="81094"/>
            <a:ext cx="6639339" cy="1057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Way Of Improving </a:t>
            </a:r>
            <a:r>
              <a:rPr lang="en-US" sz="3200" b="1"/>
              <a:t>Security </a:t>
            </a:r>
            <a:endParaRPr lang="en-US" sz="3200" b="1" dirty="0"/>
          </a:p>
        </p:txBody>
      </p:sp>
      <p:pic>
        <p:nvPicPr>
          <p:cNvPr id="1026" name="Picture 2" descr="Tobias &amp; Tobias | Cyber security needs research - Tobias &amp; Tobias">
            <a:extLst>
              <a:ext uri="{FF2B5EF4-FFF2-40B4-BE49-F238E27FC236}">
                <a16:creationId xmlns:a16="http://schemas.microsoft.com/office/drawing/2014/main" id="{F58256BD-710A-4F52-BB5D-6F58DF90D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04" y="1579327"/>
            <a:ext cx="5650396" cy="339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6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D41442-242E-4246-92AC-359E4CB6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652" y="2715937"/>
            <a:ext cx="6786695" cy="713063"/>
          </a:xfrm>
        </p:spPr>
        <p:txBody>
          <a:bodyPr/>
          <a:lstStyle/>
          <a:p>
            <a:r>
              <a:rPr lang="en-US" b="1" dirty="0"/>
              <a:t>Thanks For Your Patience</a:t>
            </a:r>
          </a:p>
        </p:txBody>
      </p:sp>
    </p:spTree>
    <p:extLst>
      <p:ext uri="{BB962C8B-B14F-4D97-AF65-F5344CB8AC3E}">
        <p14:creationId xmlns:p14="http://schemas.microsoft.com/office/powerpoint/2010/main" val="889831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</TotalTime>
  <Words>187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Internet Security Project</vt:lpstr>
      <vt:lpstr>Network Architecture</vt:lpstr>
      <vt:lpstr>Second Floor</vt:lpstr>
      <vt:lpstr>implement Local (LAN) area network security </vt:lpstr>
      <vt:lpstr>implement wide (WAN) area network security </vt:lpstr>
      <vt:lpstr>Way Of Improving Security</vt:lpstr>
      <vt:lpstr>PowerPoint Presentation</vt:lpstr>
      <vt:lpstr>Thanks For Your Patience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Security Project</dc:title>
  <dc:creator>KH. REAZ FARUK</dc:creator>
  <cp:lastModifiedBy>Roman AL Hasan</cp:lastModifiedBy>
  <cp:revision>9</cp:revision>
  <dcterms:created xsi:type="dcterms:W3CDTF">2020-12-23T15:45:25Z</dcterms:created>
  <dcterms:modified xsi:type="dcterms:W3CDTF">2020-12-23T18:27:07Z</dcterms:modified>
</cp:coreProperties>
</file>