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8"/>
  </p:notesMasterIdLst>
  <p:sldIdLst>
    <p:sldId id="318" r:id="rId4"/>
    <p:sldId id="274" r:id="rId5"/>
    <p:sldId id="320" r:id="rId6"/>
    <p:sldId id="281" r:id="rId7"/>
    <p:sldId id="322" r:id="rId8"/>
    <p:sldId id="326" r:id="rId9"/>
    <p:sldId id="327" r:id="rId10"/>
    <p:sldId id="328" r:id="rId11"/>
    <p:sldId id="329" r:id="rId12"/>
    <p:sldId id="330" r:id="rId13"/>
    <p:sldId id="284" r:id="rId14"/>
    <p:sldId id="314" r:id="rId15"/>
    <p:sldId id="332" r:id="rId16"/>
    <p:sldId id="296" r:id="rId17"/>
    <p:sldId id="334" r:id="rId18"/>
    <p:sldId id="346" r:id="rId19"/>
    <p:sldId id="349" r:id="rId20"/>
    <p:sldId id="347" r:id="rId21"/>
    <p:sldId id="350" r:id="rId22"/>
    <p:sldId id="351" r:id="rId23"/>
    <p:sldId id="353" r:id="rId24"/>
    <p:sldId id="352" r:id="rId25"/>
    <p:sldId id="344" r:id="rId26"/>
    <p:sldId id="34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A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91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254" y="53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8A5B6-C5FA-4EDC-BDFC-A423D41367FE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3D8C2-695D-4FDC-889C-45120682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4226-DCFC-4059-B351-D1AEFFD67F2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4226-DCFC-4059-B351-D1AEFFD67F2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4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05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8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20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78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xmlns="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xmlns="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xmlns="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726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512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646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43339" y="144391"/>
            <a:ext cx="11905323" cy="5160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297011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3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175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13838"/>
            <a:ext cx="960106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1371" y="881923"/>
            <a:ext cx="960106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58360" cy="1382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06619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85901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981188" y="4101331"/>
            <a:ext cx="3816085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187848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792560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85901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187848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9271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151938"/>
            <a:ext cx="1142526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20023"/>
            <a:ext cx="1142526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6480043" y="1508787"/>
            <a:ext cx="5711957" cy="3840427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0272" y="0"/>
            <a:ext cx="44514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7601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280587" y="356659"/>
            <a:ext cx="4392149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744629" y="2468893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656736" y="4581128"/>
            <a:ext cx="4103893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280587" y="2468893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656736" y="2468132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744629" y="356659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31371" y="356659"/>
            <a:ext cx="4364149" cy="6240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6869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901" y="848277"/>
            <a:ext cx="6206964" cy="5269023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48947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371703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4373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2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5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8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65" r:id="rId11"/>
    <p:sldLayoutId id="2147483669" r:id="rId12"/>
    <p:sldLayoutId id="2147483677" r:id="rId13"/>
    <p:sldLayoutId id="2147483679" r:id="rId14"/>
    <p:sldLayoutId id="2147483681" r:id="rId15"/>
    <p:sldLayoutId id="2147483680" r:id="rId16"/>
    <p:sldLayoutId id="2147483682" r:id="rId17"/>
    <p:sldLayoutId id="2147483683" r:id="rId18"/>
    <p:sldLayoutId id="2147483685" r:id="rId19"/>
    <p:sldLayoutId id="2147483686" r:id="rId20"/>
    <p:sldLayoutId id="2147483687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F47AD865-09C0-465C-920B-8B5CBD771BA4}"/>
              </a:ext>
            </a:extLst>
          </p:cNvPr>
          <p:cNvSpPr/>
          <p:nvPr/>
        </p:nvSpPr>
        <p:spPr>
          <a:xfrm>
            <a:off x="1851072" y="3236078"/>
            <a:ext cx="6968187" cy="1515383"/>
          </a:xfrm>
          <a:custGeom>
            <a:avLst/>
            <a:gdLst>
              <a:gd name="connsiteX0" fmla="*/ 0 w 8665700"/>
              <a:gd name="connsiteY0" fmla="*/ 477934 h 955870"/>
              <a:gd name="connsiteX1" fmla="*/ 0 w 8665700"/>
              <a:gd name="connsiteY1" fmla="*/ 477935 h 955870"/>
              <a:gd name="connsiteX2" fmla="*/ 0 w 8665700"/>
              <a:gd name="connsiteY2" fmla="*/ 477935 h 955870"/>
              <a:gd name="connsiteX3" fmla="*/ 484260 w 8665700"/>
              <a:gd name="connsiteY3" fmla="*/ 146075 h 955870"/>
              <a:gd name="connsiteX4" fmla="*/ 152401 w 8665700"/>
              <a:gd name="connsiteY4" fmla="*/ 477934 h 955870"/>
              <a:gd name="connsiteX5" fmla="*/ 484260 w 8665700"/>
              <a:gd name="connsiteY5" fmla="*/ 809793 h 955870"/>
              <a:gd name="connsiteX6" fmla="*/ 7417942 w 8665700"/>
              <a:gd name="connsiteY6" fmla="*/ 809793 h 955870"/>
              <a:gd name="connsiteX7" fmla="*/ 7749801 w 8665700"/>
              <a:gd name="connsiteY7" fmla="*/ 477934 h 955870"/>
              <a:gd name="connsiteX8" fmla="*/ 7417942 w 8665700"/>
              <a:gd name="connsiteY8" fmla="*/ 146075 h 955870"/>
              <a:gd name="connsiteX9" fmla="*/ 477935 w 8665700"/>
              <a:gd name="connsiteY9" fmla="*/ 0 h 955870"/>
              <a:gd name="connsiteX10" fmla="*/ 8187765 w 8665700"/>
              <a:gd name="connsiteY10" fmla="*/ 0 h 955870"/>
              <a:gd name="connsiteX11" fmla="*/ 8665700 w 8665700"/>
              <a:gd name="connsiteY11" fmla="*/ 477935 h 955870"/>
              <a:gd name="connsiteX12" fmla="*/ 8665699 w 8665700"/>
              <a:gd name="connsiteY12" fmla="*/ 477935 h 955870"/>
              <a:gd name="connsiteX13" fmla="*/ 8187764 w 8665700"/>
              <a:gd name="connsiteY13" fmla="*/ 955870 h 955870"/>
              <a:gd name="connsiteX14" fmla="*/ 477935 w 8665700"/>
              <a:gd name="connsiteY14" fmla="*/ 955869 h 955870"/>
              <a:gd name="connsiteX15" fmla="*/ 9710 w 8665700"/>
              <a:gd name="connsiteY15" fmla="*/ 574255 h 955870"/>
              <a:gd name="connsiteX16" fmla="*/ 0 w 8665700"/>
              <a:gd name="connsiteY16" fmla="*/ 477935 h 955870"/>
              <a:gd name="connsiteX17" fmla="*/ 9710 w 8665700"/>
              <a:gd name="connsiteY17" fmla="*/ 381615 h 955870"/>
              <a:gd name="connsiteX18" fmla="*/ 477935 w 8665700"/>
              <a:gd name="connsiteY18" fmla="*/ 0 h 95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665700" h="955870">
                <a:moveTo>
                  <a:pt x="0" y="477934"/>
                </a:moveTo>
                <a:lnTo>
                  <a:pt x="0" y="477935"/>
                </a:lnTo>
                <a:lnTo>
                  <a:pt x="0" y="477935"/>
                </a:lnTo>
                <a:close/>
                <a:moveTo>
                  <a:pt x="484260" y="146075"/>
                </a:moveTo>
                <a:cubicBezTo>
                  <a:pt x="300979" y="146075"/>
                  <a:pt x="152401" y="294653"/>
                  <a:pt x="152401" y="477934"/>
                </a:cubicBezTo>
                <a:cubicBezTo>
                  <a:pt x="152401" y="661215"/>
                  <a:pt x="300979" y="809793"/>
                  <a:pt x="484260" y="809793"/>
                </a:cubicBezTo>
                <a:lnTo>
                  <a:pt x="7417942" y="809793"/>
                </a:lnTo>
                <a:cubicBezTo>
                  <a:pt x="7601223" y="809793"/>
                  <a:pt x="7749801" y="661215"/>
                  <a:pt x="7749801" y="477934"/>
                </a:cubicBezTo>
                <a:cubicBezTo>
                  <a:pt x="7749801" y="294653"/>
                  <a:pt x="7601223" y="146075"/>
                  <a:pt x="7417942" y="146075"/>
                </a:cubicBezTo>
                <a:close/>
                <a:moveTo>
                  <a:pt x="477935" y="0"/>
                </a:moveTo>
                <a:lnTo>
                  <a:pt x="8187765" y="0"/>
                </a:lnTo>
                <a:cubicBezTo>
                  <a:pt x="8451721" y="0"/>
                  <a:pt x="8665700" y="213979"/>
                  <a:pt x="8665700" y="477935"/>
                </a:cubicBezTo>
                <a:lnTo>
                  <a:pt x="8665699" y="477935"/>
                </a:lnTo>
                <a:cubicBezTo>
                  <a:pt x="8665699" y="741891"/>
                  <a:pt x="8451720" y="955870"/>
                  <a:pt x="8187764" y="955870"/>
                </a:cubicBezTo>
                <a:lnTo>
                  <a:pt x="477935" y="955869"/>
                </a:lnTo>
                <a:cubicBezTo>
                  <a:pt x="246974" y="955869"/>
                  <a:pt x="54276" y="792041"/>
                  <a:pt x="9710" y="574255"/>
                </a:cubicBezTo>
                <a:lnTo>
                  <a:pt x="0" y="477935"/>
                </a:lnTo>
                <a:lnTo>
                  <a:pt x="9710" y="381615"/>
                </a:lnTo>
                <a:cubicBezTo>
                  <a:pt x="54276" y="163828"/>
                  <a:pt x="246974" y="0"/>
                  <a:pt x="4779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0000"/>
                </a:schemeClr>
              </a:gs>
              <a:gs pos="44000">
                <a:schemeClr val="accent1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10800000" scaled="1"/>
            <a:tileRect/>
          </a:gradFill>
          <a:ln w="6350">
            <a:solidFill>
              <a:schemeClr val="bg1"/>
            </a:solidFill>
          </a:ln>
          <a:effectLst>
            <a:outerShdw blurRad="50800" dist="25400" dir="10800000" algn="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AND COURSE  PROPOSER</a:t>
            </a:r>
            <a:endParaRPr lang="en-US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0DCE396B-56CD-45D7-98D7-106617701172}"/>
              </a:ext>
            </a:extLst>
          </p:cNvPr>
          <p:cNvSpPr/>
          <p:nvPr/>
        </p:nvSpPr>
        <p:spPr>
          <a:xfrm rot="2700000">
            <a:off x="9398678" y="3601161"/>
            <a:ext cx="507594" cy="1027274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7547E4F-5C76-4D91-B003-02F9BB5160BF}"/>
              </a:ext>
            </a:extLst>
          </p:cNvPr>
          <p:cNvSpPr txBox="1"/>
          <p:nvPr/>
        </p:nvSpPr>
        <p:spPr>
          <a:xfrm>
            <a:off x="536428" y="681320"/>
            <a:ext cx="684256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JAVA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E67C9A1-DB1E-47F5-8D37-AF167391C79D}"/>
              </a:ext>
            </a:extLst>
          </p:cNvPr>
          <p:cNvSpPr txBox="1"/>
          <p:nvPr/>
        </p:nvSpPr>
        <p:spPr>
          <a:xfrm>
            <a:off x="589594" y="1817635"/>
            <a:ext cx="68424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Everybody in this world need to learn code, because it force people to think.</a:t>
            </a:r>
          </a:p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                       -Steve Jobs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69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132460"/>
            <a:ext cx="4528038" cy="67255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8F19191-259F-46FD-80F2-53A5AF16BDEB}"/>
              </a:ext>
            </a:extLst>
          </p:cNvPr>
          <p:cNvSpPr/>
          <p:nvPr/>
        </p:nvSpPr>
        <p:spPr>
          <a:xfrm>
            <a:off x="20044" y="487109"/>
            <a:ext cx="4507995" cy="24440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C9ED435-36B6-4A02-9285-0CCAF4E39CA9}"/>
              </a:ext>
            </a:extLst>
          </p:cNvPr>
          <p:cNvSpPr txBox="1"/>
          <p:nvPr/>
        </p:nvSpPr>
        <p:spPr>
          <a:xfrm>
            <a:off x="20044" y="985883"/>
            <a:ext cx="415630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STATECHART DIAGRAM</a:t>
            </a:r>
            <a:endParaRPr lang="en-US" altLang="ko-KR" sz="4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82" y="132460"/>
            <a:ext cx="7643917" cy="672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FEATURES</a:t>
            </a:r>
            <a:endParaRPr lang="en-US" u="sng" dirty="0">
              <a:solidFill>
                <a:schemeClr val="bg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C4B1C653-5A36-4E77-9ED7-E44AB68645D3}"/>
              </a:ext>
            </a:extLst>
          </p:cNvPr>
          <p:cNvGrpSpPr/>
          <p:nvPr/>
        </p:nvGrpSpPr>
        <p:grpSpPr>
          <a:xfrm>
            <a:off x="4642653" y="2598061"/>
            <a:ext cx="2931576" cy="2442382"/>
            <a:chOff x="3690367" y="1823747"/>
            <a:chExt cx="5020109" cy="4182400"/>
          </a:xfrm>
          <a:solidFill>
            <a:srgbClr val="FFC000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5D7BAB1F-9B0A-438A-AAA5-3B3C536A9A12}"/>
                </a:ext>
              </a:extLst>
            </p:cNvPr>
            <p:cNvSpPr/>
            <p:nvPr/>
          </p:nvSpPr>
          <p:spPr>
            <a:xfrm>
              <a:off x="6083223" y="1823747"/>
              <a:ext cx="2627253" cy="4182400"/>
            </a:xfrm>
            <a:custGeom>
              <a:avLst/>
              <a:gdLst>
                <a:gd name="connsiteX0" fmla="*/ 1127628 w 1136356"/>
                <a:gd name="connsiteY0" fmla="*/ 671962 h 1808998"/>
                <a:gd name="connsiteX1" fmla="*/ 1015351 w 1136356"/>
                <a:gd name="connsiteY1" fmla="*/ 617607 h 1808998"/>
                <a:gd name="connsiteX2" fmla="*/ 995308 w 1136356"/>
                <a:gd name="connsiteY2" fmla="*/ 623383 h 1808998"/>
                <a:gd name="connsiteX3" fmla="*/ 953862 w 1136356"/>
                <a:gd name="connsiteY3" fmla="*/ 695573 h 1808998"/>
                <a:gd name="connsiteX4" fmla="*/ 846341 w 1136356"/>
                <a:gd name="connsiteY4" fmla="*/ 882418 h 1808998"/>
                <a:gd name="connsiteX5" fmla="*/ 833093 w 1136356"/>
                <a:gd name="connsiteY5" fmla="*/ 885305 h 1808998"/>
                <a:gd name="connsiteX6" fmla="*/ 778228 w 1136356"/>
                <a:gd name="connsiteY6" fmla="*/ 844029 h 1808998"/>
                <a:gd name="connsiteX7" fmla="*/ 725062 w 1136356"/>
                <a:gd name="connsiteY7" fmla="*/ 830441 h 1808998"/>
                <a:gd name="connsiteX8" fmla="*/ 715041 w 1136356"/>
                <a:gd name="connsiteY8" fmla="*/ 830271 h 1808998"/>
                <a:gd name="connsiteX9" fmla="*/ 698564 w 1136356"/>
                <a:gd name="connsiteY9" fmla="*/ 831120 h 1808998"/>
                <a:gd name="connsiteX10" fmla="*/ 680559 w 1136356"/>
                <a:gd name="connsiteY10" fmla="*/ 834687 h 1808998"/>
                <a:gd name="connsiteX11" fmla="*/ 614654 w 1136356"/>
                <a:gd name="connsiteY11" fmla="*/ 823137 h 1808998"/>
                <a:gd name="connsiteX12" fmla="*/ 606671 w 1136356"/>
                <a:gd name="connsiteY12" fmla="*/ 818551 h 1808998"/>
                <a:gd name="connsiteX13" fmla="*/ 584929 w 1136356"/>
                <a:gd name="connsiteY13" fmla="*/ 808189 h 1808998"/>
                <a:gd name="connsiteX14" fmla="*/ 552146 w 1136356"/>
                <a:gd name="connsiteY14" fmla="*/ 796639 h 1808998"/>
                <a:gd name="connsiteX15" fmla="*/ 545351 w 1136356"/>
                <a:gd name="connsiteY15" fmla="*/ 790524 h 1808998"/>
                <a:gd name="connsiteX16" fmla="*/ 499490 w 1136356"/>
                <a:gd name="connsiteY16" fmla="*/ 772689 h 1808998"/>
                <a:gd name="connsiteX17" fmla="*/ 475709 w 1136356"/>
                <a:gd name="connsiteY17" fmla="*/ 765555 h 1808998"/>
                <a:gd name="connsiteX18" fmla="*/ 449381 w 1136356"/>
                <a:gd name="connsiteY18" fmla="*/ 751796 h 1808998"/>
                <a:gd name="connsiteX19" fmla="*/ 440209 w 1136356"/>
                <a:gd name="connsiteY19" fmla="*/ 741944 h 1808998"/>
                <a:gd name="connsiteX20" fmla="*/ 428319 w 1136356"/>
                <a:gd name="connsiteY20" fmla="*/ 728865 h 1808998"/>
                <a:gd name="connsiteX21" fmla="*/ 418127 w 1136356"/>
                <a:gd name="connsiteY21" fmla="*/ 727846 h 1808998"/>
                <a:gd name="connsiteX22" fmla="*/ 406916 w 1136356"/>
                <a:gd name="connsiteY22" fmla="*/ 710520 h 1808998"/>
                <a:gd name="connsiteX23" fmla="*/ 413541 w 1136356"/>
                <a:gd name="connsiteY23" fmla="*/ 692175 h 1808998"/>
                <a:gd name="connsiteX24" fmla="*/ 421354 w 1136356"/>
                <a:gd name="connsiteY24" fmla="*/ 662620 h 1808998"/>
                <a:gd name="connsiteX25" fmla="*/ 419656 w 1136356"/>
                <a:gd name="connsiteY25" fmla="*/ 616928 h 1808998"/>
                <a:gd name="connsiteX26" fmla="*/ 403349 w 1136356"/>
                <a:gd name="connsiteY26" fmla="*/ 577011 h 1808998"/>
                <a:gd name="connsiteX27" fmla="*/ 389081 w 1136356"/>
                <a:gd name="connsiteY27" fmla="*/ 534376 h 1808998"/>
                <a:gd name="connsiteX28" fmla="*/ 367849 w 1136356"/>
                <a:gd name="connsiteY28" fmla="*/ 467452 h 1808998"/>
                <a:gd name="connsiteX29" fmla="*/ 373794 w 1136356"/>
                <a:gd name="connsiteY29" fmla="*/ 432631 h 1808998"/>
                <a:gd name="connsiteX30" fmla="*/ 376681 w 1136356"/>
                <a:gd name="connsiteY30" fmla="*/ 426516 h 1808998"/>
                <a:gd name="connsiteX31" fmla="*/ 372265 w 1136356"/>
                <a:gd name="connsiteY31" fmla="*/ 406812 h 1808998"/>
                <a:gd name="connsiteX32" fmla="*/ 350693 w 1136356"/>
                <a:gd name="connsiteY32" fmla="*/ 385240 h 1808998"/>
                <a:gd name="connsiteX33" fmla="*/ 351542 w 1136356"/>
                <a:gd name="connsiteY33" fmla="*/ 370123 h 1808998"/>
                <a:gd name="connsiteX34" fmla="*/ 370736 w 1136356"/>
                <a:gd name="connsiteY34" fmla="*/ 368764 h 1808998"/>
                <a:gd name="connsiteX35" fmla="*/ 400292 w 1136356"/>
                <a:gd name="connsiteY35" fmla="*/ 383542 h 1808998"/>
                <a:gd name="connsiteX36" fmla="*/ 430697 w 1136356"/>
                <a:gd name="connsiteY36" fmla="*/ 370972 h 1808998"/>
                <a:gd name="connsiteX37" fmla="*/ 444795 w 1136356"/>
                <a:gd name="connsiteY37" fmla="*/ 357383 h 1808998"/>
                <a:gd name="connsiteX38" fmla="*/ 468915 w 1136356"/>
                <a:gd name="connsiteY38" fmla="*/ 338529 h 1808998"/>
                <a:gd name="connsiteX39" fmla="*/ 470444 w 1136356"/>
                <a:gd name="connsiteY39" fmla="*/ 334622 h 1808998"/>
                <a:gd name="connsiteX40" fmla="*/ 485901 w 1136356"/>
                <a:gd name="connsiteY40" fmla="*/ 322732 h 1808998"/>
                <a:gd name="connsiteX41" fmla="*/ 506114 w 1136356"/>
                <a:gd name="connsiteY41" fmla="*/ 302689 h 1808998"/>
                <a:gd name="connsiteX42" fmla="*/ 503566 w 1136356"/>
                <a:gd name="connsiteY42" fmla="*/ 264640 h 1808998"/>
                <a:gd name="connsiteX43" fmla="*/ 510700 w 1136356"/>
                <a:gd name="connsiteY43" fmla="*/ 231518 h 1808998"/>
                <a:gd name="connsiteX44" fmla="*/ 514607 w 1136356"/>
                <a:gd name="connsiteY44" fmla="*/ 220477 h 1808998"/>
                <a:gd name="connsiteX45" fmla="*/ 518344 w 1136356"/>
                <a:gd name="connsiteY45" fmla="*/ 188543 h 1808998"/>
                <a:gd name="connsiteX46" fmla="*/ 532782 w 1136356"/>
                <a:gd name="connsiteY46" fmla="*/ 141153 h 1808998"/>
                <a:gd name="connsiteX47" fmla="*/ 534480 w 1136356"/>
                <a:gd name="connsiteY47" fmla="*/ 131301 h 1808998"/>
                <a:gd name="connsiteX48" fmla="*/ 527686 w 1136356"/>
                <a:gd name="connsiteY48" fmla="*/ 107860 h 1808998"/>
                <a:gd name="connsiteX49" fmla="*/ 498980 w 1136356"/>
                <a:gd name="connsiteY49" fmla="*/ 61829 h 1808998"/>
                <a:gd name="connsiteX50" fmla="*/ 496772 w 1136356"/>
                <a:gd name="connsiteY50" fmla="*/ 59281 h 1808998"/>
                <a:gd name="connsiteX51" fmla="*/ 471293 w 1136356"/>
                <a:gd name="connsiteY51" fmla="*/ 38728 h 1808998"/>
                <a:gd name="connsiteX52" fmla="*/ 445644 w 1136356"/>
                <a:gd name="connsiteY52" fmla="*/ 18345 h 1808998"/>
                <a:gd name="connsiteX53" fmla="*/ 423223 w 1136356"/>
                <a:gd name="connsiteY53" fmla="*/ 5945 h 1808998"/>
                <a:gd name="connsiteX54" fmla="*/ 381777 w 1136356"/>
                <a:gd name="connsiteY54" fmla="*/ 0 h 1808998"/>
                <a:gd name="connsiteX55" fmla="*/ 373284 w 1136356"/>
                <a:gd name="connsiteY55" fmla="*/ 0 h 1808998"/>
                <a:gd name="connsiteX56" fmla="*/ 344918 w 1136356"/>
                <a:gd name="connsiteY56" fmla="*/ 9852 h 1808998"/>
                <a:gd name="connsiteX57" fmla="*/ 300075 w 1136356"/>
                <a:gd name="connsiteY57" fmla="*/ 35161 h 1808998"/>
                <a:gd name="connsiteX58" fmla="*/ 273407 w 1136356"/>
                <a:gd name="connsiteY58" fmla="*/ 71001 h 1808998"/>
                <a:gd name="connsiteX59" fmla="*/ 251156 w 1136356"/>
                <a:gd name="connsiteY59" fmla="*/ 134358 h 1808998"/>
                <a:gd name="connsiteX60" fmla="*/ 243172 w 1136356"/>
                <a:gd name="connsiteY60" fmla="*/ 183618 h 1808998"/>
                <a:gd name="connsiteX61" fmla="*/ 237907 w 1136356"/>
                <a:gd name="connsiteY61" fmla="*/ 235594 h 1808998"/>
                <a:gd name="connsiteX62" fmla="*/ 227375 w 1136356"/>
                <a:gd name="connsiteY62" fmla="*/ 272794 h 1808998"/>
                <a:gd name="connsiteX63" fmla="*/ 214636 w 1136356"/>
                <a:gd name="connsiteY63" fmla="*/ 276530 h 1808998"/>
                <a:gd name="connsiteX64" fmla="*/ 194423 w 1136356"/>
                <a:gd name="connsiteY64" fmla="*/ 286382 h 1808998"/>
                <a:gd name="connsiteX65" fmla="*/ 167925 w 1136356"/>
                <a:gd name="connsiteY65" fmla="*/ 335641 h 1808998"/>
                <a:gd name="connsiteX66" fmla="*/ 153317 w 1136356"/>
                <a:gd name="connsiteY66" fmla="*/ 353307 h 1808998"/>
                <a:gd name="connsiteX67" fmla="*/ 115948 w 1136356"/>
                <a:gd name="connsiteY67" fmla="*/ 403585 h 1808998"/>
                <a:gd name="connsiteX68" fmla="*/ 59045 w 1136356"/>
                <a:gd name="connsiteY68" fmla="*/ 481550 h 1808998"/>
                <a:gd name="connsiteX69" fmla="*/ 49193 w 1136356"/>
                <a:gd name="connsiteY69" fmla="*/ 495139 h 1808998"/>
                <a:gd name="connsiteX70" fmla="*/ 29320 w 1136356"/>
                <a:gd name="connsiteY70" fmla="*/ 577181 h 1808998"/>
                <a:gd name="connsiteX71" fmla="*/ 29320 w 1136356"/>
                <a:gd name="connsiteY71" fmla="*/ 660752 h 1808998"/>
                <a:gd name="connsiteX72" fmla="*/ 25753 w 1136356"/>
                <a:gd name="connsiteY72" fmla="*/ 670264 h 1808998"/>
                <a:gd name="connsiteX73" fmla="*/ 614 w 1136356"/>
                <a:gd name="connsiteY73" fmla="*/ 734131 h 1808998"/>
                <a:gd name="connsiteX74" fmla="*/ 17600 w 1136356"/>
                <a:gd name="connsiteY74" fmla="*/ 818041 h 1808998"/>
                <a:gd name="connsiteX75" fmla="*/ 34416 w 1136356"/>
                <a:gd name="connsiteY75" fmla="*/ 881059 h 1808998"/>
                <a:gd name="connsiteX76" fmla="*/ 53949 w 1136356"/>
                <a:gd name="connsiteY76" fmla="*/ 945435 h 1808998"/>
                <a:gd name="connsiteX77" fmla="*/ 61763 w 1136356"/>
                <a:gd name="connsiteY77" fmla="*/ 982295 h 1808998"/>
                <a:gd name="connsiteX78" fmla="*/ 59894 w 1136356"/>
                <a:gd name="connsiteY78" fmla="*/ 1014398 h 1808998"/>
                <a:gd name="connsiteX79" fmla="*/ 54289 w 1136356"/>
                <a:gd name="connsiteY79" fmla="*/ 1099837 h 1808998"/>
                <a:gd name="connsiteX80" fmla="*/ 79768 w 1136356"/>
                <a:gd name="connsiteY80" fmla="*/ 1170498 h 1808998"/>
                <a:gd name="connsiteX81" fmla="*/ 97943 w 1136356"/>
                <a:gd name="connsiteY81" fmla="*/ 1188673 h 1808998"/>
                <a:gd name="connsiteX82" fmla="*/ 115269 w 1136356"/>
                <a:gd name="connsiteY82" fmla="*/ 1200903 h 1808998"/>
                <a:gd name="connsiteX83" fmla="*/ 140408 w 1136356"/>
                <a:gd name="connsiteY83" fmla="*/ 1210755 h 1808998"/>
                <a:gd name="connsiteX84" fmla="*/ 196801 w 1136356"/>
                <a:gd name="connsiteY84" fmla="*/ 1222985 h 1808998"/>
                <a:gd name="connsiteX85" fmla="*/ 239945 w 1136356"/>
                <a:gd name="connsiteY85" fmla="*/ 1225872 h 1808998"/>
                <a:gd name="connsiteX86" fmla="*/ 259649 w 1136356"/>
                <a:gd name="connsiteY86" fmla="*/ 1242349 h 1808998"/>
                <a:gd name="connsiteX87" fmla="*/ 270690 w 1136356"/>
                <a:gd name="connsiteY87" fmla="*/ 1256787 h 1808998"/>
                <a:gd name="connsiteX88" fmla="*/ 304661 w 1136356"/>
                <a:gd name="connsiteY88" fmla="*/ 1252031 h 1808998"/>
                <a:gd name="connsiteX89" fmla="*/ 314004 w 1136356"/>
                <a:gd name="connsiteY89" fmla="*/ 1237253 h 1808998"/>
                <a:gd name="connsiteX90" fmla="*/ 327762 w 1136356"/>
                <a:gd name="connsiteY90" fmla="*/ 1223494 h 1808998"/>
                <a:gd name="connsiteX91" fmla="*/ 337954 w 1136356"/>
                <a:gd name="connsiteY91" fmla="*/ 1224174 h 1808998"/>
                <a:gd name="connsiteX92" fmla="*/ 344578 w 1136356"/>
                <a:gd name="connsiteY92" fmla="*/ 1229779 h 1808998"/>
                <a:gd name="connsiteX93" fmla="*/ 359016 w 1136356"/>
                <a:gd name="connsiteY93" fmla="*/ 1241500 h 1808998"/>
                <a:gd name="connsiteX94" fmla="*/ 365811 w 1136356"/>
                <a:gd name="connsiteY94" fmla="*/ 1251861 h 1808998"/>
                <a:gd name="connsiteX95" fmla="*/ 353241 w 1136356"/>
                <a:gd name="connsiteY95" fmla="*/ 1261543 h 1808998"/>
                <a:gd name="connsiteX96" fmla="*/ 347636 w 1136356"/>
                <a:gd name="connsiteY96" fmla="*/ 1266639 h 1808998"/>
                <a:gd name="connsiteX97" fmla="*/ 348315 w 1136356"/>
                <a:gd name="connsiteY97" fmla="*/ 1298742 h 1808998"/>
                <a:gd name="connsiteX98" fmla="*/ 348994 w 1136356"/>
                <a:gd name="connsiteY98" fmla="*/ 1315558 h 1808998"/>
                <a:gd name="connsiteX99" fmla="*/ 349504 w 1136356"/>
                <a:gd name="connsiteY99" fmla="*/ 1334582 h 1808998"/>
                <a:gd name="connsiteX100" fmla="*/ 348994 w 1136356"/>
                <a:gd name="connsiteY100" fmla="*/ 1367365 h 1808998"/>
                <a:gd name="connsiteX101" fmla="*/ 349164 w 1136356"/>
                <a:gd name="connsiteY101" fmla="*/ 1383502 h 1808998"/>
                <a:gd name="connsiteX102" fmla="*/ 347975 w 1136356"/>
                <a:gd name="connsiteY102" fmla="*/ 1410679 h 1808998"/>
                <a:gd name="connsiteX103" fmla="*/ 349164 w 1136356"/>
                <a:gd name="connsiteY103" fmla="*/ 1443802 h 1808998"/>
                <a:gd name="connsiteX104" fmla="*/ 346616 w 1136356"/>
                <a:gd name="connsiteY104" fmla="*/ 1497137 h 1808998"/>
                <a:gd name="connsiteX105" fmla="*/ 336255 w 1136356"/>
                <a:gd name="connsiteY105" fmla="*/ 1503932 h 1808998"/>
                <a:gd name="connsiteX106" fmla="*/ 292431 w 1136356"/>
                <a:gd name="connsiteY106" fmla="*/ 1486096 h 1808998"/>
                <a:gd name="connsiteX107" fmla="*/ 216335 w 1136356"/>
                <a:gd name="connsiteY107" fmla="*/ 1454842 h 1808998"/>
                <a:gd name="connsiteX108" fmla="*/ 193743 w 1136356"/>
                <a:gd name="connsiteY108" fmla="*/ 1467922 h 1808998"/>
                <a:gd name="connsiteX109" fmla="*/ 201387 w 1136356"/>
                <a:gd name="connsiteY109" fmla="*/ 1533147 h 1808998"/>
                <a:gd name="connsiteX110" fmla="*/ 203086 w 1136356"/>
                <a:gd name="connsiteY110" fmla="*/ 1537903 h 1808998"/>
                <a:gd name="connsiteX111" fmla="*/ 208012 w 1136356"/>
                <a:gd name="connsiteY111" fmla="*/ 1545037 h 1808998"/>
                <a:gd name="connsiteX112" fmla="*/ 212598 w 1136356"/>
                <a:gd name="connsiteY112" fmla="*/ 1556078 h 1808998"/>
                <a:gd name="connsiteX113" fmla="*/ 205124 w 1136356"/>
                <a:gd name="connsiteY113" fmla="*/ 1561854 h 1808998"/>
                <a:gd name="connsiteX114" fmla="*/ 138369 w 1136356"/>
                <a:gd name="connsiteY114" fmla="*/ 1577650 h 1808998"/>
                <a:gd name="connsiteX115" fmla="*/ 73653 w 1136356"/>
                <a:gd name="connsiteY115" fmla="*/ 1591579 h 1808998"/>
                <a:gd name="connsiteX116" fmla="*/ 54119 w 1136356"/>
                <a:gd name="connsiteY116" fmla="*/ 1608055 h 1808998"/>
                <a:gd name="connsiteX117" fmla="*/ 66009 w 1136356"/>
                <a:gd name="connsiteY117" fmla="*/ 1685001 h 1808998"/>
                <a:gd name="connsiteX118" fmla="*/ 81467 w 1136356"/>
                <a:gd name="connsiteY118" fmla="*/ 1699949 h 1808998"/>
                <a:gd name="connsiteX119" fmla="*/ 115608 w 1136356"/>
                <a:gd name="connsiteY119" fmla="*/ 1695193 h 1808998"/>
                <a:gd name="connsiteX120" fmla="*/ 134123 w 1136356"/>
                <a:gd name="connsiteY120" fmla="*/ 1651199 h 1808998"/>
                <a:gd name="connsiteX121" fmla="*/ 131235 w 1136356"/>
                <a:gd name="connsiteY121" fmla="*/ 1640668 h 1808998"/>
                <a:gd name="connsiteX122" fmla="*/ 137860 w 1136356"/>
                <a:gd name="connsiteY122" fmla="*/ 1626400 h 1808998"/>
                <a:gd name="connsiteX123" fmla="*/ 239775 w 1136356"/>
                <a:gd name="connsiteY123" fmla="*/ 1615529 h 1808998"/>
                <a:gd name="connsiteX124" fmla="*/ 245550 w 1136356"/>
                <a:gd name="connsiteY124" fmla="*/ 1614680 h 1808998"/>
                <a:gd name="connsiteX125" fmla="*/ 265933 w 1136356"/>
                <a:gd name="connsiteY125" fmla="*/ 1608395 h 1808998"/>
                <a:gd name="connsiteX126" fmla="*/ 316042 w 1136356"/>
                <a:gd name="connsiteY126" fmla="*/ 1599902 h 1808998"/>
                <a:gd name="connsiteX127" fmla="*/ 348994 w 1136356"/>
                <a:gd name="connsiteY127" fmla="*/ 1599053 h 1808998"/>
                <a:gd name="connsiteX128" fmla="*/ 364112 w 1136356"/>
                <a:gd name="connsiteY128" fmla="*/ 1612132 h 1808998"/>
                <a:gd name="connsiteX129" fmla="*/ 368528 w 1136356"/>
                <a:gd name="connsiteY129" fmla="*/ 1668015 h 1808998"/>
                <a:gd name="connsiteX130" fmla="*/ 353750 w 1136356"/>
                <a:gd name="connsiteY130" fmla="*/ 1679906 h 1808998"/>
                <a:gd name="connsiteX131" fmla="*/ 345427 w 1136356"/>
                <a:gd name="connsiteY131" fmla="*/ 1685171 h 1808998"/>
                <a:gd name="connsiteX132" fmla="*/ 344578 w 1136356"/>
                <a:gd name="connsiteY132" fmla="*/ 1694513 h 1808998"/>
                <a:gd name="connsiteX133" fmla="*/ 361394 w 1136356"/>
                <a:gd name="connsiteY133" fmla="*/ 1786067 h 1808998"/>
                <a:gd name="connsiteX134" fmla="*/ 372435 w 1136356"/>
                <a:gd name="connsiteY134" fmla="*/ 1798297 h 1808998"/>
                <a:gd name="connsiteX135" fmla="*/ 419995 w 1136356"/>
                <a:gd name="connsiteY135" fmla="*/ 1808998 h 1808998"/>
                <a:gd name="connsiteX136" fmla="*/ 435453 w 1136356"/>
                <a:gd name="connsiteY136" fmla="*/ 1803223 h 1808998"/>
                <a:gd name="connsiteX137" fmla="*/ 456006 w 1136356"/>
                <a:gd name="connsiteY137" fmla="*/ 1753624 h 1808998"/>
                <a:gd name="connsiteX138" fmla="*/ 441568 w 1136356"/>
                <a:gd name="connsiteY138" fmla="*/ 1732562 h 1808998"/>
                <a:gd name="connsiteX139" fmla="*/ 432056 w 1136356"/>
                <a:gd name="connsiteY139" fmla="*/ 1729165 h 1808998"/>
                <a:gd name="connsiteX140" fmla="*/ 417108 w 1136356"/>
                <a:gd name="connsiteY140" fmla="*/ 1711499 h 1808998"/>
                <a:gd name="connsiteX141" fmla="*/ 410653 w 1136356"/>
                <a:gd name="connsiteY141" fmla="*/ 1615869 h 1808998"/>
                <a:gd name="connsiteX142" fmla="*/ 425771 w 1136356"/>
                <a:gd name="connsiteY142" fmla="*/ 1597694 h 1808998"/>
                <a:gd name="connsiteX143" fmla="*/ 475709 w 1136356"/>
                <a:gd name="connsiteY143" fmla="*/ 1599053 h 1808998"/>
                <a:gd name="connsiteX144" fmla="*/ 555713 w 1136356"/>
                <a:gd name="connsiteY144" fmla="*/ 1608395 h 1808998"/>
                <a:gd name="connsiteX145" fmla="*/ 662894 w 1136356"/>
                <a:gd name="connsiteY145" fmla="*/ 1618926 h 1808998"/>
                <a:gd name="connsiteX146" fmla="*/ 671726 w 1136356"/>
                <a:gd name="connsiteY146" fmla="*/ 1630477 h 1808998"/>
                <a:gd name="connsiteX147" fmla="*/ 680389 w 1136356"/>
                <a:gd name="connsiteY147" fmla="*/ 1677188 h 1808998"/>
                <a:gd name="connsiteX148" fmla="*/ 694488 w 1136356"/>
                <a:gd name="connsiteY148" fmla="*/ 1714896 h 1808998"/>
                <a:gd name="connsiteX149" fmla="*/ 733725 w 1136356"/>
                <a:gd name="connsiteY149" fmla="*/ 1752945 h 1808998"/>
                <a:gd name="connsiteX150" fmla="*/ 800140 w 1136356"/>
                <a:gd name="connsiteY150" fmla="*/ 1760758 h 1808998"/>
                <a:gd name="connsiteX151" fmla="*/ 808463 w 1136356"/>
                <a:gd name="connsiteY151" fmla="*/ 1759739 h 1808998"/>
                <a:gd name="connsiteX152" fmla="*/ 825449 w 1136356"/>
                <a:gd name="connsiteY152" fmla="*/ 1757022 h 1808998"/>
                <a:gd name="connsiteX153" fmla="*/ 875217 w 1136356"/>
                <a:gd name="connsiteY153" fmla="*/ 1766873 h 1808998"/>
                <a:gd name="connsiteX154" fmla="*/ 972207 w 1136356"/>
                <a:gd name="connsiteY154" fmla="*/ 1778594 h 1808998"/>
                <a:gd name="connsiteX155" fmla="*/ 1054589 w 1136356"/>
                <a:gd name="connsiteY155" fmla="*/ 1768572 h 1808998"/>
                <a:gd name="connsiteX156" fmla="*/ 1096204 w 1136356"/>
                <a:gd name="connsiteY156" fmla="*/ 1747339 h 1808998"/>
                <a:gd name="connsiteX157" fmla="*/ 1099771 w 1136356"/>
                <a:gd name="connsiteY157" fmla="*/ 1719483 h 1808998"/>
                <a:gd name="connsiteX158" fmla="*/ 1043038 w 1136356"/>
                <a:gd name="connsiteY158" fmla="*/ 1684662 h 1808998"/>
                <a:gd name="connsiteX159" fmla="*/ 1022145 w 1136356"/>
                <a:gd name="connsiteY159" fmla="*/ 1682623 h 1808998"/>
                <a:gd name="connsiteX160" fmla="*/ 1001253 w 1136356"/>
                <a:gd name="connsiteY160" fmla="*/ 1681434 h 1808998"/>
                <a:gd name="connsiteX161" fmla="*/ 995308 w 1136356"/>
                <a:gd name="connsiteY161" fmla="*/ 1680755 h 1808998"/>
                <a:gd name="connsiteX162" fmla="*/ 980870 w 1136356"/>
                <a:gd name="connsiteY162" fmla="*/ 1671243 h 1808998"/>
                <a:gd name="connsiteX163" fmla="*/ 948257 w 1136356"/>
                <a:gd name="connsiteY163" fmla="*/ 1655616 h 1808998"/>
                <a:gd name="connsiteX164" fmla="*/ 945539 w 1136356"/>
                <a:gd name="connsiteY164" fmla="*/ 1651879 h 1808998"/>
                <a:gd name="connsiteX165" fmla="*/ 950295 w 1136356"/>
                <a:gd name="connsiteY165" fmla="*/ 1649331 h 1808998"/>
                <a:gd name="connsiteX166" fmla="*/ 964733 w 1136356"/>
                <a:gd name="connsiteY166" fmla="*/ 1648991 h 1808998"/>
                <a:gd name="connsiteX167" fmla="*/ 1037773 w 1136356"/>
                <a:gd name="connsiteY167" fmla="*/ 1646783 h 1808998"/>
                <a:gd name="connsiteX168" fmla="*/ 1088560 w 1136356"/>
                <a:gd name="connsiteY168" fmla="*/ 1626740 h 1808998"/>
                <a:gd name="connsiteX169" fmla="*/ 1092467 w 1136356"/>
                <a:gd name="connsiteY169" fmla="*/ 1607206 h 1808998"/>
                <a:gd name="connsiteX170" fmla="*/ 1071235 w 1136356"/>
                <a:gd name="connsiteY170" fmla="*/ 1587842 h 1808998"/>
                <a:gd name="connsiteX171" fmla="*/ 1058326 w 1136356"/>
                <a:gd name="connsiteY171" fmla="*/ 1584105 h 1808998"/>
                <a:gd name="connsiteX172" fmla="*/ 1055947 w 1136356"/>
                <a:gd name="connsiteY172" fmla="*/ 1584615 h 1808998"/>
                <a:gd name="connsiteX173" fmla="*/ 1044737 w 1136356"/>
                <a:gd name="connsiteY173" fmla="*/ 1587332 h 1808998"/>
                <a:gd name="connsiteX174" fmla="*/ 1029959 w 1136356"/>
                <a:gd name="connsiteY174" fmla="*/ 1581387 h 1808998"/>
                <a:gd name="connsiteX175" fmla="*/ 1003461 w 1136356"/>
                <a:gd name="connsiteY175" fmla="*/ 1570347 h 1808998"/>
                <a:gd name="connsiteX176" fmla="*/ 994968 w 1136356"/>
                <a:gd name="connsiteY176" fmla="*/ 1561514 h 1808998"/>
                <a:gd name="connsiteX177" fmla="*/ 995987 w 1136356"/>
                <a:gd name="connsiteY177" fmla="*/ 1489324 h 1808998"/>
                <a:gd name="connsiteX178" fmla="*/ 1001253 w 1136356"/>
                <a:gd name="connsiteY178" fmla="*/ 1482360 h 1808998"/>
                <a:gd name="connsiteX179" fmla="*/ 1008047 w 1136356"/>
                <a:gd name="connsiteY179" fmla="*/ 1468941 h 1808998"/>
                <a:gd name="connsiteX180" fmla="*/ 1006519 w 1136356"/>
                <a:gd name="connsiteY180" fmla="*/ 1457220 h 1808998"/>
                <a:gd name="connsiteX181" fmla="*/ 1002442 w 1136356"/>
                <a:gd name="connsiteY181" fmla="*/ 1390296 h 1808998"/>
                <a:gd name="connsiteX182" fmla="*/ 1006519 w 1136356"/>
                <a:gd name="connsiteY182" fmla="*/ 1229439 h 1808998"/>
                <a:gd name="connsiteX183" fmla="*/ 1015691 w 1136356"/>
                <a:gd name="connsiteY183" fmla="*/ 1100856 h 1808998"/>
                <a:gd name="connsiteX184" fmla="*/ 999724 w 1136356"/>
                <a:gd name="connsiteY184" fmla="*/ 1050238 h 1808998"/>
                <a:gd name="connsiteX185" fmla="*/ 992760 w 1136356"/>
                <a:gd name="connsiteY185" fmla="*/ 1032403 h 1808998"/>
                <a:gd name="connsiteX186" fmla="*/ 983248 w 1136356"/>
                <a:gd name="connsiteY186" fmla="*/ 1004037 h 1808998"/>
                <a:gd name="connsiteX187" fmla="*/ 981719 w 1136356"/>
                <a:gd name="connsiteY187" fmla="*/ 990957 h 1808998"/>
                <a:gd name="connsiteX188" fmla="*/ 1133403 w 1136356"/>
                <a:gd name="connsiteY188" fmla="*/ 687759 h 1808998"/>
                <a:gd name="connsiteX189" fmla="*/ 1137819 w 1136356"/>
                <a:gd name="connsiteY189" fmla="*/ 680795 h 1808998"/>
                <a:gd name="connsiteX190" fmla="*/ 1137819 w 1136356"/>
                <a:gd name="connsiteY190" fmla="*/ 679096 h 1808998"/>
                <a:gd name="connsiteX191" fmla="*/ 1127628 w 1136356"/>
                <a:gd name="connsiteY191" fmla="*/ 671962 h 1808998"/>
                <a:gd name="connsiteX192" fmla="*/ 187798 w 1136356"/>
                <a:gd name="connsiteY192" fmla="*/ 1154022 h 1808998"/>
                <a:gd name="connsiteX193" fmla="*/ 143125 w 1136356"/>
                <a:gd name="connsiteY193" fmla="*/ 1155891 h 1808998"/>
                <a:gd name="connsiteX194" fmla="*/ 125630 w 1136356"/>
                <a:gd name="connsiteY194" fmla="*/ 1144000 h 1808998"/>
                <a:gd name="connsiteX195" fmla="*/ 103548 w 1136356"/>
                <a:gd name="connsiteY195" fmla="*/ 1086079 h 1808998"/>
                <a:gd name="connsiteX196" fmla="*/ 103548 w 1136356"/>
                <a:gd name="connsiteY196" fmla="*/ 1069942 h 1808998"/>
                <a:gd name="connsiteX197" fmla="*/ 107795 w 1136356"/>
                <a:gd name="connsiteY197" fmla="*/ 997242 h 1808998"/>
                <a:gd name="connsiteX198" fmla="*/ 120364 w 1136356"/>
                <a:gd name="connsiteY198" fmla="*/ 987051 h 1808998"/>
                <a:gd name="connsiteX199" fmla="*/ 128687 w 1136356"/>
                <a:gd name="connsiteY199" fmla="*/ 997072 h 1808998"/>
                <a:gd name="connsiteX200" fmla="*/ 152128 w 1136356"/>
                <a:gd name="connsiteY200" fmla="*/ 1027817 h 1808998"/>
                <a:gd name="connsiteX201" fmla="*/ 176078 w 1136356"/>
                <a:gd name="connsiteY201" fmla="*/ 1063317 h 1808998"/>
                <a:gd name="connsiteX202" fmla="*/ 176758 w 1136356"/>
                <a:gd name="connsiteY202" fmla="*/ 1066545 h 1808998"/>
                <a:gd name="connsiteX203" fmla="*/ 192215 w 1136356"/>
                <a:gd name="connsiteY203" fmla="*/ 1124636 h 1808998"/>
                <a:gd name="connsiteX204" fmla="*/ 187798 w 1136356"/>
                <a:gd name="connsiteY204" fmla="*/ 1154022 h 1808998"/>
                <a:gd name="connsiteX205" fmla="*/ 795724 w 1136356"/>
                <a:gd name="connsiteY205" fmla="*/ 1195638 h 1808998"/>
                <a:gd name="connsiteX206" fmla="*/ 783663 w 1136356"/>
                <a:gd name="connsiteY206" fmla="*/ 1278699 h 1808998"/>
                <a:gd name="connsiteX207" fmla="*/ 782305 w 1136356"/>
                <a:gd name="connsiteY207" fmla="*/ 1330506 h 1808998"/>
                <a:gd name="connsiteX208" fmla="*/ 772962 w 1136356"/>
                <a:gd name="connsiteY208" fmla="*/ 1370422 h 1808998"/>
                <a:gd name="connsiteX209" fmla="*/ 750201 w 1136356"/>
                <a:gd name="connsiteY209" fmla="*/ 1462486 h 1808998"/>
                <a:gd name="connsiteX210" fmla="*/ 721495 w 1136356"/>
                <a:gd name="connsiteY210" fmla="*/ 1605337 h 1808998"/>
                <a:gd name="connsiteX211" fmla="*/ 720306 w 1136356"/>
                <a:gd name="connsiteY211" fmla="*/ 1606526 h 1808998"/>
                <a:gd name="connsiteX212" fmla="*/ 715041 w 1136356"/>
                <a:gd name="connsiteY212" fmla="*/ 1586313 h 1808998"/>
                <a:gd name="connsiteX213" fmla="*/ 702981 w 1136356"/>
                <a:gd name="connsiteY213" fmla="*/ 1577820 h 1808998"/>
                <a:gd name="connsiteX214" fmla="*/ 615673 w 1136356"/>
                <a:gd name="connsiteY214" fmla="*/ 1561174 h 1808998"/>
                <a:gd name="connsiteX215" fmla="*/ 590024 w 1136356"/>
                <a:gd name="connsiteY215" fmla="*/ 1555739 h 1808998"/>
                <a:gd name="connsiteX216" fmla="*/ 585778 w 1136356"/>
                <a:gd name="connsiteY216" fmla="*/ 1550643 h 1808998"/>
                <a:gd name="connsiteX217" fmla="*/ 589515 w 1136356"/>
                <a:gd name="connsiteY217" fmla="*/ 1516671 h 1808998"/>
                <a:gd name="connsiteX218" fmla="*/ 585608 w 1136356"/>
                <a:gd name="connsiteY218" fmla="*/ 1479302 h 1808998"/>
                <a:gd name="connsiteX219" fmla="*/ 579493 w 1136356"/>
                <a:gd name="connsiteY219" fmla="*/ 1475395 h 1808998"/>
                <a:gd name="connsiteX220" fmla="*/ 569471 w 1136356"/>
                <a:gd name="connsiteY220" fmla="*/ 1463675 h 1808998"/>
                <a:gd name="connsiteX221" fmla="*/ 553335 w 1136356"/>
                <a:gd name="connsiteY221" fmla="*/ 1443292 h 1808998"/>
                <a:gd name="connsiteX222" fmla="*/ 541275 w 1136356"/>
                <a:gd name="connsiteY222" fmla="*/ 1444481 h 1808998"/>
                <a:gd name="connsiteX223" fmla="*/ 442077 w 1136356"/>
                <a:gd name="connsiteY223" fmla="*/ 1492381 h 1808998"/>
                <a:gd name="connsiteX224" fmla="*/ 424072 w 1136356"/>
                <a:gd name="connsiteY224" fmla="*/ 1481340 h 1808998"/>
                <a:gd name="connsiteX225" fmla="*/ 423053 w 1136356"/>
                <a:gd name="connsiteY225" fmla="*/ 1308933 h 1808998"/>
                <a:gd name="connsiteX226" fmla="*/ 423393 w 1136356"/>
                <a:gd name="connsiteY226" fmla="*/ 1264261 h 1808998"/>
                <a:gd name="connsiteX227" fmla="*/ 419486 w 1136356"/>
                <a:gd name="connsiteY227" fmla="*/ 1258485 h 1808998"/>
                <a:gd name="connsiteX228" fmla="*/ 409294 w 1136356"/>
                <a:gd name="connsiteY228" fmla="*/ 1254239 h 1808998"/>
                <a:gd name="connsiteX229" fmla="*/ 404708 w 1136356"/>
                <a:gd name="connsiteY229" fmla="*/ 1251012 h 1808998"/>
                <a:gd name="connsiteX230" fmla="*/ 408275 w 1136356"/>
                <a:gd name="connsiteY230" fmla="*/ 1246086 h 1808998"/>
                <a:gd name="connsiteX231" fmla="*/ 413371 w 1136356"/>
                <a:gd name="connsiteY231" fmla="*/ 1241669 h 1808998"/>
                <a:gd name="connsiteX232" fmla="*/ 440039 w 1136356"/>
                <a:gd name="connsiteY232" fmla="*/ 1229439 h 1808998"/>
                <a:gd name="connsiteX233" fmla="*/ 585268 w 1136356"/>
                <a:gd name="connsiteY233" fmla="*/ 1229100 h 1808998"/>
                <a:gd name="connsiteX234" fmla="*/ 658987 w 1136356"/>
                <a:gd name="connsiteY234" fmla="*/ 1213133 h 1808998"/>
                <a:gd name="connsiteX235" fmla="*/ 680559 w 1136356"/>
                <a:gd name="connsiteY235" fmla="*/ 1196996 h 1808998"/>
                <a:gd name="connsiteX236" fmla="*/ 690241 w 1136356"/>
                <a:gd name="connsiteY236" fmla="*/ 1192580 h 1808998"/>
                <a:gd name="connsiteX237" fmla="*/ 788589 w 1136356"/>
                <a:gd name="connsiteY237" fmla="*/ 1186805 h 1808998"/>
                <a:gd name="connsiteX238" fmla="*/ 795724 w 1136356"/>
                <a:gd name="connsiteY238" fmla="*/ 1195638 h 18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1136356" h="1808998">
                  <a:moveTo>
                    <a:pt x="1127628" y="671962"/>
                  </a:moveTo>
                  <a:cubicBezTo>
                    <a:pt x="1090089" y="653957"/>
                    <a:pt x="1052720" y="635612"/>
                    <a:pt x="1015351" y="617607"/>
                  </a:cubicBezTo>
                  <a:cubicBezTo>
                    <a:pt x="1003121" y="611662"/>
                    <a:pt x="1001932" y="611832"/>
                    <a:pt x="995308" y="623383"/>
                  </a:cubicBezTo>
                  <a:cubicBezTo>
                    <a:pt x="981549" y="647503"/>
                    <a:pt x="967621" y="671453"/>
                    <a:pt x="953862" y="695573"/>
                  </a:cubicBezTo>
                  <a:cubicBezTo>
                    <a:pt x="918022" y="757911"/>
                    <a:pt x="882182" y="820079"/>
                    <a:pt x="846341" y="882418"/>
                  </a:cubicBezTo>
                  <a:cubicBezTo>
                    <a:pt x="841416" y="891080"/>
                    <a:pt x="840906" y="891080"/>
                    <a:pt x="833093" y="885305"/>
                  </a:cubicBezTo>
                  <a:cubicBezTo>
                    <a:pt x="814748" y="871547"/>
                    <a:pt x="796063" y="858128"/>
                    <a:pt x="778228" y="844029"/>
                  </a:cubicBezTo>
                  <a:cubicBezTo>
                    <a:pt x="762261" y="831460"/>
                    <a:pt x="744766" y="827043"/>
                    <a:pt x="725062" y="830441"/>
                  </a:cubicBezTo>
                  <a:cubicBezTo>
                    <a:pt x="721665" y="830950"/>
                    <a:pt x="718268" y="831630"/>
                    <a:pt x="715041" y="830271"/>
                  </a:cubicBezTo>
                  <a:cubicBezTo>
                    <a:pt x="709435" y="827893"/>
                    <a:pt x="704000" y="828912"/>
                    <a:pt x="698564" y="831120"/>
                  </a:cubicBezTo>
                  <a:cubicBezTo>
                    <a:pt x="692789" y="833328"/>
                    <a:pt x="687014" y="835536"/>
                    <a:pt x="680559" y="834687"/>
                  </a:cubicBezTo>
                  <a:cubicBezTo>
                    <a:pt x="658308" y="831969"/>
                    <a:pt x="636736" y="826194"/>
                    <a:pt x="614654" y="823137"/>
                  </a:cubicBezTo>
                  <a:cubicBezTo>
                    <a:pt x="611427" y="822627"/>
                    <a:pt x="608879" y="820929"/>
                    <a:pt x="606671" y="818551"/>
                  </a:cubicBezTo>
                  <a:cubicBezTo>
                    <a:pt x="600895" y="812096"/>
                    <a:pt x="593422" y="809208"/>
                    <a:pt x="584929" y="808189"/>
                  </a:cubicBezTo>
                  <a:cubicBezTo>
                    <a:pt x="573208" y="806830"/>
                    <a:pt x="563017" y="800715"/>
                    <a:pt x="552146" y="796639"/>
                  </a:cubicBezTo>
                  <a:cubicBezTo>
                    <a:pt x="549258" y="795620"/>
                    <a:pt x="546710" y="793411"/>
                    <a:pt x="545351" y="790524"/>
                  </a:cubicBezTo>
                  <a:cubicBezTo>
                    <a:pt x="535500" y="770990"/>
                    <a:pt x="516306" y="772349"/>
                    <a:pt x="499490" y="772689"/>
                  </a:cubicBezTo>
                  <a:cubicBezTo>
                    <a:pt x="489977" y="772858"/>
                    <a:pt x="482164" y="772519"/>
                    <a:pt x="475709" y="765555"/>
                  </a:cubicBezTo>
                  <a:cubicBezTo>
                    <a:pt x="468405" y="757571"/>
                    <a:pt x="459912" y="752815"/>
                    <a:pt x="449381" y="751796"/>
                  </a:cubicBezTo>
                  <a:cubicBezTo>
                    <a:pt x="443606" y="751286"/>
                    <a:pt x="439869" y="748399"/>
                    <a:pt x="440209" y="741944"/>
                  </a:cubicBezTo>
                  <a:cubicBezTo>
                    <a:pt x="440548" y="733961"/>
                    <a:pt x="435623" y="730394"/>
                    <a:pt x="428319" y="728865"/>
                  </a:cubicBezTo>
                  <a:cubicBezTo>
                    <a:pt x="424921" y="728186"/>
                    <a:pt x="421524" y="728016"/>
                    <a:pt x="418127" y="727846"/>
                  </a:cubicBezTo>
                  <a:cubicBezTo>
                    <a:pt x="407426" y="727336"/>
                    <a:pt x="402840" y="720542"/>
                    <a:pt x="406916" y="710520"/>
                  </a:cubicBezTo>
                  <a:cubicBezTo>
                    <a:pt x="409464" y="704405"/>
                    <a:pt x="411333" y="698290"/>
                    <a:pt x="413541" y="692175"/>
                  </a:cubicBezTo>
                  <a:cubicBezTo>
                    <a:pt x="417278" y="682663"/>
                    <a:pt x="417108" y="672132"/>
                    <a:pt x="421354" y="662620"/>
                  </a:cubicBezTo>
                  <a:cubicBezTo>
                    <a:pt x="428319" y="646993"/>
                    <a:pt x="427469" y="632045"/>
                    <a:pt x="419656" y="616928"/>
                  </a:cubicBezTo>
                  <a:cubicBezTo>
                    <a:pt x="413031" y="604189"/>
                    <a:pt x="406747" y="591109"/>
                    <a:pt x="403349" y="577011"/>
                  </a:cubicBezTo>
                  <a:cubicBezTo>
                    <a:pt x="399782" y="562403"/>
                    <a:pt x="394177" y="548475"/>
                    <a:pt x="389081" y="534376"/>
                  </a:cubicBezTo>
                  <a:cubicBezTo>
                    <a:pt x="381098" y="512295"/>
                    <a:pt x="370567" y="491062"/>
                    <a:pt x="367849" y="467452"/>
                  </a:cubicBezTo>
                  <a:cubicBezTo>
                    <a:pt x="366490" y="455392"/>
                    <a:pt x="364791" y="443162"/>
                    <a:pt x="373794" y="432631"/>
                  </a:cubicBezTo>
                  <a:cubicBezTo>
                    <a:pt x="375323" y="430932"/>
                    <a:pt x="375832" y="428554"/>
                    <a:pt x="376681" y="426516"/>
                  </a:cubicBezTo>
                  <a:cubicBezTo>
                    <a:pt x="379739" y="418872"/>
                    <a:pt x="379060" y="412588"/>
                    <a:pt x="372265" y="406812"/>
                  </a:cubicBezTo>
                  <a:cubicBezTo>
                    <a:pt x="364452" y="400188"/>
                    <a:pt x="357487" y="392884"/>
                    <a:pt x="350693" y="385240"/>
                  </a:cubicBezTo>
                  <a:cubicBezTo>
                    <a:pt x="345258" y="379125"/>
                    <a:pt x="345597" y="375558"/>
                    <a:pt x="351542" y="370123"/>
                  </a:cubicBezTo>
                  <a:cubicBezTo>
                    <a:pt x="357657" y="364517"/>
                    <a:pt x="362753" y="363838"/>
                    <a:pt x="370736" y="368764"/>
                  </a:cubicBezTo>
                  <a:cubicBezTo>
                    <a:pt x="380249" y="374539"/>
                    <a:pt x="389931" y="379635"/>
                    <a:pt x="400292" y="383542"/>
                  </a:cubicBezTo>
                  <a:cubicBezTo>
                    <a:pt x="414900" y="388977"/>
                    <a:pt x="424752" y="384901"/>
                    <a:pt x="430697" y="370972"/>
                  </a:cubicBezTo>
                  <a:cubicBezTo>
                    <a:pt x="433584" y="364178"/>
                    <a:pt x="438001" y="360101"/>
                    <a:pt x="444795" y="357383"/>
                  </a:cubicBezTo>
                  <a:cubicBezTo>
                    <a:pt x="454647" y="353646"/>
                    <a:pt x="459403" y="342945"/>
                    <a:pt x="468915" y="338529"/>
                  </a:cubicBezTo>
                  <a:cubicBezTo>
                    <a:pt x="469934" y="338019"/>
                    <a:pt x="470104" y="335981"/>
                    <a:pt x="470444" y="334622"/>
                  </a:cubicBezTo>
                  <a:cubicBezTo>
                    <a:pt x="474011" y="323921"/>
                    <a:pt x="475200" y="322902"/>
                    <a:pt x="485901" y="322732"/>
                  </a:cubicBezTo>
                  <a:cubicBezTo>
                    <a:pt x="500509" y="322392"/>
                    <a:pt x="505435" y="317466"/>
                    <a:pt x="506114" y="302689"/>
                  </a:cubicBezTo>
                  <a:cubicBezTo>
                    <a:pt x="506624" y="289949"/>
                    <a:pt x="505265" y="277210"/>
                    <a:pt x="503566" y="264640"/>
                  </a:cubicBezTo>
                  <a:cubicBezTo>
                    <a:pt x="501868" y="252580"/>
                    <a:pt x="503906" y="241539"/>
                    <a:pt x="510700" y="231518"/>
                  </a:cubicBezTo>
                  <a:cubicBezTo>
                    <a:pt x="512908" y="228121"/>
                    <a:pt x="514267" y="224554"/>
                    <a:pt x="514607" y="220477"/>
                  </a:cubicBezTo>
                  <a:cubicBezTo>
                    <a:pt x="515626" y="209776"/>
                    <a:pt x="516475" y="199075"/>
                    <a:pt x="518344" y="188543"/>
                  </a:cubicBezTo>
                  <a:cubicBezTo>
                    <a:pt x="521231" y="172237"/>
                    <a:pt x="522081" y="155251"/>
                    <a:pt x="532782" y="141153"/>
                  </a:cubicBezTo>
                  <a:cubicBezTo>
                    <a:pt x="534820" y="138435"/>
                    <a:pt x="535500" y="134698"/>
                    <a:pt x="534480" y="131301"/>
                  </a:cubicBezTo>
                  <a:cubicBezTo>
                    <a:pt x="531933" y="123487"/>
                    <a:pt x="531593" y="114655"/>
                    <a:pt x="527686" y="107860"/>
                  </a:cubicBezTo>
                  <a:cubicBezTo>
                    <a:pt x="518853" y="92233"/>
                    <a:pt x="514607" y="73379"/>
                    <a:pt x="498980" y="61829"/>
                  </a:cubicBezTo>
                  <a:cubicBezTo>
                    <a:pt x="498131" y="61149"/>
                    <a:pt x="497451" y="60130"/>
                    <a:pt x="496772" y="59281"/>
                  </a:cubicBezTo>
                  <a:cubicBezTo>
                    <a:pt x="490147" y="50108"/>
                    <a:pt x="481145" y="43484"/>
                    <a:pt x="471293" y="38728"/>
                  </a:cubicBezTo>
                  <a:cubicBezTo>
                    <a:pt x="461101" y="33802"/>
                    <a:pt x="452439" y="27008"/>
                    <a:pt x="445644" y="18345"/>
                  </a:cubicBezTo>
                  <a:cubicBezTo>
                    <a:pt x="439699" y="10871"/>
                    <a:pt x="432056" y="7983"/>
                    <a:pt x="423223" y="5945"/>
                  </a:cubicBezTo>
                  <a:cubicBezTo>
                    <a:pt x="409634" y="3397"/>
                    <a:pt x="395706" y="1868"/>
                    <a:pt x="381777" y="0"/>
                  </a:cubicBezTo>
                  <a:cubicBezTo>
                    <a:pt x="378890" y="0"/>
                    <a:pt x="376172" y="0"/>
                    <a:pt x="373284" y="0"/>
                  </a:cubicBezTo>
                  <a:cubicBezTo>
                    <a:pt x="363772" y="3227"/>
                    <a:pt x="354430" y="6964"/>
                    <a:pt x="344918" y="9852"/>
                  </a:cubicBezTo>
                  <a:cubicBezTo>
                    <a:pt x="327932" y="14778"/>
                    <a:pt x="313154" y="23780"/>
                    <a:pt x="300075" y="35161"/>
                  </a:cubicBezTo>
                  <a:cubicBezTo>
                    <a:pt x="288695" y="45013"/>
                    <a:pt x="280202" y="57412"/>
                    <a:pt x="273407" y="71001"/>
                  </a:cubicBezTo>
                  <a:cubicBezTo>
                    <a:pt x="263216" y="91214"/>
                    <a:pt x="253194" y="111088"/>
                    <a:pt x="251156" y="134358"/>
                  </a:cubicBezTo>
                  <a:cubicBezTo>
                    <a:pt x="249797" y="150835"/>
                    <a:pt x="246909" y="167311"/>
                    <a:pt x="243172" y="183618"/>
                  </a:cubicBezTo>
                  <a:cubicBezTo>
                    <a:pt x="239435" y="200603"/>
                    <a:pt x="234510" y="217929"/>
                    <a:pt x="237907" y="235594"/>
                  </a:cubicBezTo>
                  <a:cubicBezTo>
                    <a:pt x="240794" y="250202"/>
                    <a:pt x="234510" y="261583"/>
                    <a:pt x="227375" y="272794"/>
                  </a:cubicBezTo>
                  <a:cubicBezTo>
                    <a:pt x="224488" y="277380"/>
                    <a:pt x="221091" y="279758"/>
                    <a:pt x="214636" y="276530"/>
                  </a:cubicBezTo>
                  <a:cubicBezTo>
                    <a:pt x="205124" y="271605"/>
                    <a:pt x="196801" y="275681"/>
                    <a:pt x="194423" y="286382"/>
                  </a:cubicBezTo>
                  <a:cubicBezTo>
                    <a:pt x="190007" y="305237"/>
                    <a:pt x="181514" y="321713"/>
                    <a:pt x="167925" y="335641"/>
                  </a:cubicBezTo>
                  <a:cubicBezTo>
                    <a:pt x="162659" y="341077"/>
                    <a:pt x="157903" y="347192"/>
                    <a:pt x="153317" y="353307"/>
                  </a:cubicBezTo>
                  <a:cubicBezTo>
                    <a:pt x="140747" y="370123"/>
                    <a:pt x="126309" y="385240"/>
                    <a:pt x="115948" y="403585"/>
                  </a:cubicBezTo>
                  <a:cubicBezTo>
                    <a:pt x="99811" y="431612"/>
                    <a:pt x="81976" y="458449"/>
                    <a:pt x="59045" y="481550"/>
                  </a:cubicBezTo>
                  <a:cubicBezTo>
                    <a:pt x="55138" y="485627"/>
                    <a:pt x="51062" y="489703"/>
                    <a:pt x="49193" y="495139"/>
                  </a:cubicBezTo>
                  <a:cubicBezTo>
                    <a:pt x="39681" y="521807"/>
                    <a:pt x="33057" y="549494"/>
                    <a:pt x="29320" y="577181"/>
                  </a:cubicBezTo>
                  <a:cubicBezTo>
                    <a:pt x="25753" y="604698"/>
                    <a:pt x="23035" y="632895"/>
                    <a:pt x="29320" y="660752"/>
                  </a:cubicBezTo>
                  <a:cubicBezTo>
                    <a:pt x="30169" y="664658"/>
                    <a:pt x="29320" y="667546"/>
                    <a:pt x="25753" y="670264"/>
                  </a:cubicBezTo>
                  <a:cubicBezTo>
                    <a:pt x="3841" y="686230"/>
                    <a:pt x="-2104" y="709331"/>
                    <a:pt x="614" y="734131"/>
                  </a:cubicBezTo>
                  <a:cubicBezTo>
                    <a:pt x="3501" y="762497"/>
                    <a:pt x="10126" y="790354"/>
                    <a:pt x="17600" y="818041"/>
                  </a:cubicBezTo>
                  <a:cubicBezTo>
                    <a:pt x="23375" y="838934"/>
                    <a:pt x="30509" y="859656"/>
                    <a:pt x="34416" y="881059"/>
                  </a:cubicBezTo>
                  <a:cubicBezTo>
                    <a:pt x="38492" y="903480"/>
                    <a:pt x="44098" y="925052"/>
                    <a:pt x="53949" y="945435"/>
                  </a:cubicBezTo>
                  <a:cubicBezTo>
                    <a:pt x="59725" y="957325"/>
                    <a:pt x="61763" y="969555"/>
                    <a:pt x="61763" y="982295"/>
                  </a:cubicBezTo>
                  <a:cubicBezTo>
                    <a:pt x="61763" y="992996"/>
                    <a:pt x="60574" y="1003697"/>
                    <a:pt x="59894" y="1014398"/>
                  </a:cubicBezTo>
                  <a:cubicBezTo>
                    <a:pt x="57856" y="1042934"/>
                    <a:pt x="53440" y="1071131"/>
                    <a:pt x="54289" y="1099837"/>
                  </a:cubicBezTo>
                  <a:cubicBezTo>
                    <a:pt x="55138" y="1126335"/>
                    <a:pt x="63801" y="1149436"/>
                    <a:pt x="79768" y="1170498"/>
                  </a:cubicBezTo>
                  <a:cubicBezTo>
                    <a:pt x="85204" y="1177632"/>
                    <a:pt x="92847" y="1181709"/>
                    <a:pt x="97943" y="1188673"/>
                  </a:cubicBezTo>
                  <a:cubicBezTo>
                    <a:pt x="102189" y="1194449"/>
                    <a:pt x="108814" y="1197676"/>
                    <a:pt x="115269" y="1200903"/>
                  </a:cubicBezTo>
                  <a:cubicBezTo>
                    <a:pt x="123252" y="1205150"/>
                    <a:pt x="131575" y="1208377"/>
                    <a:pt x="140408" y="1210755"/>
                  </a:cubicBezTo>
                  <a:cubicBezTo>
                    <a:pt x="158922" y="1215851"/>
                    <a:pt x="177267" y="1221966"/>
                    <a:pt x="196801" y="1222985"/>
                  </a:cubicBezTo>
                  <a:cubicBezTo>
                    <a:pt x="211239" y="1223834"/>
                    <a:pt x="225677" y="1224514"/>
                    <a:pt x="239945" y="1225872"/>
                  </a:cubicBezTo>
                  <a:cubicBezTo>
                    <a:pt x="255402" y="1227401"/>
                    <a:pt x="255232" y="1227741"/>
                    <a:pt x="259649" y="1242349"/>
                  </a:cubicBezTo>
                  <a:cubicBezTo>
                    <a:pt x="261517" y="1248294"/>
                    <a:pt x="262536" y="1255428"/>
                    <a:pt x="270690" y="1256787"/>
                  </a:cubicBezTo>
                  <a:cubicBezTo>
                    <a:pt x="282410" y="1258655"/>
                    <a:pt x="293790" y="1257126"/>
                    <a:pt x="304661" y="1252031"/>
                  </a:cubicBezTo>
                  <a:cubicBezTo>
                    <a:pt x="310946" y="1249143"/>
                    <a:pt x="313834" y="1244387"/>
                    <a:pt x="314004" y="1237253"/>
                  </a:cubicBezTo>
                  <a:cubicBezTo>
                    <a:pt x="314004" y="1223834"/>
                    <a:pt x="314683" y="1223494"/>
                    <a:pt x="327762" y="1223494"/>
                  </a:cubicBezTo>
                  <a:cubicBezTo>
                    <a:pt x="331159" y="1223494"/>
                    <a:pt x="334556" y="1223834"/>
                    <a:pt x="337954" y="1224174"/>
                  </a:cubicBezTo>
                  <a:cubicBezTo>
                    <a:pt x="341351" y="1224514"/>
                    <a:pt x="344578" y="1226212"/>
                    <a:pt x="344578" y="1229779"/>
                  </a:cubicBezTo>
                  <a:cubicBezTo>
                    <a:pt x="344408" y="1240141"/>
                    <a:pt x="351203" y="1241160"/>
                    <a:pt x="359016" y="1241500"/>
                  </a:cubicBezTo>
                  <a:cubicBezTo>
                    <a:pt x="365980" y="1241839"/>
                    <a:pt x="367509" y="1245576"/>
                    <a:pt x="365811" y="1251861"/>
                  </a:cubicBezTo>
                  <a:cubicBezTo>
                    <a:pt x="364112" y="1258485"/>
                    <a:pt x="358846" y="1260184"/>
                    <a:pt x="353241" y="1261543"/>
                  </a:cubicBezTo>
                  <a:cubicBezTo>
                    <a:pt x="350693" y="1262222"/>
                    <a:pt x="346447" y="1261883"/>
                    <a:pt x="347636" y="1266639"/>
                  </a:cubicBezTo>
                  <a:cubicBezTo>
                    <a:pt x="350014" y="1277340"/>
                    <a:pt x="348655" y="1288041"/>
                    <a:pt x="348315" y="1298742"/>
                  </a:cubicBezTo>
                  <a:cubicBezTo>
                    <a:pt x="348145" y="1304347"/>
                    <a:pt x="346447" y="1310462"/>
                    <a:pt x="348994" y="1315558"/>
                  </a:cubicBezTo>
                  <a:cubicBezTo>
                    <a:pt x="352222" y="1322013"/>
                    <a:pt x="350014" y="1328807"/>
                    <a:pt x="349504" y="1334582"/>
                  </a:cubicBezTo>
                  <a:cubicBezTo>
                    <a:pt x="348485" y="1345623"/>
                    <a:pt x="347975" y="1356324"/>
                    <a:pt x="348994" y="1367365"/>
                  </a:cubicBezTo>
                  <a:cubicBezTo>
                    <a:pt x="349504" y="1372801"/>
                    <a:pt x="349504" y="1378236"/>
                    <a:pt x="349164" y="1383502"/>
                  </a:cubicBezTo>
                  <a:cubicBezTo>
                    <a:pt x="348825" y="1392504"/>
                    <a:pt x="346616" y="1401846"/>
                    <a:pt x="347975" y="1410679"/>
                  </a:cubicBezTo>
                  <a:cubicBezTo>
                    <a:pt x="349844" y="1421720"/>
                    <a:pt x="349674" y="1433100"/>
                    <a:pt x="349164" y="1443802"/>
                  </a:cubicBezTo>
                  <a:cubicBezTo>
                    <a:pt x="348145" y="1461637"/>
                    <a:pt x="348485" y="1479472"/>
                    <a:pt x="346616" y="1497137"/>
                  </a:cubicBezTo>
                  <a:cubicBezTo>
                    <a:pt x="345767" y="1505291"/>
                    <a:pt x="343559" y="1506989"/>
                    <a:pt x="336255" y="1503932"/>
                  </a:cubicBezTo>
                  <a:cubicBezTo>
                    <a:pt x="321647" y="1497987"/>
                    <a:pt x="306700" y="1493061"/>
                    <a:pt x="292431" y="1486096"/>
                  </a:cubicBezTo>
                  <a:cubicBezTo>
                    <a:pt x="267802" y="1474206"/>
                    <a:pt x="242323" y="1463845"/>
                    <a:pt x="216335" y="1454842"/>
                  </a:cubicBezTo>
                  <a:cubicBezTo>
                    <a:pt x="203425" y="1450426"/>
                    <a:pt x="194593" y="1454333"/>
                    <a:pt x="193743" y="1467922"/>
                  </a:cubicBezTo>
                  <a:cubicBezTo>
                    <a:pt x="192384" y="1489833"/>
                    <a:pt x="184911" y="1513104"/>
                    <a:pt x="201387" y="1533147"/>
                  </a:cubicBezTo>
                  <a:cubicBezTo>
                    <a:pt x="202406" y="1534336"/>
                    <a:pt x="202916" y="1536205"/>
                    <a:pt x="203086" y="1537903"/>
                  </a:cubicBezTo>
                  <a:cubicBezTo>
                    <a:pt x="203255" y="1541301"/>
                    <a:pt x="204614" y="1543509"/>
                    <a:pt x="208012" y="1545037"/>
                  </a:cubicBezTo>
                  <a:cubicBezTo>
                    <a:pt x="212598" y="1547076"/>
                    <a:pt x="212937" y="1551662"/>
                    <a:pt x="212598" y="1556078"/>
                  </a:cubicBezTo>
                  <a:cubicBezTo>
                    <a:pt x="212258" y="1560665"/>
                    <a:pt x="208181" y="1560834"/>
                    <a:pt x="205124" y="1561854"/>
                  </a:cubicBezTo>
                  <a:cubicBezTo>
                    <a:pt x="183212" y="1568478"/>
                    <a:pt x="160791" y="1572894"/>
                    <a:pt x="138369" y="1577650"/>
                  </a:cubicBezTo>
                  <a:cubicBezTo>
                    <a:pt x="116797" y="1582237"/>
                    <a:pt x="95225" y="1586653"/>
                    <a:pt x="73653" y="1591579"/>
                  </a:cubicBezTo>
                  <a:cubicBezTo>
                    <a:pt x="64651" y="1593617"/>
                    <a:pt x="55818" y="1597524"/>
                    <a:pt x="54119" y="1608055"/>
                  </a:cubicBezTo>
                  <a:cubicBezTo>
                    <a:pt x="49873" y="1634893"/>
                    <a:pt x="44098" y="1662070"/>
                    <a:pt x="66009" y="1685001"/>
                  </a:cubicBezTo>
                  <a:cubicBezTo>
                    <a:pt x="66009" y="1695363"/>
                    <a:pt x="74502" y="1696722"/>
                    <a:pt x="81467" y="1699949"/>
                  </a:cubicBezTo>
                  <a:cubicBezTo>
                    <a:pt x="91658" y="1704535"/>
                    <a:pt x="107625" y="1703006"/>
                    <a:pt x="115608" y="1695193"/>
                  </a:cubicBezTo>
                  <a:cubicBezTo>
                    <a:pt x="127838" y="1683303"/>
                    <a:pt x="134802" y="1668695"/>
                    <a:pt x="134123" y="1651199"/>
                  </a:cubicBezTo>
                  <a:cubicBezTo>
                    <a:pt x="133953" y="1647463"/>
                    <a:pt x="133274" y="1644065"/>
                    <a:pt x="131235" y="1640668"/>
                  </a:cubicBezTo>
                  <a:cubicBezTo>
                    <a:pt x="125290" y="1631156"/>
                    <a:pt x="126819" y="1627759"/>
                    <a:pt x="137860" y="1626400"/>
                  </a:cubicBezTo>
                  <a:cubicBezTo>
                    <a:pt x="171832" y="1621984"/>
                    <a:pt x="205634" y="1616548"/>
                    <a:pt x="239775" y="1615529"/>
                  </a:cubicBezTo>
                  <a:cubicBezTo>
                    <a:pt x="241813" y="1615529"/>
                    <a:pt x="244531" y="1615699"/>
                    <a:pt x="245550" y="1614680"/>
                  </a:cubicBezTo>
                  <a:cubicBezTo>
                    <a:pt x="250986" y="1608055"/>
                    <a:pt x="258969" y="1609754"/>
                    <a:pt x="265933" y="1608395"/>
                  </a:cubicBezTo>
                  <a:cubicBezTo>
                    <a:pt x="282580" y="1605337"/>
                    <a:pt x="299396" y="1602790"/>
                    <a:pt x="316042" y="1599902"/>
                  </a:cubicBezTo>
                  <a:cubicBezTo>
                    <a:pt x="327083" y="1598033"/>
                    <a:pt x="338124" y="1597694"/>
                    <a:pt x="348994" y="1599053"/>
                  </a:cubicBezTo>
                  <a:cubicBezTo>
                    <a:pt x="356468" y="1600072"/>
                    <a:pt x="363432" y="1602790"/>
                    <a:pt x="364112" y="1612132"/>
                  </a:cubicBezTo>
                  <a:cubicBezTo>
                    <a:pt x="365471" y="1630816"/>
                    <a:pt x="368698" y="1649161"/>
                    <a:pt x="368528" y="1668015"/>
                  </a:cubicBezTo>
                  <a:cubicBezTo>
                    <a:pt x="368358" y="1680585"/>
                    <a:pt x="366150" y="1682453"/>
                    <a:pt x="353750" y="1679906"/>
                  </a:cubicBezTo>
                  <a:cubicBezTo>
                    <a:pt x="348655" y="1678886"/>
                    <a:pt x="346107" y="1680075"/>
                    <a:pt x="345427" y="1685171"/>
                  </a:cubicBezTo>
                  <a:cubicBezTo>
                    <a:pt x="345088" y="1688229"/>
                    <a:pt x="344578" y="1691286"/>
                    <a:pt x="344578" y="1694513"/>
                  </a:cubicBezTo>
                  <a:cubicBezTo>
                    <a:pt x="344748" y="1726107"/>
                    <a:pt x="348825" y="1756852"/>
                    <a:pt x="361394" y="1786067"/>
                  </a:cubicBezTo>
                  <a:cubicBezTo>
                    <a:pt x="363772" y="1791503"/>
                    <a:pt x="367000" y="1796259"/>
                    <a:pt x="372435" y="1798297"/>
                  </a:cubicBezTo>
                  <a:cubicBezTo>
                    <a:pt x="387722" y="1804072"/>
                    <a:pt x="403349" y="1808829"/>
                    <a:pt x="419995" y="1808998"/>
                  </a:cubicBezTo>
                  <a:cubicBezTo>
                    <a:pt x="425771" y="1809168"/>
                    <a:pt x="431376" y="1807639"/>
                    <a:pt x="435453" y="1803223"/>
                  </a:cubicBezTo>
                  <a:cubicBezTo>
                    <a:pt x="448532" y="1789295"/>
                    <a:pt x="456006" y="1772988"/>
                    <a:pt x="456006" y="1753624"/>
                  </a:cubicBezTo>
                  <a:cubicBezTo>
                    <a:pt x="456006" y="1743263"/>
                    <a:pt x="450570" y="1736639"/>
                    <a:pt x="441568" y="1732562"/>
                  </a:cubicBezTo>
                  <a:cubicBezTo>
                    <a:pt x="438510" y="1731203"/>
                    <a:pt x="435283" y="1729844"/>
                    <a:pt x="432056" y="1729165"/>
                  </a:cubicBezTo>
                  <a:cubicBezTo>
                    <a:pt x="422374" y="1727126"/>
                    <a:pt x="418297" y="1721181"/>
                    <a:pt x="417108" y="1711499"/>
                  </a:cubicBezTo>
                  <a:cubicBezTo>
                    <a:pt x="413371" y="1679736"/>
                    <a:pt x="412692" y="1647632"/>
                    <a:pt x="410653" y="1615869"/>
                  </a:cubicBezTo>
                  <a:cubicBezTo>
                    <a:pt x="409804" y="1603299"/>
                    <a:pt x="413201" y="1599562"/>
                    <a:pt x="425771" y="1597694"/>
                  </a:cubicBezTo>
                  <a:cubicBezTo>
                    <a:pt x="442417" y="1595316"/>
                    <a:pt x="459063" y="1597524"/>
                    <a:pt x="475709" y="1599053"/>
                  </a:cubicBezTo>
                  <a:cubicBezTo>
                    <a:pt x="502377" y="1601770"/>
                    <a:pt x="529045" y="1605847"/>
                    <a:pt x="555713" y="1608395"/>
                  </a:cubicBezTo>
                  <a:cubicBezTo>
                    <a:pt x="591553" y="1611792"/>
                    <a:pt x="627223" y="1614850"/>
                    <a:pt x="662894" y="1618926"/>
                  </a:cubicBezTo>
                  <a:cubicBezTo>
                    <a:pt x="670537" y="1619775"/>
                    <a:pt x="674105" y="1623173"/>
                    <a:pt x="671726" y="1630477"/>
                  </a:cubicBezTo>
                  <a:cubicBezTo>
                    <a:pt x="665951" y="1647802"/>
                    <a:pt x="672916" y="1663259"/>
                    <a:pt x="680389" y="1677188"/>
                  </a:cubicBezTo>
                  <a:cubicBezTo>
                    <a:pt x="686844" y="1689418"/>
                    <a:pt x="691770" y="1701478"/>
                    <a:pt x="694488" y="1714896"/>
                  </a:cubicBezTo>
                  <a:cubicBezTo>
                    <a:pt x="698904" y="1736299"/>
                    <a:pt x="712493" y="1748019"/>
                    <a:pt x="733725" y="1752945"/>
                  </a:cubicBezTo>
                  <a:cubicBezTo>
                    <a:pt x="755637" y="1758041"/>
                    <a:pt x="777888" y="1758890"/>
                    <a:pt x="800140" y="1760758"/>
                  </a:cubicBezTo>
                  <a:cubicBezTo>
                    <a:pt x="802858" y="1760928"/>
                    <a:pt x="805915" y="1761438"/>
                    <a:pt x="808463" y="1759739"/>
                  </a:cubicBezTo>
                  <a:cubicBezTo>
                    <a:pt x="813729" y="1755832"/>
                    <a:pt x="819504" y="1756512"/>
                    <a:pt x="825449" y="1757022"/>
                  </a:cubicBezTo>
                  <a:cubicBezTo>
                    <a:pt x="842605" y="1758041"/>
                    <a:pt x="858911" y="1762117"/>
                    <a:pt x="875217" y="1766873"/>
                  </a:cubicBezTo>
                  <a:cubicBezTo>
                    <a:pt x="906981" y="1776386"/>
                    <a:pt x="939084" y="1781651"/>
                    <a:pt x="972207" y="1778594"/>
                  </a:cubicBezTo>
                  <a:cubicBezTo>
                    <a:pt x="999724" y="1776046"/>
                    <a:pt x="1027411" y="1773498"/>
                    <a:pt x="1054589" y="1768572"/>
                  </a:cubicBezTo>
                  <a:cubicBezTo>
                    <a:pt x="1070725" y="1765684"/>
                    <a:pt x="1085673" y="1761608"/>
                    <a:pt x="1096204" y="1747339"/>
                  </a:cubicBezTo>
                  <a:cubicBezTo>
                    <a:pt x="1101979" y="1739526"/>
                    <a:pt x="1104527" y="1727806"/>
                    <a:pt x="1099771" y="1719483"/>
                  </a:cubicBezTo>
                  <a:cubicBezTo>
                    <a:pt x="1087371" y="1697401"/>
                    <a:pt x="1068857" y="1685171"/>
                    <a:pt x="1043038" y="1684662"/>
                  </a:cubicBezTo>
                  <a:cubicBezTo>
                    <a:pt x="1036074" y="1684492"/>
                    <a:pt x="1028430" y="1685851"/>
                    <a:pt x="1022145" y="1682623"/>
                  </a:cubicBezTo>
                  <a:cubicBezTo>
                    <a:pt x="1015011" y="1678886"/>
                    <a:pt x="1008387" y="1677867"/>
                    <a:pt x="1001253" y="1681434"/>
                  </a:cubicBezTo>
                  <a:cubicBezTo>
                    <a:pt x="999215" y="1682453"/>
                    <a:pt x="995987" y="1683473"/>
                    <a:pt x="995308" y="1680755"/>
                  </a:cubicBezTo>
                  <a:cubicBezTo>
                    <a:pt x="993609" y="1672432"/>
                    <a:pt x="986305" y="1673111"/>
                    <a:pt x="980870" y="1671243"/>
                  </a:cubicBezTo>
                  <a:cubicBezTo>
                    <a:pt x="969319" y="1667336"/>
                    <a:pt x="957769" y="1663939"/>
                    <a:pt x="948257" y="1655616"/>
                  </a:cubicBezTo>
                  <a:cubicBezTo>
                    <a:pt x="947068" y="1654597"/>
                    <a:pt x="945029" y="1653917"/>
                    <a:pt x="945539" y="1651879"/>
                  </a:cubicBezTo>
                  <a:cubicBezTo>
                    <a:pt x="946049" y="1649501"/>
                    <a:pt x="948427" y="1649331"/>
                    <a:pt x="950295" y="1649331"/>
                  </a:cubicBezTo>
                  <a:cubicBezTo>
                    <a:pt x="955051" y="1649161"/>
                    <a:pt x="959977" y="1648991"/>
                    <a:pt x="964733" y="1648991"/>
                  </a:cubicBezTo>
                  <a:cubicBezTo>
                    <a:pt x="989023" y="1648991"/>
                    <a:pt x="1013483" y="1649840"/>
                    <a:pt x="1037773" y="1646783"/>
                  </a:cubicBezTo>
                  <a:cubicBezTo>
                    <a:pt x="1055947" y="1644575"/>
                    <a:pt x="1075821" y="1645084"/>
                    <a:pt x="1088560" y="1626740"/>
                  </a:cubicBezTo>
                  <a:cubicBezTo>
                    <a:pt x="1093147" y="1619945"/>
                    <a:pt x="1097053" y="1614510"/>
                    <a:pt x="1092467" y="1607206"/>
                  </a:cubicBezTo>
                  <a:cubicBezTo>
                    <a:pt x="1087202" y="1598883"/>
                    <a:pt x="1084144" y="1588182"/>
                    <a:pt x="1071235" y="1587842"/>
                  </a:cubicBezTo>
                  <a:cubicBezTo>
                    <a:pt x="1066819" y="1587842"/>
                    <a:pt x="1061383" y="1589880"/>
                    <a:pt x="1058326" y="1584105"/>
                  </a:cubicBezTo>
                  <a:cubicBezTo>
                    <a:pt x="1057646" y="1582916"/>
                    <a:pt x="1056627" y="1583426"/>
                    <a:pt x="1055947" y="1584615"/>
                  </a:cubicBezTo>
                  <a:cubicBezTo>
                    <a:pt x="1053230" y="1589880"/>
                    <a:pt x="1048474" y="1588012"/>
                    <a:pt x="1044737" y="1587332"/>
                  </a:cubicBezTo>
                  <a:cubicBezTo>
                    <a:pt x="1039471" y="1586483"/>
                    <a:pt x="1034715" y="1583595"/>
                    <a:pt x="1029959" y="1581387"/>
                  </a:cubicBezTo>
                  <a:cubicBezTo>
                    <a:pt x="1021296" y="1577650"/>
                    <a:pt x="1014332" y="1569667"/>
                    <a:pt x="1003461" y="1570347"/>
                  </a:cubicBezTo>
                  <a:cubicBezTo>
                    <a:pt x="998195" y="1570686"/>
                    <a:pt x="994968" y="1566610"/>
                    <a:pt x="994968" y="1561514"/>
                  </a:cubicBezTo>
                  <a:cubicBezTo>
                    <a:pt x="994459" y="1537394"/>
                    <a:pt x="994119" y="1513444"/>
                    <a:pt x="995987" y="1489324"/>
                  </a:cubicBezTo>
                  <a:cubicBezTo>
                    <a:pt x="996327" y="1485757"/>
                    <a:pt x="998026" y="1483209"/>
                    <a:pt x="1001253" y="1482360"/>
                  </a:cubicBezTo>
                  <a:cubicBezTo>
                    <a:pt x="1008727" y="1480321"/>
                    <a:pt x="1008727" y="1474886"/>
                    <a:pt x="1008047" y="1468941"/>
                  </a:cubicBezTo>
                  <a:cubicBezTo>
                    <a:pt x="1007538" y="1465034"/>
                    <a:pt x="1006688" y="1461127"/>
                    <a:pt x="1006519" y="1457220"/>
                  </a:cubicBezTo>
                  <a:cubicBezTo>
                    <a:pt x="1005160" y="1434969"/>
                    <a:pt x="1005329" y="1412378"/>
                    <a:pt x="1002442" y="1390296"/>
                  </a:cubicBezTo>
                  <a:cubicBezTo>
                    <a:pt x="995648" y="1336451"/>
                    <a:pt x="1001593" y="1282775"/>
                    <a:pt x="1006519" y="1229439"/>
                  </a:cubicBezTo>
                  <a:cubicBezTo>
                    <a:pt x="1010425" y="1186635"/>
                    <a:pt x="1016370" y="1144170"/>
                    <a:pt x="1015691" y="1100856"/>
                  </a:cubicBezTo>
                  <a:cubicBezTo>
                    <a:pt x="1015351" y="1081832"/>
                    <a:pt x="1010595" y="1065356"/>
                    <a:pt x="999724" y="1050238"/>
                  </a:cubicBezTo>
                  <a:cubicBezTo>
                    <a:pt x="995817" y="1044803"/>
                    <a:pt x="993609" y="1039028"/>
                    <a:pt x="992760" y="1032403"/>
                  </a:cubicBezTo>
                  <a:cubicBezTo>
                    <a:pt x="991231" y="1022381"/>
                    <a:pt x="990042" y="1011850"/>
                    <a:pt x="983248" y="1004037"/>
                  </a:cubicBezTo>
                  <a:cubicBezTo>
                    <a:pt x="979001" y="999111"/>
                    <a:pt x="979171" y="996053"/>
                    <a:pt x="981719" y="990957"/>
                  </a:cubicBezTo>
                  <a:cubicBezTo>
                    <a:pt x="1032337" y="889891"/>
                    <a:pt x="1082785" y="788825"/>
                    <a:pt x="1133403" y="687759"/>
                  </a:cubicBezTo>
                  <a:cubicBezTo>
                    <a:pt x="1134592" y="685381"/>
                    <a:pt x="1135102" y="682324"/>
                    <a:pt x="1137819" y="680795"/>
                  </a:cubicBezTo>
                  <a:cubicBezTo>
                    <a:pt x="1137819" y="680285"/>
                    <a:pt x="1137819" y="679606"/>
                    <a:pt x="1137819" y="679096"/>
                  </a:cubicBezTo>
                  <a:cubicBezTo>
                    <a:pt x="1135442" y="675359"/>
                    <a:pt x="1131365" y="673831"/>
                    <a:pt x="1127628" y="671962"/>
                  </a:cubicBezTo>
                  <a:close/>
                  <a:moveTo>
                    <a:pt x="187798" y="1154022"/>
                  </a:moveTo>
                  <a:cubicBezTo>
                    <a:pt x="172851" y="1168800"/>
                    <a:pt x="159432" y="1169479"/>
                    <a:pt x="143125" y="1155891"/>
                  </a:cubicBezTo>
                  <a:cubicBezTo>
                    <a:pt x="137690" y="1151304"/>
                    <a:pt x="130896" y="1148926"/>
                    <a:pt x="125630" y="1144000"/>
                  </a:cubicBezTo>
                  <a:cubicBezTo>
                    <a:pt x="108984" y="1128204"/>
                    <a:pt x="105417" y="1107481"/>
                    <a:pt x="103548" y="1086079"/>
                  </a:cubicBezTo>
                  <a:cubicBezTo>
                    <a:pt x="103039" y="1080813"/>
                    <a:pt x="103548" y="1075377"/>
                    <a:pt x="103548" y="1069942"/>
                  </a:cubicBezTo>
                  <a:cubicBezTo>
                    <a:pt x="104228" y="1045652"/>
                    <a:pt x="107455" y="1021532"/>
                    <a:pt x="107795" y="997242"/>
                  </a:cubicBezTo>
                  <a:cubicBezTo>
                    <a:pt x="107965" y="989938"/>
                    <a:pt x="113740" y="985012"/>
                    <a:pt x="120364" y="987051"/>
                  </a:cubicBezTo>
                  <a:cubicBezTo>
                    <a:pt x="125120" y="988410"/>
                    <a:pt x="126989" y="993335"/>
                    <a:pt x="128687" y="997072"/>
                  </a:cubicBezTo>
                  <a:cubicBezTo>
                    <a:pt x="134463" y="1008962"/>
                    <a:pt x="143125" y="1018135"/>
                    <a:pt x="152128" y="1027817"/>
                  </a:cubicBezTo>
                  <a:cubicBezTo>
                    <a:pt x="161810" y="1038178"/>
                    <a:pt x="168265" y="1051427"/>
                    <a:pt x="176078" y="1063317"/>
                  </a:cubicBezTo>
                  <a:cubicBezTo>
                    <a:pt x="176588" y="1064167"/>
                    <a:pt x="177097" y="1065695"/>
                    <a:pt x="176758" y="1066545"/>
                  </a:cubicBezTo>
                  <a:cubicBezTo>
                    <a:pt x="170643" y="1088796"/>
                    <a:pt x="183892" y="1106292"/>
                    <a:pt x="192215" y="1124636"/>
                  </a:cubicBezTo>
                  <a:cubicBezTo>
                    <a:pt x="199858" y="1141453"/>
                    <a:pt x="201047" y="1140943"/>
                    <a:pt x="187798" y="1154022"/>
                  </a:cubicBezTo>
                  <a:close/>
                  <a:moveTo>
                    <a:pt x="795724" y="1195638"/>
                  </a:moveTo>
                  <a:cubicBezTo>
                    <a:pt x="790458" y="1223155"/>
                    <a:pt x="786211" y="1250842"/>
                    <a:pt x="783663" y="1278699"/>
                  </a:cubicBezTo>
                  <a:cubicBezTo>
                    <a:pt x="782135" y="1295854"/>
                    <a:pt x="782305" y="1313180"/>
                    <a:pt x="782305" y="1330506"/>
                  </a:cubicBezTo>
                  <a:cubicBezTo>
                    <a:pt x="782305" y="1344604"/>
                    <a:pt x="780436" y="1358362"/>
                    <a:pt x="772962" y="1370422"/>
                  </a:cubicBezTo>
                  <a:cubicBezTo>
                    <a:pt x="755467" y="1398789"/>
                    <a:pt x="753599" y="1430553"/>
                    <a:pt x="750201" y="1462486"/>
                  </a:cubicBezTo>
                  <a:cubicBezTo>
                    <a:pt x="744936" y="1510896"/>
                    <a:pt x="732706" y="1558117"/>
                    <a:pt x="721495" y="1605337"/>
                  </a:cubicBezTo>
                  <a:cubicBezTo>
                    <a:pt x="721325" y="1605677"/>
                    <a:pt x="720816" y="1606017"/>
                    <a:pt x="720306" y="1606526"/>
                  </a:cubicBezTo>
                  <a:cubicBezTo>
                    <a:pt x="717418" y="1600242"/>
                    <a:pt x="720306" y="1592598"/>
                    <a:pt x="715041" y="1586313"/>
                  </a:cubicBezTo>
                  <a:cubicBezTo>
                    <a:pt x="711473" y="1582237"/>
                    <a:pt x="708076" y="1579179"/>
                    <a:pt x="702981" y="1577820"/>
                  </a:cubicBezTo>
                  <a:cubicBezTo>
                    <a:pt x="674274" y="1569837"/>
                    <a:pt x="644719" y="1567119"/>
                    <a:pt x="615673" y="1561174"/>
                  </a:cubicBezTo>
                  <a:cubicBezTo>
                    <a:pt x="607180" y="1559475"/>
                    <a:pt x="598517" y="1557437"/>
                    <a:pt x="590024" y="1555739"/>
                  </a:cubicBezTo>
                  <a:cubicBezTo>
                    <a:pt x="586967" y="1555229"/>
                    <a:pt x="585778" y="1553700"/>
                    <a:pt x="585778" y="1550643"/>
                  </a:cubicBezTo>
                  <a:cubicBezTo>
                    <a:pt x="585268" y="1539092"/>
                    <a:pt x="584419" y="1528221"/>
                    <a:pt x="589515" y="1516671"/>
                  </a:cubicBezTo>
                  <a:cubicBezTo>
                    <a:pt x="594950" y="1504611"/>
                    <a:pt x="593082" y="1491192"/>
                    <a:pt x="585608" y="1479302"/>
                  </a:cubicBezTo>
                  <a:cubicBezTo>
                    <a:pt x="584079" y="1476924"/>
                    <a:pt x="582041" y="1475225"/>
                    <a:pt x="579493" y="1475395"/>
                  </a:cubicBezTo>
                  <a:cubicBezTo>
                    <a:pt x="571170" y="1475565"/>
                    <a:pt x="569981" y="1470639"/>
                    <a:pt x="569471" y="1463675"/>
                  </a:cubicBezTo>
                  <a:cubicBezTo>
                    <a:pt x="568792" y="1453484"/>
                    <a:pt x="564036" y="1446349"/>
                    <a:pt x="553335" y="1443292"/>
                  </a:cubicBezTo>
                  <a:cubicBezTo>
                    <a:pt x="548749" y="1441933"/>
                    <a:pt x="545182" y="1442443"/>
                    <a:pt x="541275" y="1444481"/>
                  </a:cubicBezTo>
                  <a:cubicBezTo>
                    <a:pt x="508322" y="1460618"/>
                    <a:pt x="475200" y="1476584"/>
                    <a:pt x="442077" y="1492381"/>
                  </a:cubicBezTo>
                  <a:cubicBezTo>
                    <a:pt x="426110" y="1500025"/>
                    <a:pt x="424921" y="1499006"/>
                    <a:pt x="424072" y="1481340"/>
                  </a:cubicBezTo>
                  <a:cubicBezTo>
                    <a:pt x="421015" y="1423928"/>
                    <a:pt x="421864" y="1366346"/>
                    <a:pt x="423053" y="1308933"/>
                  </a:cubicBezTo>
                  <a:cubicBezTo>
                    <a:pt x="423393" y="1293986"/>
                    <a:pt x="421185" y="1279038"/>
                    <a:pt x="423393" y="1264261"/>
                  </a:cubicBezTo>
                  <a:cubicBezTo>
                    <a:pt x="423902" y="1261033"/>
                    <a:pt x="421864" y="1259505"/>
                    <a:pt x="419486" y="1258485"/>
                  </a:cubicBezTo>
                  <a:cubicBezTo>
                    <a:pt x="416259" y="1256957"/>
                    <a:pt x="412692" y="1255768"/>
                    <a:pt x="409294" y="1254239"/>
                  </a:cubicBezTo>
                  <a:cubicBezTo>
                    <a:pt x="407426" y="1253559"/>
                    <a:pt x="405218" y="1253220"/>
                    <a:pt x="404708" y="1251012"/>
                  </a:cubicBezTo>
                  <a:cubicBezTo>
                    <a:pt x="404199" y="1248294"/>
                    <a:pt x="406407" y="1247275"/>
                    <a:pt x="408275" y="1246086"/>
                  </a:cubicBezTo>
                  <a:cubicBezTo>
                    <a:pt x="410144" y="1244897"/>
                    <a:pt x="412522" y="1243538"/>
                    <a:pt x="413371" y="1241669"/>
                  </a:cubicBezTo>
                  <a:cubicBezTo>
                    <a:pt x="418807" y="1229609"/>
                    <a:pt x="428828" y="1229439"/>
                    <a:pt x="440039" y="1229439"/>
                  </a:cubicBezTo>
                  <a:cubicBezTo>
                    <a:pt x="488449" y="1229779"/>
                    <a:pt x="536859" y="1230459"/>
                    <a:pt x="585268" y="1229100"/>
                  </a:cubicBezTo>
                  <a:cubicBezTo>
                    <a:pt x="610577" y="1228420"/>
                    <a:pt x="635886" y="1224683"/>
                    <a:pt x="658987" y="1213133"/>
                  </a:cubicBezTo>
                  <a:cubicBezTo>
                    <a:pt x="667140" y="1209056"/>
                    <a:pt x="673935" y="1203111"/>
                    <a:pt x="680559" y="1196996"/>
                  </a:cubicBezTo>
                  <a:cubicBezTo>
                    <a:pt x="683447" y="1194449"/>
                    <a:pt x="686164" y="1192750"/>
                    <a:pt x="690241" y="1192580"/>
                  </a:cubicBezTo>
                  <a:cubicBezTo>
                    <a:pt x="723024" y="1190881"/>
                    <a:pt x="755807" y="1189183"/>
                    <a:pt x="788589" y="1186805"/>
                  </a:cubicBezTo>
                  <a:cubicBezTo>
                    <a:pt x="796743" y="1186295"/>
                    <a:pt x="797082" y="1189183"/>
                    <a:pt x="795724" y="1195638"/>
                  </a:cubicBezTo>
                  <a:close/>
                </a:path>
              </a:pathLst>
            </a:custGeom>
            <a:grpFill/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BD7E21BD-3492-40D2-B673-580C17B68C73}"/>
                </a:ext>
              </a:extLst>
            </p:cNvPr>
            <p:cNvSpPr/>
            <p:nvPr/>
          </p:nvSpPr>
          <p:spPr>
            <a:xfrm>
              <a:off x="3690367" y="1839454"/>
              <a:ext cx="2336646" cy="4166693"/>
            </a:xfrm>
            <a:custGeom>
              <a:avLst/>
              <a:gdLst>
                <a:gd name="connsiteX0" fmla="*/ 1010278 w 1010660"/>
                <a:gd name="connsiteY0" fmla="*/ 1613160 h 1802203"/>
                <a:gd name="connsiteX1" fmla="*/ 998557 w 1010660"/>
                <a:gd name="connsiteY1" fmla="*/ 1603308 h 1802203"/>
                <a:gd name="connsiteX2" fmla="*/ 990404 w 1010660"/>
                <a:gd name="connsiteY2" fmla="*/ 1596344 h 1802203"/>
                <a:gd name="connsiteX3" fmla="*/ 988536 w 1010660"/>
                <a:gd name="connsiteY3" fmla="*/ 1584624 h 1802203"/>
                <a:gd name="connsiteX4" fmla="*/ 968322 w 1010660"/>
                <a:gd name="connsiteY4" fmla="*/ 1564241 h 1802203"/>
                <a:gd name="connsiteX5" fmla="*/ 871163 w 1010660"/>
                <a:gd name="connsiteY5" fmla="*/ 1548444 h 1802203"/>
                <a:gd name="connsiteX6" fmla="*/ 749714 w 1010660"/>
                <a:gd name="connsiteY6" fmla="*/ 1529589 h 1802203"/>
                <a:gd name="connsiteX7" fmla="*/ 717101 w 1010660"/>
                <a:gd name="connsiteY7" fmla="*/ 1522625 h 1802203"/>
                <a:gd name="connsiteX8" fmla="*/ 717441 w 1010660"/>
                <a:gd name="connsiteY8" fmla="*/ 1520417 h 1802203"/>
                <a:gd name="connsiteX9" fmla="*/ 740032 w 1010660"/>
                <a:gd name="connsiteY9" fmla="*/ 1517020 h 1802203"/>
                <a:gd name="connsiteX10" fmla="*/ 743769 w 1010660"/>
                <a:gd name="connsiteY10" fmla="*/ 1518379 h 1802203"/>
                <a:gd name="connsiteX11" fmla="*/ 750563 w 1010660"/>
                <a:gd name="connsiteY11" fmla="*/ 1523474 h 1802203"/>
                <a:gd name="connsiteX12" fmla="*/ 804069 w 1010660"/>
                <a:gd name="connsiteY12" fmla="*/ 1521946 h 1802203"/>
                <a:gd name="connsiteX13" fmla="*/ 813581 w 1010660"/>
                <a:gd name="connsiteY13" fmla="*/ 1509036 h 1802203"/>
                <a:gd name="connsiteX14" fmla="*/ 816129 w 1010660"/>
                <a:gd name="connsiteY14" fmla="*/ 1490522 h 1802203"/>
                <a:gd name="connsiteX15" fmla="*/ 806277 w 1010660"/>
                <a:gd name="connsiteY15" fmla="*/ 1469459 h 1802203"/>
                <a:gd name="connsiteX16" fmla="*/ 798124 w 1010660"/>
                <a:gd name="connsiteY16" fmla="*/ 1455871 h 1802203"/>
                <a:gd name="connsiteX17" fmla="*/ 797274 w 1010660"/>
                <a:gd name="connsiteY17" fmla="*/ 1445849 h 1802203"/>
                <a:gd name="connsiteX18" fmla="*/ 786064 w 1010660"/>
                <a:gd name="connsiteY18" fmla="*/ 1441772 h 1802203"/>
                <a:gd name="connsiteX19" fmla="*/ 758037 w 1010660"/>
                <a:gd name="connsiteY19" fmla="*/ 1457739 h 1802203"/>
                <a:gd name="connsiteX20" fmla="*/ 698586 w 1010660"/>
                <a:gd name="connsiteY20" fmla="*/ 1490012 h 1802203"/>
                <a:gd name="connsiteX21" fmla="*/ 685507 w 1010660"/>
                <a:gd name="connsiteY21" fmla="*/ 1481859 h 1802203"/>
                <a:gd name="connsiteX22" fmla="*/ 683299 w 1010660"/>
                <a:gd name="connsiteY22" fmla="*/ 1417313 h 1802203"/>
                <a:gd name="connsiteX23" fmla="*/ 692302 w 1010660"/>
                <a:gd name="connsiteY23" fmla="*/ 1403214 h 1802203"/>
                <a:gd name="connsiteX24" fmla="*/ 708608 w 1010660"/>
                <a:gd name="connsiteY24" fmla="*/ 1399138 h 1802203"/>
                <a:gd name="connsiteX25" fmla="*/ 784875 w 1010660"/>
                <a:gd name="connsiteY25" fmla="*/ 1387417 h 1802203"/>
                <a:gd name="connsiteX26" fmla="*/ 833794 w 1010660"/>
                <a:gd name="connsiteY26" fmla="*/ 1365675 h 1802203"/>
                <a:gd name="connsiteX27" fmla="*/ 910231 w 1010660"/>
                <a:gd name="connsiteY27" fmla="*/ 1264100 h 1802203"/>
                <a:gd name="connsiteX28" fmla="*/ 935540 w 1010660"/>
                <a:gd name="connsiteY28" fmla="*/ 1186474 h 1802203"/>
                <a:gd name="connsiteX29" fmla="*/ 939616 w 1010660"/>
                <a:gd name="connsiteY29" fmla="*/ 1178661 h 1802203"/>
                <a:gd name="connsiteX30" fmla="*/ 960679 w 1010660"/>
                <a:gd name="connsiteY30" fmla="*/ 1157768 h 1802203"/>
                <a:gd name="connsiteX31" fmla="*/ 976646 w 1010660"/>
                <a:gd name="connsiteY31" fmla="*/ 1104602 h 1802203"/>
                <a:gd name="connsiteX32" fmla="*/ 958301 w 1010660"/>
                <a:gd name="connsiteY32" fmla="*/ 973301 h 1802203"/>
                <a:gd name="connsiteX33" fmla="*/ 956942 w 1010660"/>
                <a:gd name="connsiteY33" fmla="*/ 961751 h 1802203"/>
                <a:gd name="connsiteX34" fmla="*/ 957451 w 1010660"/>
                <a:gd name="connsiteY34" fmla="*/ 937970 h 1802203"/>
                <a:gd name="connsiteX35" fmla="*/ 957961 w 1010660"/>
                <a:gd name="connsiteY35" fmla="*/ 901281 h 1802203"/>
                <a:gd name="connsiteX36" fmla="*/ 957621 w 1010660"/>
                <a:gd name="connsiteY36" fmla="*/ 891259 h 1802203"/>
                <a:gd name="connsiteX37" fmla="*/ 957112 w 1010660"/>
                <a:gd name="connsiteY37" fmla="*/ 861364 h 1802203"/>
                <a:gd name="connsiteX38" fmla="*/ 959829 w 1010660"/>
                <a:gd name="connsiteY38" fmla="*/ 813804 h 1802203"/>
                <a:gd name="connsiteX39" fmla="*/ 962547 w 1010660"/>
                <a:gd name="connsiteY39" fmla="*/ 801064 h 1802203"/>
                <a:gd name="connsiteX40" fmla="*/ 953205 w 1010660"/>
                <a:gd name="connsiteY40" fmla="*/ 776435 h 1802203"/>
                <a:gd name="connsiteX41" fmla="*/ 944882 w 1010660"/>
                <a:gd name="connsiteY41" fmla="*/ 774566 h 1802203"/>
                <a:gd name="connsiteX42" fmla="*/ 930784 w 1010660"/>
                <a:gd name="connsiteY42" fmla="*/ 756561 h 1802203"/>
                <a:gd name="connsiteX43" fmla="*/ 931463 w 1010660"/>
                <a:gd name="connsiteY43" fmla="*/ 743822 h 1802203"/>
                <a:gd name="connsiteX44" fmla="*/ 939107 w 1010660"/>
                <a:gd name="connsiteY44" fmla="*/ 650059 h 1802203"/>
                <a:gd name="connsiteX45" fmla="*/ 916685 w 1010660"/>
                <a:gd name="connsiteY45" fmla="*/ 635112 h 1802203"/>
                <a:gd name="connsiteX46" fmla="*/ 902077 w 1010660"/>
                <a:gd name="connsiteY46" fmla="*/ 624581 h 1802203"/>
                <a:gd name="connsiteX47" fmla="*/ 902417 w 1010660"/>
                <a:gd name="connsiteY47" fmla="*/ 621183 h 1802203"/>
                <a:gd name="connsiteX48" fmla="*/ 907173 w 1010660"/>
                <a:gd name="connsiteY48" fmla="*/ 545087 h 1802203"/>
                <a:gd name="connsiteX49" fmla="*/ 896132 w 1010660"/>
                <a:gd name="connsiteY49" fmla="*/ 478162 h 1802203"/>
                <a:gd name="connsiteX50" fmla="*/ 888489 w 1010660"/>
                <a:gd name="connsiteY50" fmla="*/ 462195 h 1802203"/>
                <a:gd name="connsiteX51" fmla="*/ 887300 w 1010660"/>
                <a:gd name="connsiteY51" fmla="*/ 448267 h 1802203"/>
                <a:gd name="connsiteX52" fmla="*/ 891376 w 1010660"/>
                <a:gd name="connsiteY52" fmla="*/ 426355 h 1802203"/>
                <a:gd name="connsiteX53" fmla="*/ 908702 w 1010660"/>
                <a:gd name="connsiteY53" fmla="*/ 416333 h 1802203"/>
                <a:gd name="connsiteX54" fmla="*/ 919233 w 1010660"/>
                <a:gd name="connsiteY54" fmla="*/ 418881 h 1802203"/>
                <a:gd name="connsiteX55" fmla="*/ 913798 w 1010660"/>
                <a:gd name="connsiteY55" fmla="*/ 397819 h 1802203"/>
                <a:gd name="connsiteX56" fmla="*/ 915836 w 1010660"/>
                <a:gd name="connsiteY56" fmla="*/ 361129 h 1802203"/>
                <a:gd name="connsiteX57" fmla="*/ 915157 w 1010660"/>
                <a:gd name="connsiteY57" fmla="*/ 340067 h 1802203"/>
                <a:gd name="connsiteX58" fmla="*/ 933501 w 1010660"/>
                <a:gd name="connsiteY58" fmla="*/ 275520 h 1802203"/>
                <a:gd name="connsiteX59" fmla="*/ 941315 w 1010660"/>
                <a:gd name="connsiteY59" fmla="*/ 225922 h 1802203"/>
                <a:gd name="connsiteX60" fmla="*/ 940635 w 1010660"/>
                <a:gd name="connsiteY60" fmla="*/ 202141 h 1802203"/>
                <a:gd name="connsiteX61" fmla="*/ 934521 w 1010660"/>
                <a:gd name="connsiteY61" fmla="*/ 161205 h 1802203"/>
                <a:gd name="connsiteX62" fmla="*/ 920592 w 1010660"/>
                <a:gd name="connsiteY62" fmla="*/ 124006 h 1802203"/>
                <a:gd name="connsiteX63" fmla="*/ 914477 w 1010660"/>
                <a:gd name="connsiteY63" fmla="*/ 105661 h 1802203"/>
                <a:gd name="connsiteX64" fmla="*/ 893415 w 1010660"/>
                <a:gd name="connsiteY64" fmla="*/ 67783 h 1802203"/>
                <a:gd name="connsiteX65" fmla="*/ 792858 w 1010660"/>
                <a:gd name="connsiteY65" fmla="*/ 9 h 1802203"/>
                <a:gd name="connsiteX66" fmla="*/ 773834 w 1010660"/>
                <a:gd name="connsiteY66" fmla="*/ 8332 h 1802203"/>
                <a:gd name="connsiteX67" fmla="*/ 760415 w 1010660"/>
                <a:gd name="connsiteY67" fmla="*/ 28885 h 1802203"/>
                <a:gd name="connsiteX68" fmla="*/ 741221 w 1010660"/>
                <a:gd name="connsiteY68" fmla="*/ 35849 h 1802203"/>
                <a:gd name="connsiteX69" fmla="*/ 724235 w 1010660"/>
                <a:gd name="connsiteY69" fmla="*/ 30923 h 1802203"/>
                <a:gd name="connsiteX70" fmla="*/ 656801 w 1010660"/>
                <a:gd name="connsiteY70" fmla="*/ 30074 h 1802203"/>
                <a:gd name="connsiteX71" fmla="*/ 585630 w 1010660"/>
                <a:gd name="connsiteY71" fmla="*/ 72029 h 1802203"/>
                <a:gd name="connsiteX72" fmla="*/ 566946 w 1010660"/>
                <a:gd name="connsiteY72" fmla="*/ 104812 h 1802203"/>
                <a:gd name="connsiteX73" fmla="*/ 560491 w 1010660"/>
                <a:gd name="connsiteY73" fmla="*/ 189232 h 1802203"/>
                <a:gd name="connsiteX74" fmla="*/ 563209 w 1010660"/>
                <a:gd name="connsiteY74" fmla="*/ 206558 h 1802203"/>
                <a:gd name="connsiteX75" fmla="*/ 563379 w 1010660"/>
                <a:gd name="connsiteY75" fmla="*/ 259554 h 1802203"/>
                <a:gd name="connsiteX76" fmla="*/ 561340 w 1010660"/>
                <a:gd name="connsiteY76" fmla="*/ 276370 h 1802203"/>
                <a:gd name="connsiteX77" fmla="*/ 570853 w 1010660"/>
                <a:gd name="connsiteY77" fmla="*/ 288260 h 1802203"/>
                <a:gd name="connsiteX78" fmla="*/ 584781 w 1010660"/>
                <a:gd name="connsiteY78" fmla="*/ 303887 h 1802203"/>
                <a:gd name="connsiteX79" fmla="*/ 590386 w 1010660"/>
                <a:gd name="connsiteY79" fmla="*/ 312380 h 1802203"/>
                <a:gd name="connsiteX80" fmla="*/ 601937 w 1010660"/>
                <a:gd name="connsiteY80" fmla="*/ 335311 h 1802203"/>
                <a:gd name="connsiteX81" fmla="*/ 603635 w 1010660"/>
                <a:gd name="connsiteY81" fmla="*/ 341595 h 1802203"/>
                <a:gd name="connsiteX82" fmla="*/ 616205 w 1010660"/>
                <a:gd name="connsiteY82" fmla="*/ 359940 h 1802203"/>
                <a:gd name="connsiteX83" fmla="*/ 637947 w 1010660"/>
                <a:gd name="connsiteY83" fmla="*/ 374888 h 1802203"/>
                <a:gd name="connsiteX84" fmla="*/ 660708 w 1010660"/>
                <a:gd name="connsiteY84" fmla="*/ 372510 h 1802203"/>
                <a:gd name="connsiteX85" fmla="*/ 685168 w 1010660"/>
                <a:gd name="connsiteY85" fmla="*/ 382362 h 1802203"/>
                <a:gd name="connsiteX86" fmla="*/ 698247 w 1010660"/>
                <a:gd name="connsiteY86" fmla="*/ 402065 h 1802203"/>
                <a:gd name="connsiteX87" fmla="*/ 694680 w 1010660"/>
                <a:gd name="connsiteY87" fmla="*/ 422788 h 1802203"/>
                <a:gd name="connsiteX88" fmla="*/ 690603 w 1010660"/>
                <a:gd name="connsiteY88" fmla="*/ 425846 h 1802203"/>
                <a:gd name="connsiteX89" fmla="*/ 656971 w 1010660"/>
                <a:gd name="connsiteY89" fmla="*/ 466442 h 1802203"/>
                <a:gd name="connsiteX90" fmla="*/ 637607 w 1010660"/>
                <a:gd name="connsiteY90" fmla="*/ 500414 h 1802203"/>
                <a:gd name="connsiteX91" fmla="*/ 635229 w 1010660"/>
                <a:gd name="connsiteY91" fmla="*/ 507378 h 1802203"/>
                <a:gd name="connsiteX92" fmla="*/ 628605 w 1010660"/>
                <a:gd name="connsiteY92" fmla="*/ 536084 h 1802203"/>
                <a:gd name="connsiteX93" fmla="*/ 601597 w 1010660"/>
                <a:gd name="connsiteY93" fmla="*/ 588910 h 1802203"/>
                <a:gd name="connsiteX94" fmla="*/ 576118 w 1010660"/>
                <a:gd name="connsiteY94" fmla="*/ 666876 h 1802203"/>
                <a:gd name="connsiteX95" fmla="*/ 566776 w 1010660"/>
                <a:gd name="connsiteY95" fmla="*/ 710699 h 1802203"/>
                <a:gd name="connsiteX96" fmla="*/ 552847 w 1010660"/>
                <a:gd name="connsiteY96" fmla="*/ 799535 h 1802203"/>
                <a:gd name="connsiteX97" fmla="*/ 547582 w 1010660"/>
                <a:gd name="connsiteY97" fmla="*/ 812784 h 1802203"/>
                <a:gd name="connsiteX98" fmla="*/ 532804 w 1010660"/>
                <a:gd name="connsiteY98" fmla="*/ 815332 h 1802203"/>
                <a:gd name="connsiteX99" fmla="*/ 491189 w 1010660"/>
                <a:gd name="connsiteY99" fmla="*/ 818220 h 1802203"/>
                <a:gd name="connsiteX100" fmla="*/ 458406 w 1010660"/>
                <a:gd name="connsiteY100" fmla="*/ 835885 h 1802203"/>
                <a:gd name="connsiteX101" fmla="*/ 411015 w 1010660"/>
                <a:gd name="connsiteY101" fmla="*/ 853720 h 1802203"/>
                <a:gd name="connsiteX102" fmla="*/ 394199 w 1010660"/>
                <a:gd name="connsiteY102" fmla="*/ 854400 h 1802203"/>
                <a:gd name="connsiteX103" fmla="*/ 375345 w 1010660"/>
                <a:gd name="connsiteY103" fmla="*/ 856948 h 1802203"/>
                <a:gd name="connsiteX104" fmla="*/ 367361 w 1010660"/>
                <a:gd name="connsiteY104" fmla="*/ 858646 h 1802203"/>
                <a:gd name="connsiteX105" fmla="*/ 355471 w 1010660"/>
                <a:gd name="connsiteY105" fmla="*/ 859156 h 1802203"/>
                <a:gd name="connsiteX106" fmla="*/ 346469 w 1010660"/>
                <a:gd name="connsiteY106" fmla="*/ 866800 h 1802203"/>
                <a:gd name="connsiteX107" fmla="*/ 318102 w 1010660"/>
                <a:gd name="connsiteY107" fmla="*/ 884125 h 1802203"/>
                <a:gd name="connsiteX108" fmla="*/ 274788 w 1010660"/>
                <a:gd name="connsiteY108" fmla="*/ 891259 h 1802203"/>
                <a:gd name="connsiteX109" fmla="*/ 219754 w 1010660"/>
                <a:gd name="connsiteY109" fmla="*/ 894487 h 1802203"/>
                <a:gd name="connsiteX110" fmla="*/ 211771 w 1010660"/>
                <a:gd name="connsiteY110" fmla="*/ 889391 h 1802203"/>
                <a:gd name="connsiteX111" fmla="*/ 186801 w 1010660"/>
                <a:gd name="connsiteY111" fmla="*/ 833677 h 1802203"/>
                <a:gd name="connsiteX112" fmla="*/ 87094 w 1010660"/>
                <a:gd name="connsiteY112" fmla="*/ 610992 h 1802203"/>
                <a:gd name="connsiteX113" fmla="*/ 76393 w 1010660"/>
                <a:gd name="connsiteY113" fmla="*/ 607255 h 1802203"/>
                <a:gd name="connsiteX114" fmla="*/ 5222 w 1010660"/>
                <a:gd name="connsiteY114" fmla="*/ 643095 h 1802203"/>
                <a:gd name="connsiteX115" fmla="*/ 1655 w 1010660"/>
                <a:gd name="connsiteY115" fmla="*/ 654306 h 1802203"/>
                <a:gd name="connsiteX116" fmla="*/ 35117 w 1010660"/>
                <a:gd name="connsiteY116" fmla="*/ 727515 h 1802203"/>
                <a:gd name="connsiteX117" fmla="*/ 141789 w 1010660"/>
                <a:gd name="connsiteY117" fmla="*/ 969394 h 1802203"/>
                <a:gd name="connsiteX118" fmla="*/ 138561 w 1010660"/>
                <a:gd name="connsiteY118" fmla="*/ 994194 h 1802203"/>
                <a:gd name="connsiteX119" fmla="*/ 135334 w 1010660"/>
                <a:gd name="connsiteY119" fmla="*/ 999969 h 1802203"/>
                <a:gd name="connsiteX120" fmla="*/ 125143 w 1010660"/>
                <a:gd name="connsiteY120" fmla="*/ 1013897 h 1802203"/>
                <a:gd name="connsiteX121" fmla="*/ 96436 w 1010660"/>
                <a:gd name="connsiteY121" fmla="*/ 1073178 h 1802203"/>
                <a:gd name="connsiteX122" fmla="*/ 96946 w 1010660"/>
                <a:gd name="connsiteY122" fmla="*/ 1119040 h 1802203"/>
                <a:gd name="connsiteX123" fmla="*/ 98305 w 1010660"/>
                <a:gd name="connsiteY123" fmla="*/ 1129062 h 1802203"/>
                <a:gd name="connsiteX124" fmla="*/ 105779 w 1010660"/>
                <a:gd name="connsiteY124" fmla="*/ 1168979 h 1802203"/>
                <a:gd name="connsiteX125" fmla="*/ 120726 w 1010660"/>
                <a:gd name="connsiteY125" fmla="*/ 1260872 h 1802203"/>
                <a:gd name="connsiteX126" fmla="*/ 157076 w 1010660"/>
                <a:gd name="connsiteY126" fmla="*/ 1380793 h 1802203"/>
                <a:gd name="connsiteX127" fmla="*/ 171514 w 1010660"/>
                <a:gd name="connsiteY127" fmla="*/ 1439224 h 1802203"/>
                <a:gd name="connsiteX128" fmla="*/ 162512 w 1010660"/>
                <a:gd name="connsiteY128" fmla="*/ 1504110 h 1802203"/>
                <a:gd name="connsiteX129" fmla="*/ 140430 w 1010660"/>
                <a:gd name="connsiteY129" fmla="*/ 1544197 h 1802203"/>
                <a:gd name="connsiteX130" fmla="*/ 123274 w 1010660"/>
                <a:gd name="connsiteY130" fmla="*/ 1557786 h 1802203"/>
                <a:gd name="connsiteX131" fmla="*/ 94228 w 1010660"/>
                <a:gd name="connsiteY131" fmla="*/ 1563731 h 1802203"/>
                <a:gd name="connsiteX132" fmla="*/ 85226 w 1010660"/>
                <a:gd name="connsiteY132" fmla="*/ 1569167 h 1802203"/>
                <a:gd name="connsiteX133" fmla="*/ 59917 w 1010660"/>
                <a:gd name="connsiteY133" fmla="*/ 1597533 h 1802203"/>
                <a:gd name="connsiteX134" fmla="*/ 47347 w 1010660"/>
                <a:gd name="connsiteY134" fmla="*/ 1636940 h 1802203"/>
                <a:gd name="connsiteX135" fmla="*/ 82848 w 1010660"/>
                <a:gd name="connsiteY135" fmla="*/ 1670233 h 1802203"/>
                <a:gd name="connsiteX136" fmla="*/ 168626 w 1010660"/>
                <a:gd name="connsiteY136" fmla="*/ 1675668 h 1802203"/>
                <a:gd name="connsiteX137" fmla="*/ 225699 w 1010660"/>
                <a:gd name="connsiteY137" fmla="*/ 1626239 h 1802203"/>
                <a:gd name="connsiteX138" fmla="*/ 241496 w 1010660"/>
                <a:gd name="connsiteY138" fmla="*/ 1605007 h 1802203"/>
                <a:gd name="connsiteX139" fmla="*/ 272750 w 1010660"/>
                <a:gd name="connsiteY139" fmla="*/ 1588021 h 1802203"/>
                <a:gd name="connsiteX140" fmla="*/ 282092 w 1010660"/>
                <a:gd name="connsiteY140" fmla="*/ 1593966 h 1802203"/>
                <a:gd name="connsiteX141" fmla="*/ 279884 w 1010660"/>
                <a:gd name="connsiteY141" fmla="*/ 1643055 h 1802203"/>
                <a:gd name="connsiteX142" fmla="*/ 287698 w 1010660"/>
                <a:gd name="connsiteY142" fmla="*/ 1653417 h 1802203"/>
                <a:gd name="connsiteX143" fmla="*/ 291095 w 1010660"/>
                <a:gd name="connsiteY143" fmla="*/ 1645943 h 1802203"/>
                <a:gd name="connsiteX144" fmla="*/ 292963 w 1010660"/>
                <a:gd name="connsiteY144" fmla="*/ 1604327 h 1802203"/>
                <a:gd name="connsiteX145" fmla="*/ 295681 w 1010660"/>
                <a:gd name="connsiteY145" fmla="*/ 1579188 h 1802203"/>
                <a:gd name="connsiteX146" fmla="*/ 311648 w 1010660"/>
                <a:gd name="connsiteY146" fmla="*/ 1549633 h 1802203"/>
                <a:gd name="connsiteX147" fmla="*/ 316234 w 1010660"/>
                <a:gd name="connsiteY147" fmla="*/ 1517190 h 1802203"/>
                <a:gd name="connsiteX148" fmla="*/ 316743 w 1010660"/>
                <a:gd name="connsiteY148" fmla="*/ 1507338 h 1802203"/>
                <a:gd name="connsiteX149" fmla="*/ 313686 w 1010660"/>
                <a:gd name="connsiteY149" fmla="*/ 1474385 h 1802203"/>
                <a:gd name="connsiteX150" fmla="*/ 294662 w 1010660"/>
                <a:gd name="connsiteY150" fmla="*/ 1451794 h 1802203"/>
                <a:gd name="connsiteX151" fmla="*/ 281073 w 1010660"/>
                <a:gd name="connsiteY151" fmla="*/ 1446189 h 1802203"/>
                <a:gd name="connsiteX152" fmla="*/ 272071 w 1010660"/>
                <a:gd name="connsiteY152" fmla="*/ 1439734 h 1802203"/>
                <a:gd name="connsiteX153" fmla="*/ 270542 w 1010660"/>
                <a:gd name="connsiteY153" fmla="*/ 1428863 h 1802203"/>
                <a:gd name="connsiteX154" fmla="*/ 278355 w 1010660"/>
                <a:gd name="connsiteY154" fmla="*/ 1303677 h 1802203"/>
                <a:gd name="connsiteX155" fmla="*/ 285659 w 1010660"/>
                <a:gd name="connsiteY155" fmla="*/ 1212293 h 1802203"/>
                <a:gd name="connsiteX156" fmla="*/ 280564 w 1010660"/>
                <a:gd name="connsiteY156" fmla="*/ 1182398 h 1802203"/>
                <a:gd name="connsiteX157" fmla="*/ 269862 w 1010660"/>
                <a:gd name="connsiteY157" fmla="*/ 1148596 h 1802203"/>
                <a:gd name="connsiteX158" fmla="*/ 278016 w 1010660"/>
                <a:gd name="connsiteY158" fmla="*/ 1137725 h 1802203"/>
                <a:gd name="connsiteX159" fmla="*/ 313686 w 1010660"/>
                <a:gd name="connsiteY159" fmla="*/ 1138234 h 1802203"/>
                <a:gd name="connsiteX160" fmla="*/ 323708 w 1010660"/>
                <a:gd name="connsiteY160" fmla="*/ 1148596 h 1802203"/>
                <a:gd name="connsiteX161" fmla="*/ 337296 w 1010660"/>
                <a:gd name="connsiteY161" fmla="*/ 1174414 h 1802203"/>
                <a:gd name="connsiteX162" fmla="*/ 383668 w 1010660"/>
                <a:gd name="connsiteY162" fmla="*/ 1187663 h 1802203"/>
                <a:gd name="connsiteX163" fmla="*/ 507325 w 1010660"/>
                <a:gd name="connsiteY163" fmla="*/ 1194797 h 1802203"/>
                <a:gd name="connsiteX164" fmla="*/ 517007 w 1010660"/>
                <a:gd name="connsiteY164" fmla="*/ 1204309 h 1802203"/>
                <a:gd name="connsiteX165" fmla="*/ 509194 w 1010660"/>
                <a:gd name="connsiteY165" fmla="*/ 1295524 h 1802203"/>
                <a:gd name="connsiteX166" fmla="*/ 499851 w 1010660"/>
                <a:gd name="connsiteY166" fmla="*/ 1395910 h 1802203"/>
                <a:gd name="connsiteX167" fmla="*/ 506816 w 1010660"/>
                <a:gd name="connsiteY167" fmla="*/ 1404064 h 1802203"/>
                <a:gd name="connsiteX168" fmla="*/ 593104 w 1010660"/>
                <a:gd name="connsiteY168" fmla="*/ 1408140 h 1802203"/>
                <a:gd name="connsiteX169" fmla="*/ 606693 w 1010660"/>
                <a:gd name="connsiteY169" fmla="*/ 1407970 h 1802203"/>
                <a:gd name="connsiteX170" fmla="*/ 615016 w 1010660"/>
                <a:gd name="connsiteY170" fmla="*/ 1416293 h 1802203"/>
                <a:gd name="connsiteX171" fmla="*/ 614167 w 1010660"/>
                <a:gd name="connsiteY171" fmla="*/ 1485936 h 1802203"/>
                <a:gd name="connsiteX172" fmla="*/ 610430 w 1010660"/>
                <a:gd name="connsiteY172" fmla="*/ 1490861 h 1802203"/>
                <a:gd name="connsiteX173" fmla="*/ 560831 w 1010660"/>
                <a:gd name="connsiteY173" fmla="*/ 1486105 h 1802203"/>
                <a:gd name="connsiteX174" fmla="*/ 452801 w 1010660"/>
                <a:gd name="connsiteY174" fmla="*/ 1450945 h 1802203"/>
                <a:gd name="connsiteX175" fmla="*/ 429870 w 1010660"/>
                <a:gd name="connsiteY175" fmla="*/ 1458928 h 1802203"/>
                <a:gd name="connsiteX176" fmla="*/ 428341 w 1010660"/>
                <a:gd name="connsiteY176" fmla="*/ 1467081 h 1802203"/>
                <a:gd name="connsiteX177" fmla="*/ 428171 w 1010660"/>
                <a:gd name="connsiteY177" fmla="*/ 1505300 h 1802203"/>
                <a:gd name="connsiteX178" fmla="*/ 434626 w 1010660"/>
                <a:gd name="connsiteY178" fmla="*/ 1523474 h 1802203"/>
                <a:gd name="connsiteX179" fmla="*/ 438193 w 1010660"/>
                <a:gd name="connsiteY179" fmla="*/ 1531628 h 1802203"/>
                <a:gd name="connsiteX180" fmla="*/ 448214 w 1010660"/>
                <a:gd name="connsiteY180" fmla="*/ 1551671 h 1802203"/>
                <a:gd name="connsiteX181" fmla="*/ 451611 w 1010660"/>
                <a:gd name="connsiteY181" fmla="*/ 1557956 h 1802203"/>
                <a:gd name="connsiteX182" fmla="*/ 446346 w 1010660"/>
                <a:gd name="connsiteY182" fmla="*/ 1561523 h 1802203"/>
                <a:gd name="connsiteX183" fmla="*/ 350715 w 1010660"/>
                <a:gd name="connsiteY183" fmla="*/ 1584454 h 1802203"/>
                <a:gd name="connsiteX184" fmla="*/ 327954 w 1010660"/>
                <a:gd name="connsiteY184" fmla="*/ 1610782 h 1802203"/>
                <a:gd name="connsiteX185" fmla="*/ 327954 w 1010660"/>
                <a:gd name="connsiteY185" fmla="*/ 1649850 h 1802203"/>
                <a:gd name="connsiteX186" fmla="*/ 335428 w 1010660"/>
                <a:gd name="connsiteY186" fmla="*/ 1668194 h 1802203"/>
                <a:gd name="connsiteX187" fmla="*/ 346809 w 1010660"/>
                <a:gd name="connsiteY187" fmla="*/ 1688407 h 1802203"/>
                <a:gd name="connsiteX188" fmla="*/ 351904 w 1010660"/>
                <a:gd name="connsiteY188" fmla="*/ 1693673 h 1802203"/>
                <a:gd name="connsiteX189" fmla="*/ 395558 w 1010660"/>
                <a:gd name="connsiteY189" fmla="*/ 1687219 h 1802203"/>
                <a:gd name="connsiteX190" fmla="*/ 410166 w 1010660"/>
                <a:gd name="connsiteY190" fmla="*/ 1651888 h 1802203"/>
                <a:gd name="connsiteX191" fmla="*/ 398615 w 1010660"/>
                <a:gd name="connsiteY191" fmla="*/ 1632354 h 1802203"/>
                <a:gd name="connsiteX192" fmla="*/ 395388 w 1010660"/>
                <a:gd name="connsiteY192" fmla="*/ 1623182 h 1802203"/>
                <a:gd name="connsiteX193" fmla="*/ 403032 w 1010660"/>
                <a:gd name="connsiteY193" fmla="*/ 1619445 h 1802203"/>
                <a:gd name="connsiteX194" fmla="*/ 500701 w 1010660"/>
                <a:gd name="connsiteY194" fmla="*/ 1603478 h 1802203"/>
                <a:gd name="connsiteX195" fmla="*/ 566606 w 1010660"/>
                <a:gd name="connsiteY195" fmla="*/ 1591928 h 1802203"/>
                <a:gd name="connsiteX196" fmla="*/ 616205 w 1010660"/>
                <a:gd name="connsiteY196" fmla="*/ 1587341 h 1802203"/>
                <a:gd name="connsiteX197" fmla="*/ 638626 w 1010660"/>
                <a:gd name="connsiteY197" fmla="*/ 1604667 h 1802203"/>
                <a:gd name="connsiteX198" fmla="*/ 663935 w 1010660"/>
                <a:gd name="connsiteY198" fmla="*/ 1683312 h 1802203"/>
                <a:gd name="connsiteX199" fmla="*/ 667502 w 1010660"/>
                <a:gd name="connsiteY199" fmla="*/ 1731891 h 1802203"/>
                <a:gd name="connsiteX200" fmla="*/ 665634 w 1010660"/>
                <a:gd name="connsiteY200" fmla="*/ 1757200 h 1802203"/>
                <a:gd name="connsiteX201" fmla="*/ 712345 w 1010660"/>
                <a:gd name="connsiteY201" fmla="*/ 1803402 h 1802203"/>
                <a:gd name="connsiteX202" fmla="*/ 763642 w 1010660"/>
                <a:gd name="connsiteY202" fmla="*/ 1762976 h 1802203"/>
                <a:gd name="connsiteX203" fmla="*/ 760415 w 1010660"/>
                <a:gd name="connsiteY203" fmla="*/ 1742423 h 1802203"/>
                <a:gd name="connsiteX204" fmla="*/ 730860 w 1010660"/>
                <a:gd name="connsiteY204" fmla="*/ 1710319 h 1802203"/>
                <a:gd name="connsiteX205" fmla="*/ 725934 w 1010660"/>
                <a:gd name="connsiteY205" fmla="*/ 1704204 h 1802203"/>
                <a:gd name="connsiteX206" fmla="*/ 695189 w 1010660"/>
                <a:gd name="connsiteY206" fmla="*/ 1594985 h 1802203"/>
                <a:gd name="connsiteX207" fmla="*/ 705890 w 1010660"/>
                <a:gd name="connsiteY207" fmla="*/ 1581736 h 1802203"/>
                <a:gd name="connsiteX208" fmla="*/ 711835 w 1010660"/>
                <a:gd name="connsiteY208" fmla="*/ 1582246 h 1802203"/>
                <a:gd name="connsiteX209" fmla="*/ 783516 w 1010660"/>
                <a:gd name="connsiteY209" fmla="*/ 1589719 h 1802203"/>
                <a:gd name="connsiteX210" fmla="*/ 928236 w 1010660"/>
                <a:gd name="connsiteY210" fmla="*/ 1601270 h 1802203"/>
                <a:gd name="connsiteX211" fmla="*/ 942844 w 1010660"/>
                <a:gd name="connsiteY211" fmla="*/ 1623182 h 1802203"/>
                <a:gd name="connsiteX212" fmla="*/ 943353 w 1010660"/>
                <a:gd name="connsiteY212" fmla="*/ 1639488 h 1802203"/>
                <a:gd name="connsiteX213" fmla="*/ 951506 w 1010660"/>
                <a:gd name="connsiteY213" fmla="*/ 1656984 h 1802203"/>
                <a:gd name="connsiteX214" fmla="*/ 958980 w 1010660"/>
                <a:gd name="connsiteY214" fmla="*/ 1663778 h 1802203"/>
                <a:gd name="connsiteX215" fmla="*/ 989385 w 1010660"/>
                <a:gd name="connsiteY215" fmla="*/ 1666496 h 1802203"/>
                <a:gd name="connsiteX216" fmla="*/ 1002974 w 1010660"/>
                <a:gd name="connsiteY216" fmla="*/ 1659531 h 1802203"/>
                <a:gd name="connsiteX217" fmla="*/ 1010278 w 1010660"/>
                <a:gd name="connsiteY217" fmla="*/ 1613160 h 1802203"/>
                <a:gd name="connsiteX218" fmla="*/ 893245 w 1010660"/>
                <a:gd name="connsiteY218" fmla="*/ 959203 h 1802203"/>
                <a:gd name="connsiteX219" fmla="*/ 911929 w 1010660"/>
                <a:gd name="connsiteY219" fmla="*/ 957674 h 1802203"/>
                <a:gd name="connsiteX220" fmla="*/ 923310 w 1010660"/>
                <a:gd name="connsiteY220" fmla="*/ 963110 h 1802203"/>
                <a:gd name="connsiteX221" fmla="*/ 941655 w 1010660"/>
                <a:gd name="connsiteY221" fmla="*/ 1071989 h 1802203"/>
                <a:gd name="connsiteX222" fmla="*/ 943183 w 1010660"/>
                <a:gd name="connsiteY222" fmla="*/ 1086257 h 1802203"/>
                <a:gd name="connsiteX223" fmla="*/ 942504 w 1010660"/>
                <a:gd name="connsiteY223" fmla="*/ 1086257 h 1802203"/>
                <a:gd name="connsiteX224" fmla="*/ 942504 w 1010660"/>
                <a:gd name="connsiteY224" fmla="*/ 1098147 h 1802203"/>
                <a:gd name="connsiteX225" fmla="*/ 937748 w 1010660"/>
                <a:gd name="connsiteY225" fmla="*/ 1103073 h 1802203"/>
                <a:gd name="connsiteX226" fmla="*/ 932822 w 1010660"/>
                <a:gd name="connsiteY226" fmla="*/ 1098317 h 1802203"/>
                <a:gd name="connsiteX227" fmla="*/ 912269 w 1010660"/>
                <a:gd name="connsiteY227" fmla="*/ 1033261 h 1802203"/>
                <a:gd name="connsiteX228" fmla="*/ 893245 w 1010660"/>
                <a:gd name="connsiteY228" fmla="*/ 974830 h 1802203"/>
                <a:gd name="connsiteX229" fmla="*/ 888998 w 1010660"/>
                <a:gd name="connsiteY229" fmla="*/ 962940 h 1802203"/>
                <a:gd name="connsiteX230" fmla="*/ 893245 w 1010660"/>
                <a:gd name="connsiteY230" fmla="*/ 959203 h 180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</a:cxnLst>
              <a:rect l="l" t="t" r="r" b="b"/>
              <a:pathLst>
                <a:path w="1010660" h="1802203">
                  <a:moveTo>
                    <a:pt x="1010278" y="1613160"/>
                  </a:moveTo>
                  <a:cubicBezTo>
                    <a:pt x="1009089" y="1607894"/>
                    <a:pt x="1006031" y="1602459"/>
                    <a:pt x="998557" y="1603308"/>
                  </a:cubicBezTo>
                  <a:cubicBezTo>
                    <a:pt x="993801" y="1603818"/>
                    <a:pt x="991253" y="1600760"/>
                    <a:pt x="990404" y="1596344"/>
                  </a:cubicBezTo>
                  <a:cubicBezTo>
                    <a:pt x="989725" y="1592437"/>
                    <a:pt x="989215" y="1588530"/>
                    <a:pt x="988536" y="1584624"/>
                  </a:cubicBezTo>
                  <a:cubicBezTo>
                    <a:pt x="986328" y="1571545"/>
                    <a:pt x="981232" y="1566449"/>
                    <a:pt x="968322" y="1564241"/>
                  </a:cubicBezTo>
                  <a:cubicBezTo>
                    <a:pt x="935879" y="1558975"/>
                    <a:pt x="903606" y="1553540"/>
                    <a:pt x="871163" y="1548444"/>
                  </a:cubicBezTo>
                  <a:cubicBezTo>
                    <a:pt x="830737" y="1542159"/>
                    <a:pt x="790140" y="1536214"/>
                    <a:pt x="749714" y="1529589"/>
                  </a:cubicBezTo>
                  <a:cubicBezTo>
                    <a:pt x="738843" y="1527721"/>
                    <a:pt x="728821" y="1521606"/>
                    <a:pt x="717101" y="1522625"/>
                  </a:cubicBezTo>
                  <a:cubicBezTo>
                    <a:pt x="717271" y="1521946"/>
                    <a:pt x="717441" y="1521096"/>
                    <a:pt x="717441" y="1520417"/>
                  </a:cubicBezTo>
                  <a:cubicBezTo>
                    <a:pt x="724915" y="1519228"/>
                    <a:pt x="732558" y="1518039"/>
                    <a:pt x="740032" y="1517020"/>
                  </a:cubicBezTo>
                  <a:cubicBezTo>
                    <a:pt x="741391" y="1516850"/>
                    <a:pt x="743599" y="1515491"/>
                    <a:pt x="743769" y="1518379"/>
                  </a:cubicBezTo>
                  <a:cubicBezTo>
                    <a:pt x="744109" y="1522795"/>
                    <a:pt x="748015" y="1522455"/>
                    <a:pt x="750563" y="1523474"/>
                  </a:cubicBezTo>
                  <a:cubicBezTo>
                    <a:pt x="768568" y="1530099"/>
                    <a:pt x="786404" y="1525853"/>
                    <a:pt x="804069" y="1521946"/>
                  </a:cubicBezTo>
                  <a:cubicBezTo>
                    <a:pt x="810354" y="1520587"/>
                    <a:pt x="812562" y="1514981"/>
                    <a:pt x="813581" y="1509036"/>
                  </a:cubicBezTo>
                  <a:cubicBezTo>
                    <a:pt x="814600" y="1502922"/>
                    <a:pt x="815110" y="1496637"/>
                    <a:pt x="816129" y="1490522"/>
                  </a:cubicBezTo>
                  <a:cubicBezTo>
                    <a:pt x="817827" y="1479821"/>
                    <a:pt x="815789" y="1474895"/>
                    <a:pt x="806277" y="1469459"/>
                  </a:cubicBezTo>
                  <a:cubicBezTo>
                    <a:pt x="800672" y="1466402"/>
                    <a:pt x="798124" y="1462155"/>
                    <a:pt x="798124" y="1455871"/>
                  </a:cubicBezTo>
                  <a:cubicBezTo>
                    <a:pt x="798124" y="1452473"/>
                    <a:pt x="798124" y="1449076"/>
                    <a:pt x="797274" y="1445849"/>
                  </a:cubicBezTo>
                  <a:cubicBezTo>
                    <a:pt x="795576" y="1439394"/>
                    <a:pt x="791839" y="1438375"/>
                    <a:pt x="786064" y="1441772"/>
                  </a:cubicBezTo>
                  <a:cubicBezTo>
                    <a:pt x="776722" y="1447208"/>
                    <a:pt x="767549" y="1452643"/>
                    <a:pt x="758037" y="1457739"/>
                  </a:cubicBezTo>
                  <a:cubicBezTo>
                    <a:pt x="738164" y="1468440"/>
                    <a:pt x="719649" y="1481349"/>
                    <a:pt x="698586" y="1490012"/>
                  </a:cubicBezTo>
                  <a:cubicBezTo>
                    <a:pt x="689584" y="1493749"/>
                    <a:pt x="685847" y="1491201"/>
                    <a:pt x="685507" y="1481859"/>
                  </a:cubicBezTo>
                  <a:cubicBezTo>
                    <a:pt x="684828" y="1460287"/>
                    <a:pt x="683979" y="1438885"/>
                    <a:pt x="683299" y="1417313"/>
                  </a:cubicBezTo>
                  <a:cubicBezTo>
                    <a:pt x="683129" y="1410688"/>
                    <a:pt x="686526" y="1405932"/>
                    <a:pt x="692302" y="1403214"/>
                  </a:cubicBezTo>
                  <a:cubicBezTo>
                    <a:pt x="697397" y="1400836"/>
                    <a:pt x="703003" y="1399817"/>
                    <a:pt x="708608" y="1399138"/>
                  </a:cubicBezTo>
                  <a:cubicBezTo>
                    <a:pt x="734087" y="1395910"/>
                    <a:pt x="759736" y="1392853"/>
                    <a:pt x="784875" y="1387417"/>
                  </a:cubicBezTo>
                  <a:cubicBezTo>
                    <a:pt x="802710" y="1383681"/>
                    <a:pt x="820375" y="1378755"/>
                    <a:pt x="833794" y="1365675"/>
                  </a:cubicBezTo>
                  <a:cubicBezTo>
                    <a:pt x="864369" y="1335780"/>
                    <a:pt x="892565" y="1303507"/>
                    <a:pt x="910231" y="1264100"/>
                  </a:cubicBezTo>
                  <a:cubicBezTo>
                    <a:pt x="921441" y="1239300"/>
                    <a:pt x="934011" y="1214671"/>
                    <a:pt x="935540" y="1186474"/>
                  </a:cubicBezTo>
                  <a:cubicBezTo>
                    <a:pt x="935710" y="1183417"/>
                    <a:pt x="936219" y="1180020"/>
                    <a:pt x="939616" y="1178661"/>
                  </a:cubicBezTo>
                  <a:cubicBezTo>
                    <a:pt x="949468" y="1174584"/>
                    <a:pt x="955243" y="1165582"/>
                    <a:pt x="960679" y="1157768"/>
                  </a:cubicBezTo>
                  <a:cubicBezTo>
                    <a:pt x="971380" y="1142141"/>
                    <a:pt x="975626" y="1123966"/>
                    <a:pt x="976646" y="1104602"/>
                  </a:cubicBezTo>
                  <a:cubicBezTo>
                    <a:pt x="978684" y="1059590"/>
                    <a:pt x="967473" y="1016615"/>
                    <a:pt x="958301" y="973301"/>
                  </a:cubicBezTo>
                  <a:cubicBezTo>
                    <a:pt x="957451" y="969564"/>
                    <a:pt x="954904" y="965318"/>
                    <a:pt x="956942" y="961751"/>
                  </a:cubicBezTo>
                  <a:cubicBezTo>
                    <a:pt x="961698" y="953767"/>
                    <a:pt x="959150" y="945784"/>
                    <a:pt x="957451" y="937970"/>
                  </a:cubicBezTo>
                  <a:cubicBezTo>
                    <a:pt x="954904" y="925571"/>
                    <a:pt x="953545" y="913511"/>
                    <a:pt x="957961" y="901281"/>
                  </a:cubicBezTo>
                  <a:cubicBezTo>
                    <a:pt x="959150" y="897884"/>
                    <a:pt x="958980" y="894656"/>
                    <a:pt x="957621" y="891259"/>
                  </a:cubicBezTo>
                  <a:cubicBezTo>
                    <a:pt x="953884" y="881407"/>
                    <a:pt x="954054" y="871046"/>
                    <a:pt x="957112" y="861364"/>
                  </a:cubicBezTo>
                  <a:cubicBezTo>
                    <a:pt x="961868" y="845567"/>
                    <a:pt x="962547" y="829770"/>
                    <a:pt x="959829" y="813804"/>
                  </a:cubicBezTo>
                  <a:cubicBezTo>
                    <a:pt x="958980" y="809047"/>
                    <a:pt x="959660" y="804971"/>
                    <a:pt x="962547" y="801064"/>
                  </a:cubicBezTo>
                  <a:cubicBezTo>
                    <a:pt x="971210" y="789174"/>
                    <a:pt x="967813" y="780171"/>
                    <a:pt x="953205" y="776435"/>
                  </a:cubicBezTo>
                  <a:cubicBezTo>
                    <a:pt x="950487" y="775755"/>
                    <a:pt x="947600" y="775246"/>
                    <a:pt x="944882" y="774566"/>
                  </a:cubicBezTo>
                  <a:cubicBezTo>
                    <a:pt x="930953" y="770999"/>
                    <a:pt x="930614" y="770489"/>
                    <a:pt x="930784" y="756561"/>
                  </a:cubicBezTo>
                  <a:cubicBezTo>
                    <a:pt x="930784" y="752315"/>
                    <a:pt x="931293" y="748068"/>
                    <a:pt x="931463" y="743822"/>
                  </a:cubicBezTo>
                  <a:cubicBezTo>
                    <a:pt x="932992" y="712398"/>
                    <a:pt x="939786" y="681483"/>
                    <a:pt x="939107" y="650059"/>
                  </a:cubicBezTo>
                  <a:cubicBezTo>
                    <a:pt x="938767" y="637490"/>
                    <a:pt x="928406" y="630526"/>
                    <a:pt x="916685" y="635112"/>
                  </a:cubicBezTo>
                  <a:cubicBezTo>
                    <a:pt x="902587" y="640547"/>
                    <a:pt x="901228" y="639698"/>
                    <a:pt x="902077" y="624581"/>
                  </a:cubicBezTo>
                  <a:cubicBezTo>
                    <a:pt x="902077" y="623392"/>
                    <a:pt x="902247" y="622372"/>
                    <a:pt x="902417" y="621183"/>
                  </a:cubicBezTo>
                  <a:cubicBezTo>
                    <a:pt x="908702" y="596044"/>
                    <a:pt x="906154" y="570565"/>
                    <a:pt x="907173" y="545087"/>
                  </a:cubicBezTo>
                  <a:cubicBezTo>
                    <a:pt x="908022" y="521816"/>
                    <a:pt x="906324" y="499395"/>
                    <a:pt x="896132" y="478162"/>
                  </a:cubicBezTo>
                  <a:cubicBezTo>
                    <a:pt x="893584" y="472896"/>
                    <a:pt x="890697" y="467631"/>
                    <a:pt x="888489" y="462195"/>
                  </a:cubicBezTo>
                  <a:cubicBezTo>
                    <a:pt x="886620" y="457779"/>
                    <a:pt x="884412" y="452344"/>
                    <a:pt x="887300" y="448267"/>
                  </a:cubicBezTo>
                  <a:cubicBezTo>
                    <a:pt x="892396" y="441303"/>
                    <a:pt x="891376" y="433829"/>
                    <a:pt x="891376" y="426355"/>
                  </a:cubicBezTo>
                  <a:cubicBezTo>
                    <a:pt x="891376" y="415484"/>
                    <a:pt x="898850" y="411238"/>
                    <a:pt x="908702" y="416333"/>
                  </a:cubicBezTo>
                  <a:cubicBezTo>
                    <a:pt x="911759" y="417862"/>
                    <a:pt x="914817" y="420240"/>
                    <a:pt x="919233" y="418881"/>
                  </a:cubicBezTo>
                  <a:cubicBezTo>
                    <a:pt x="916515" y="411747"/>
                    <a:pt x="910401" y="405462"/>
                    <a:pt x="913798" y="397819"/>
                  </a:cubicBezTo>
                  <a:cubicBezTo>
                    <a:pt x="919233" y="385759"/>
                    <a:pt x="916855" y="373359"/>
                    <a:pt x="915836" y="361129"/>
                  </a:cubicBezTo>
                  <a:cubicBezTo>
                    <a:pt x="915326" y="354165"/>
                    <a:pt x="912779" y="346861"/>
                    <a:pt x="915157" y="340067"/>
                  </a:cubicBezTo>
                  <a:cubicBezTo>
                    <a:pt x="922460" y="318834"/>
                    <a:pt x="918724" y="294545"/>
                    <a:pt x="933501" y="275520"/>
                  </a:cubicBezTo>
                  <a:cubicBezTo>
                    <a:pt x="933841" y="258704"/>
                    <a:pt x="943693" y="243417"/>
                    <a:pt x="941315" y="225922"/>
                  </a:cubicBezTo>
                  <a:cubicBezTo>
                    <a:pt x="940296" y="218108"/>
                    <a:pt x="940805" y="210125"/>
                    <a:pt x="940635" y="202141"/>
                  </a:cubicBezTo>
                  <a:cubicBezTo>
                    <a:pt x="940466" y="188213"/>
                    <a:pt x="939616" y="173945"/>
                    <a:pt x="934521" y="161205"/>
                  </a:cubicBezTo>
                  <a:cubicBezTo>
                    <a:pt x="929765" y="148806"/>
                    <a:pt x="933162" y="133348"/>
                    <a:pt x="920592" y="124006"/>
                  </a:cubicBezTo>
                  <a:cubicBezTo>
                    <a:pt x="914307" y="119250"/>
                    <a:pt x="917704" y="111437"/>
                    <a:pt x="914477" y="105661"/>
                  </a:cubicBezTo>
                  <a:cubicBezTo>
                    <a:pt x="907683" y="93262"/>
                    <a:pt x="900379" y="80692"/>
                    <a:pt x="893415" y="67783"/>
                  </a:cubicBezTo>
                  <a:cubicBezTo>
                    <a:pt x="871673" y="27696"/>
                    <a:pt x="841098" y="1028"/>
                    <a:pt x="792858" y="9"/>
                  </a:cubicBezTo>
                  <a:cubicBezTo>
                    <a:pt x="784535" y="-161"/>
                    <a:pt x="778420" y="2047"/>
                    <a:pt x="773834" y="8332"/>
                  </a:cubicBezTo>
                  <a:cubicBezTo>
                    <a:pt x="769078" y="14957"/>
                    <a:pt x="764322" y="21751"/>
                    <a:pt x="760415" y="28885"/>
                  </a:cubicBezTo>
                  <a:cubicBezTo>
                    <a:pt x="755659" y="37718"/>
                    <a:pt x="750393" y="40266"/>
                    <a:pt x="741221" y="35849"/>
                  </a:cubicBezTo>
                  <a:cubicBezTo>
                    <a:pt x="735786" y="33132"/>
                    <a:pt x="730010" y="32112"/>
                    <a:pt x="724235" y="30923"/>
                  </a:cubicBezTo>
                  <a:cubicBezTo>
                    <a:pt x="701814" y="26677"/>
                    <a:pt x="679053" y="25828"/>
                    <a:pt x="656801" y="30074"/>
                  </a:cubicBezTo>
                  <a:cubicBezTo>
                    <a:pt x="628435" y="35510"/>
                    <a:pt x="605674" y="52156"/>
                    <a:pt x="585630" y="72029"/>
                  </a:cubicBezTo>
                  <a:cubicBezTo>
                    <a:pt x="576628" y="81032"/>
                    <a:pt x="569833" y="91903"/>
                    <a:pt x="566946" y="104812"/>
                  </a:cubicBezTo>
                  <a:cubicBezTo>
                    <a:pt x="560831" y="132669"/>
                    <a:pt x="561171" y="161035"/>
                    <a:pt x="560491" y="189232"/>
                  </a:cubicBezTo>
                  <a:cubicBezTo>
                    <a:pt x="560321" y="195347"/>
                    <a:pt x="560831" y="200952"/>
                    <a:pt x="563209" y="206558"/>
                  </a:cubicBezTo>
                  <a:cubicBezTo>
                    <a:pt x="570853" y="224223"/>
                    <a:pt x="569324" y="241888"/>
                    <a:pt x="563379" y="259554"/>
                  </a:cubicBezTo>
                  <a:cubicBezTo>
                    <a:pt x="561510" y="264989"/>
                    <a:pt x="561680" y="270764"/>
                    <a:pt x="561340" y="276370"/>
                  </a:cubicBezTo>
                  <a:cubicBezTo>
                    <a:pt x="560831" y="283334"/>
                    <a:pt x="563039" y="287750"/>
                    <a:pt x="570853" y="288260"/>
                  </a:cubicBezTo>
                  <a:cubicBezTo>
                    <a:pt x="580534" y="288939"/>
                    <a:pt x="584951" y="294205"/>
                    <a:pt x="584781" y="303887"/>
                  </a:cubicBezTo>
                  <a:cubicBezTo>
                    <a:pt x="584781" y="307624"/>
                    <a:pt x="585970" y="311021"/>
                    <a:pt x="590386" y="312380"/>
                  </a:cubicBezTo>
                  <a:cubicBezTo>
                    <a:pt x="604654" y="317136"/>
                    <a:pt x="606353" y="320533"/>
                    <a:pt x="601937" y="335311"/>
                  </a:cubicBezTo>
                  <a:cubicBezTo>
                    <a:pt x="601087" y="338198"/>
                    <a:pt x="600918" y="339897"/>
                    <a:pt x="603635" y="341595"/>
                  </a:cubicBezTo>
                  <a:cubicBezTo>
                    <a:pt x="610599" y="345842"/>
                    <a:pt x="613827" y="352466"/>
                    <a:pt x="616205" y="359940"/>
                  </a:cubicBezTo>
                  <a:cubicBezTo>
                    <a:pt x="619772" y="370981"/>
                    <a:pt x="626227" y="375397"/>
                    <a:pt x="637947" y="374888"/>
                  </a:cubicBezTo>
                  <a:cubicBezTo>
                    <a:pt x="645590" y="374548"/>
                    <a:pt x="653234" y="373869"/>
                    <a:pt x="660708" y="372510"/>
                  </a:cubicBezTo>
                  <a:cubicBezTo>
                    <a:pt x="671239" y="370641"/>
                    <a:pt x="679222" y="374208"/>
                    <a:pt x="685168" y="382362"/>
                  </a:cubicBezTo>
                  <a:cubicBezTo>
                    <a:pt x="689924" y="388646"/>
                    <a:pt x="694000" y="395441"/>
                    <a:pt x="698247" y="402065"/>
                  </a:cubicBezTo>
                  <a:cubicBezTo>
                    <a:pt x="705381" y="413106"/>
                    <a:pt x="705041" y="414975"/>
                    <a:pt x="694680" y="422788"/>
                  </a:cubicBezTo>
                  <a:cubicBezTo>
                    <a:pt x="693321" y="423807"/>
                    <a:pt x="691962" y="424826"/>
                    <a:pt x="690603" y="425846"/>
                  </a:cubicBezTo>
                  <a:cubicBezTo>
                    <a:pt x="675995" y="436547"/>
                    <a:pt x="664954" y="450305"/>
                    <a:pt x="656971" y="466442"/>
                  </a:cubicBezTo>
                  <a:cubicBezTo>
                    <a:pt x="651196" y="478162"/>
                    <a:pt x="649327" y="492091"/>
                    <a:pt x="637607" y="500414"/>
                  </a:cubicBezTo>
                  <a:cubicBezTo>
                    <a:pt x="635399" y="501942"/>
                    <a:pt x="635908" y="505000"/>
                    <a:pt x="635229" y="507378"/>
                  </a:cubicBezTo>
                  <a:cubicBezTo>
                    <a:pt x="632851" y="516890"/>
                    <a:pt x="633021" y="527251"/>
                    <a:pt x="628605" y="536084"/>
                  </a:cubicBezTo>
                  <a:cubicBezTo>
                    <a:pt x="619942" y="553919"/>
                    <a:pt x="611449" y="571754"/>
                    <a:pt x="601597" y="588910"/>
                  </a:cubicBezTo>
                  <a:cubicBezTo>
                    <a:pt x="587499" y="613200"/>
                    <a:pt x="576798" y="638169"/>
                    <a:pt x="576118" y="666876"/>
                  </a:cubicBezTo>
                  <a:cubicBezTo>
                    <a:pt x="575778" y="681993"/>
                    <a:pt x="568474" y="695752"/>
                    <a:pt x="566776" y="710699"/>
                  </a:cubicBezTo>
                  <a:cubicBezTo>
                    <a:pt x="563209" y="740424"/>
                    <a:pt x="558453" y="769980"/>
                    <a:pt x="552847" y="799535"/>
                  </a:cubicBezTo>
                  <a:cubicBezTo>
                    <a:pt x="551998" y="804291"/>
                    <a:pt x="550300" y="808878"/>
                    <a:pt x="547582" y="812784"/>
                  </a:cubicBezTo>
                  <a:cubicBezTo>
                    <a:pt x="543505" y="818390"/>
                    <a:pt x="539768" y="819579"/>
                    <a:pt x="532804" y="815332"/>
                  </a:cubicBezTo>
                  <a:cubicBezTo>
                    <a:pt x="517177" y="805990"/>
                    <a:pt x="505457" y="802253"/>
                    <a:pt x="491189" y="818220"/>
                  </a:cubicBezTo>
                  <a:cubicBezTo>
                    <a:pt x="482866" y="827392"/>
                    <a:pt x="472334" y="835545"/>
                    <a:pt x="458406" y="835885"/>
                  </a:cubicBezTo>
                  <a:cubicBezTo>
                    <a:pt x="440571" y="836395"/>
                    <a:pt x="425114" y="844038"/>
                    <a:pt x="411015" y="853720"/>
                  </a:cubicBezTo>
                  <a:cubicBezTo>
                    <a:pt x="404391" y="858307"/>
                    <a:pt x="400654" y="861024"/>
                    <a:pt x="394199" y="854400"/>
                  </a:cubicBezTo>
                  <a:cubicBezTo>
                    <a:pt x="388424" y="848625"/>
                    <a:pt x="379761" y="850153"/>
                    <a:pt x="375345" y="856948"/>
                  </a:cubicBezTo>
                  <a:cubicBezTo>
                    <a:pt x="372967" y="860854"/>
                    <a:pt x="370249" y="861874"/>
                    <a:pt x="367361" y="858646"/>
                  </a:cubicBezTo>
                  <a:cubicBezTo>
                    <a:pt x="362945" y="853550"/>
                    <a:pt x="359208" y="855759"/>
                    <a:pt x="355471" y="859156"/>
                  </a:cubicBezTo>
                  <a:cubicBezTo>
                    <a:pt x="352414" y="861704"/>
                    <a:pt x="349526" y="864421"/>
                    <a:pt x="346469" y="866800"/>
                  </a:cubicBezTo>
                  <a:cubicBezTo>
                    <a:pt x="337806" y="873934"/>
                    <a:pt x="329143" y="882427"/>
                    <a:pt x="318102" y="884125"/>
                  </a:cubicBezTo>
                  <a:cubicBezTo>
                    <a:pt x="303664" y="886333"/>
                    <a:pt x="289566" y="890240"/>
                    <a:pt x="274788" y="891259"/>
                  </a:cubicBezTo>
                  <a:cubicBezTo>
                    <a:pt x="256444" y="892618"/>
                    <a:pt x="237929" y="891599"/>
                    <a:pt x="219754" y="894487"/>
                  </a:cubicBezTo>
                  <a:cubicBezTo>
                    <a:pt x="214998" y="895166"/>
                    <a:pt x="213469" y="893128"/>
                    <a:pt x="211771" y="889391"/>
                  </a:cubicBezTo>
                  <a:cubicBezTo>
                    <a:pt x="203617" y="870706"/>
                    <a:pt x="195124" y="852192"/>
                    <a:pt x="186801" y="833677"/>
                  </a:cubicBezTo>
                  <a:cubicBezTo>
                    <a:pt x="153509" y="759449"/>
                    <a:pt x="120047" y="685220"/>
                    <a:pt x="87094" y="610992"/>
                  </a:cubicBezTo>
                  <a:cubicBezTo>
                    <a:pt x="84207" y="604707"/>
                    <a:pt x="81998" y="604367"/>
                    <a:pt x="76393" y="607255"/>
                  </a:cubicBezTo>
                  <a:cubicBezTo>
                    <a:pt x="52783" y="619485"/>
                    <a:pt x="29172" y="631545"/>
                    <a:pt x="5222" y="643095"/>
                  </a:cubicBezTo>
                  <a:cubicBezTo>
                    <a:pt x="-1063" y="646153"/>
                    <a:pt x="-893" y="648701"/>
                    <a:pt x="1655" y="654306"/>
                  </a:cubicBezTo>
                  <a:cubicBezTo>
                    <a:pt x="13036" y="678596"/>
                    <a:pt x="23907" y="703225"/>
                    <a:pt x="35117" y="727515"/>
                  </a:cubicBezTo>
                  <a:cubicBezTo>
                    <a:pt x="71807" y="807689"/>
                    <a:pt x="107477" y="888202"/>
                    <a:pt x="141789" y="969394"/>
                  </a:cubicBezTo>
                  <a:cubicBezTo>
                    <a:pt x="145696" y="978567"/>
                    <a:pt x="147904" y="986890"/>
                    <a:pt x="138561" y="994194"/>
                  </a:cubicBezTo>
                  <a:cubicBezTo>
                    <a:pt x="136863" y="995553"/>
                    <a:pt x="135674" y="997931"/>
                    <a:pt x="135334" y="999969"/>
                  </a:cubicBezTo>
                  <a:cubicBezTo>
                    <a:pt x="133975" y="1006254"/>
                    <a:pt x="129729" y="1009991"/>
                    <a:pt x="125143" y="1013897"/>
                  </a:cubicBezTo>
                  <a:cubicBezTo>
                    <a:pt x="107138" y="1029524"/>
                    <a:pt x="94568" y="1047529"/>
                    <a:pt x="96436" y="1073178"/>
                  </a:cubicBezTo>
                  <a:cubicBezTo>
                    <a:pt x="97456" y="1088466"/>
                    <a:pt x="96776" y="1103753"/>
                    <a:pt x="96946" y="1119040"/>
                  </a:cubicBezTo>
                  <a:cubicBezTo>
                    <a:pt x="96946" y="1122437"/>
                    <a:pt x="97286" y="1125835"/>
                    <a:pt x="98305" y="1129062"/>
                  </a:cubicBezTo>
                  <a:cubicBezTo>
                    <a:pt x="102381" y="1142141"/>
                    <a:pt x="104760" y="1155390"/>
                    <a:pt x="105779" y="1168979"/>
                  </a:cubicBezTo>
                  <a:cubicBezTo>
                    <a:pt x="108157" y="1200063"/>
                    <a:pt x="112063" y="1230977"/>
                    <a:pt x="120726" y="1260872"/>
                  </a:cubicBezTo>
                  <a:cubicBezTo>
                    <a:pt x="132277" y="1300959"/>
                    <a:pt x="144676" y="1340876"/>
                    <a:pt x="157076" y="1380793"/>
                  </a:cubicBezTo>
                  <a:cubicBezTo>
                    <a:pt x="163021" y="1399987"/>
                    <a:pt x="167268" y="1419521"/>
                    <a:pt x="171514" y="1439224"/>
                  </a:cubicBezTo>
                  <a:cubicBezTo>
                    <a:pt x="176610" y="1461985"/>
                    <a:pt x="176270" y="1483727"/>
                    <a:pt x="162512" y="1504110"/>
                  </a:cubicBezTo>
                  <a:cubicBezTo>
                    <a:pt x="154019" y="1516680"/>
                    <a:pt x="147394" y="1530609"/>
                    <a:pt x="140430" y="1544197"/>
                  </a:cubicBezTo>
                  <a:cubicBezTo>
                    <a:pt x="136693" y="1551501"/>
                    <a:pt x="131597" y="1556257"/>
                    <a:pt x="123274" y="1557786"/>
                  </a:cubicBezTo>
                  <a:cubicBezTo>
                    <a:pt x="113592" y="1559485"/>
                    <a:pt x="103910" y="1561693"/>
                    <a:pt x="94228" y="1563731"/>
                  </a:cubicBezTo>
                  <a:cubicBezTo>
                    <a:pt x="90661" y="1564580"/>
                    <a:pt x="87604" y="1565599"/>
                    <a:pt x="85226" y="1569167"/>
                  </a:cubicBezTo>
                  <a:cubicBezTo>
                    <a:pt x="78092" y="1579698"/>
                    <a:pt x="70108" y="1589550"/>
                    <a:pt x="59917" y="1597533"/>
                  </a:cubicBezTo>
                  <a:cubicBezTo>
                    <a:pt x="47007" y="1607724"/>
                    <a:pt x="44120" y="1620974"/>
                    <a:pt x="47347" y="1636940"/>
                  </a:cubicBezTo>
                  <a:cubicBezTo>
                    <a:pt x="51424" y="1656984"/>
                    <a:pt x="66202" y="1666156"/>
                    <a:pt x="82848" y="1670233"/>
                  </a:cubicBezTo>
                  <a:cubicBezTo>
                    <a:pt x="110874" y="1677197"/>
                    <a:pt x="139750" y="1680764"/>
                    <a:pt x="168626" y="1675668"/>
                  </a:cubicBezTo>
                  <a:cubicBezTo>
                    <a:pt x="197333" y="1670572"/>
                    <a:pt x="219754" y="1658003"/>
                    <a:pt x="225699" y="1626239"/>
                  </a:cubicBezTo>
                  <a:cubicBezTo>
                    <a:pt x="227398" y="1616897"/>
                    <a:pt x="233343" y="1609763"/>
                    <a:pt x="241496" y="1605007"/>
                  </a:cubicBezTo>
                  <a:cubicBezTo>
                    <a:pt x="251687" y="1599062"/>
                    <a:pt x="262389" y="1593626"/>
                    <a:pt x="272750" y="1588021"/>
                  </a:cubicBezTo>
                  <a:cubicBezTo>
                    <a:pt x="280733" y="1583774"/>
                    <a:pt x="282092" y="1584284"/>
                    <a:pt x="282092" y="1593966"/>
                  </a:cubicBezTo>
                  <a:cubicBezTo>
                    <a:pt x="282262" y="1610272"/>
                    <a:pt x="283621" y="1626749"/>
                    <a:pt x="279884" y="1643055"/>
                  </a:cubicBezTo>
                  <a:cubicBezTo>
                    <a:pt x="278355" y="1649340"/>
                    <a:pt x="284300" y="1652397"/>
                    <a:pt x="287698" y="1653417"/>
                  </a:cubicBezTo>
                  <a:cubicBezTo>
                    <a:pt x="292114" y="1654606"/>
                    <a:pt x="290925" y="1648830"/>
                    <a:pt x="291095" y="1645943"/>
                  </a:cubicBezTo>
                  <a:cubicBezTo>
                    <a:pt x="291944" y="1632184"/>
                    <a:pt x="292284" y="1618256"/>
                    <a:pt x="292963" y="1604327"/>
                  </a:cubicBezTo>
                  <a:cubicBezTo>
                    <a:pt x="293473" y="1595834"/>
                    <a:pt x="293813" y="1587511"/>
                    <a:pt x="295681" y="1579188"/>
                  </a:cubicBezTo>
                  <a:cubicBezTo>
                    <a:pt x="298229" y="1567638"/>
                    <a:pt x="305363" y="1558805"/>
                    <a:pt x="311648" y="1549633"/>
                  </a:cubicBezTo>
                  <a:cubicBezTo>
                    <a:pt x="318612" y="1539441"/>
                    <a:pt x="322349" y="1529250"/>
                    <a:pt x="316234" y="1517190"/>
                  </a:cubicBezTo>
                  <a:cubicBezTo>
                    <a:pt x="314535" y="1513962"/>
                    <a:pt x="315045" y="1510395"/>
                    <a:pt x="316743" y="1507338"/>
                  </a:cubicBezTo>
                  <a:cubicBezTo>
                    <a:pt x="323028" y="1495618"/>
                    <a:pt x="319631" y="1484916"/>
                    <a:pt x="313686" y="1474385"/>
                  </a:cubicBezTo>
                  <a:cubicBezTo>
                    <a:pt x="308760" y="1465553"/>
                    <a:pt x="300947" y="1459268"/>
                    <a:pt x="294662" y="1451794"/>
                  </a:cubicBezTo>
                  <a:cubicBezTo>
                    <a:pt x="290755" y="1447378"/>
                    <a:pt x="287528" y="1444490"/>
                    <a:pt x="281073" y="1446189"/>
                  </a:cubicBezTo>
                  <a:cubicBezTo>
                    <a:pt x="276317" y="1447378"/>
                    <a:pt x="272920" y="1444830"/>
                    <a:pt x="272071" y="1439734"/>
                  </a:cubicBezTo>
                  <a:cubicBezTo>
                    <a:pt x="271391" y="1436167"/>
                    <a:pt x="270882" y="1432430"/>
                    <a:pt x="270542" y="1428863"/>
                  </a:cubicBezTo>
                  <a:cubicBezTo>
                    <a:pt x="266975" y="1386738"/>
                    <a:pt x="275298" y="1345292"/>
                    <a:pt x="278355" y="1303677"/>
                  </a:cubicBezTo>
                  <a:cubicBezTo>
                    <a:pt x="280564" y="1273272"/>
                    <a:pt x="285829" y="1243037"/>
                    <a:pt x="285659" y="1212293"/>
                  </a:cubicBezTo>
                  <a:cubicBezTo>
                    <a:pt x="285659" y="1202101"/>
                    <a:pt x="285150" y="1191230"/>
                    <a:pt x="280564" y="1182398"/>
                  </a:cubicBezTo>
                  <a:cubicBezTo>
                    <a:pt x="274958" y="1171527"/>
                    <a:pt x="273769" y="1159806"/>
                    <a:pt x="269862" y="1148596"/>
                  </a:cubicBezTo>
                  <a:cubicBezTo>
                    <a:pt x="267315" y="1141292"/>
                    <a:pt x="270372" y="1137725"/>
                    <a:pt x="278016" y="1137725"/>
                  </a:cubicBezTo>
                  <a:cubicBezTo>
                    <a:pt x="289906" y="1137555"/>
                    <a:pt x="301796" y="1138404"/>
                    <a:pt x="313686" y="1138234"/>
                  </a:cubicBezTo>
                  <a:cubicBezTo>
                    <a:pt x="321160" y="1138064"/>
                    <a:pt x="324217" y="1140952"/>
                    <a:pt x="323708" y="1148596"/>
                  </a:cubicBezTo>
                  <a:cubicBezTo>
                    <a:pt x="323198" y="1159636"/>
                    <a:pt x="328803" y="1167280"/>
                    <a:pt x="337296" y="1174414"/>
                  </a:cubicBezTo>
                  <a:cubicBezTo>
                    <a:pt x="351055" y="1185625"/>
                    <a:pt x="368041" y="1187154"/>
                    <a:pt x="383668" y="1187663"/>
                  </a:cubicBezTo>
                  <a:cubicBezTo>
                    <a:pt x="424944" y="1189362"/>
                    <a:pt x="466049" y="1193269"/>
                    <a:pt x="507325" y="1194797"/>
                  </a:cubicBezTo>
                  <a:cubicBezTo>
                    <a:pt x="514120" y="1194967"/>
                    <a:pt x="517007" y="1197345"/>
                    <a:pt x="517007" y="1204309"/>
                  </a:cubicBezTo>
                  <a:cubicBezTo>
                    <a:pt x="516837" y="1234884"/>
                    <a:pt x="513100" y="1265289"/>
                    <a:pt x="509194" y="1295524"/>
                  </a:cubicBezTo>
                  <a:cubicBezTo>
                    <a:pt x="504947" y="1328986"/>
                    <a:pt x="502229" y="1362448"/>
                    <a:pt x="499851" y="1395910"/>
                  </a:cubicBezTo>
                  <a:cubicBezTo>
                    <a:pt x="499512" y="1401176"/>
                    <a:pt x="501210" y="1403724"/>
                    <a:pt x="506816" y="1404064"/>
                  </a:cubicBezTo>
                  <a:cubicBezTo>
                    <a:pt x="535522" y="1405592"/>
                    <a:pt x="564228" y="1410688"/>
                    <a:pt x="593104" y="1408140"/>
                  </a:cubicBezTo>
                  <a:cubicBezTo>
                    <a:pt x="597520" y="1407801"/>
                    <a:pt x="602107" y="1407970"/>
                    <a:pt x="606693" y="1407970"/>
                  </a:cubicBezTo>
                  <a:cubicBezTo>
                    <a:pt x="612128" y="1407970"/>
                    <a:pt x="615016" y="1410348"/>
                    <a:pt x="615016" y="1416293"/>
                  </a:cubicBezTo>
                  <a:cubicBezTo>
                    <a:pt x="614676" y="1439564"/>
                    <a:pt x="614506" y="1462665"/>
                    <a:pt x="614167" y="1485936"/>
                  </a:cubicBezTo>
                  <a:cubicBezTo>
                    <a:pt x="614167" y="1488484"/>
                    <a:pt x="614336" y="1491201"/>
                    <a:pt x="610430" y="1490861"/>
                  </a:cubicBezTo>
                  <a:cubicBezTo>
                    <a:pt x="593953" y="1489672"/>
                    <a:pt x="577137" y="1491541"/>
                    <a:pt x="560831" y="1486105"/>
                  </a:cubicBezTo>
                  <a:cubicBezTo>
                    <a:pt x="524991" y="1474046"/>
                    <a:pt x="488980" y="1462325"/>
                    <a:pt x="452801" y="1450945"/>
                  </a:cubicBezTo>
                  <a:cubicBezTo>
                    <a:pt x="438363" y="1446358"/>
                    <a:pt x="436154" y="1447717"/>
                    <a:pt x="429870" y="1458928"/>
                  </a:cubicBezTo>
                  <a:cubicBezTo>
                    <a:pt x="428341" y="1461646"/>
                    <a:pt x="428341" y="1464194"/>
                    <a:pt x="428341" y="1467081"/>
                  </a:cubicBezTo>
                  <a:cubicBezTo>
                    <a:pt x="428341" y="1479821"/>
                    <a:pt x="428511" y="1492560"/>
                    <a:pt x="428171" y="1505300"/>
                  </a:cubicBezTo>
                  <a:cubicBezTo>
                    <a:pt x="428001" y="1512264"/>
                    <a:pt x="428341" y="1518718"/>
                    <a:pt x="434626" y="1523474"/>
                  </a:cubicBezTo>
                  <a:cubicBezTo>
                    <a:pt x="437004" y="1525343"/>
                    <a:pt x="439042" y="1528570"/>
                    <a:pt x="438193" y="1531628"/>
                  </a:cubicBezTo>
                  <a:cubicBezTo>
                    <a:pt x="435645" y="1541479"/>
                    <a:pt x="440571" y="1547085"/>
                    <a:pt x="448214" y="1551671"/>
                  </a:cubicBezTo>
                  <a:cubicBezTo>
                    <a:pt x="450592" y="1553030"/>
                    <a:pt x="451951" y="1555238"/>
                    <a:pt x="451611" y="1557956"/>
                  </a:cubicBezTo>
                  <a:cubicBezTo>
                    <a:pt x="451272" y="1560843"/>
                    <a:pt x="448554" y="1560843"/>
                    <a:pt x="446346" y="1561523"/>
                  </a:cubicBezTo>
                  <a:cubicBezTo>
                    <a:pt x="414582" y="1569846"/>
                    <a:pt x="382988" y="1578679"/>
                    <a:pt x="350715" y="1584454"/>
                  </a:cubicBezTo>
                  <a:cubicBezTo>
                    <a:pt x="336277" y="1587002"/>
                    <a:pt x="327954" y="1598722"/>
                    <a:pt x="327954" y="1610782"/>
                  </a:cubicBezTo>
                  <a:cubicBezTo>
                    <a:pt x="327954" y="1623861"/>
                    <a:pt x="327784" y="1636770"/>
                    <a:pt x="327954" y="1649850"/>
                  </a:cubicBezTo>
                  <a:cubicBezTo>
                    <a:pt x="327954" y="1656984"/>
                    <a:pt x="330332" y="1662929"/>
                    <a:pt x="335428" y="1668194"/>
                  </a:cubicBezTo>
                  <a:cubicBezTo>
                    <a:pt x="340863" y="1673800"/>
                    <a:pt x="346639" y="1679575"/>
                    <a:pt x="346809" y="1688407"/>
                  </a:cubicBezTo>
                  <a:cubicBezTo>
                    <a:pt x="346809" y="1691125"/>
                    <a:pt x="349866" y="1692314"/>
                    <a:pt x="351904" y="1693673"/>
                  </a:cubicBezTo>
                  <a:cubicBezTo>
                    <a:pt x="363285" y="1701317"/>
                    <a:pt x="383498" y="1698259"/>
                    <a:pt x="395558" y="1687219"/>
                  </a:cubicBezTo>
                  <a:cubicBezTo>
                    <a:pt x="405919" y="1677706"/>
                    <a:pt x="408637" y="1664627"/>
                    <a:pt x="410166" y="1651888"/>
                  </a:cubicBezTo>
                  <a:cubicBezTo>
                    <a:pt x="411015" y="1643905"/>
                    <a:pt x="405070" y="1637450"/>
                    <a:pt x="398615" y="1632354"/>
                  </a:cubicBezTo>
                  <a:cubicBezTo>
                    <a:pt x="395728" y="1630146"/>
                    <a:pt x="394539" y="1626919"/>
                    <a:pt x="395388" y="1623182"/>
                  </a:cubicBezTo>
                  <a:cubicBezTo>
                    <a:pt x="396407" y="1619105"/>
                    <a:pt x="400314" y="1619785"/>
                    <a:pt x="403032" y="1619445"/>
                  </a:cubicBezTo>
                  <a:cubicBezTo>
                    <a:pt x="435645" y="1614349"/>
                    <a:pt x="468597" y="1611971"/>
                    <a:pt x="500701" y="1603478"/>
                  </a:cubicBezTo>
                  <a:cubicBezTo>
                    <a:pt x="522103" y="1597703"/>
                    <a:pt x="544694" y="1595665"/>
                    <a:pt x="566606" y="1591928"/>
                  </a:cubicBezTo>
                  <a:cubicBezTo>
                    <a:pt x="583082" y="1589210"/>
                    <a:pt x="599389" y="1584963"/>
                    <a:pt x="616205" y="1587341"/>
                  </a:cubicBezTo>
                  <a:cubicBezTo>
                    <a:pt x="626736" y="1588870"/>
                    <a:pt x="634719" y="1592947"/>
                    <a:pt x="638626" y="1604667"/>
                  </a:cubicBezTo>
                  <a:cubicBezTo>
                    <a:pt x="647629" y="1630655"/>
                    <a:pt x="655952" y="1656984"/>
                    <a:pt x="663935" y="1683312"/>
                  </a:cubicBezTo>
                  <a:cubicBezTo>
                    <a:pt x="668861" y="1699448"/>
                    <a:pt x="672938" y="1715075"/>
                    <a:pt x="667502" y="1731891"/>
                  </a:cubicBezTo>
                  <a:cubicBezTo>
                    <a:pt x="664954" y="1739875"/>
                    <a:pt x="665124" y="1748707"/>
                    <a:pt x="665634" y="1757200"/>
                  </a:cubicBezTo>
                  <a:cubicBezTo>
                    <a:pt x="666993" y="1780471"/>
                    <a:pt x="688735" y="1802043"/>
                    <a:pt x="712345" y="1803402"/>
                  </a:cubicBezTo>
                  <a:cubicBezTo>
                    <a:pt x="734257" y="1804591"/>
                    <a:pt x="759905" y="1784378"/>
                    <a:pt x="763642" y="1762976"/>
                  </a:cubicBezTo>
                  <a:cubicBezTo>
                    <a:pt x="765001" y="1755842"/>
                    <a:pt x="763642" y="1748877"/>
                    <a:pt x="760415" y="1742423"/>
                  </a:cubicBezTo>
                  <a:cubicBezTo>
                    <a:pt x="753791" y="1728664"/>
                    <a:pt x="742580" y="1719152"/>
                    <a:pt x="730860" y="1710319"/>
                  </a:cubicBezTo>
                  <a:cubicBezTo>
                    <a:pt x="728482" y="1708451"/>
                    <a:pt x="726783" y="1707092"/>
                    <a:pt x="725934" y="1704204"/>
                  </a:cubicBezTo>
                  <a:cubicBezTo>
                    <a:pt x="714553" y="1668024"/>
                    <a:pt x="702663" y="1632184"/>
                    <a:pt x="695189" y="1594985"/>
                  </a:cubicBezTo>
                  <a:cubicBezTo>
                    <a:pt x="692811" y="1583435"/>
                    <a:pt x="694000" y="1581906"/>
                    <a:pt x="705890" y="1581736"/>
                  </a:cubicBezTo>
                  <a:cubicBezTo>
                    <a:pt x="707929" y="1581736"/>
                    <a:pt x="709797" y="1582076"/>
                    <a:pt x="711835" y="1582246"/>
                  </a:cubicBezTo>
                  <a:cubicBezTo>
                    <a:pt x="735786" y="1584793"/>
                    <a:pt x="759566" y="1587681"/>
                    <a:pt x="783516" y="1589719"/>
                  </a:cubicBezTo>
                  <a:cubicBezTo>
                    <a:pt x="831756" y="1593626"/>
                    <a:pt x="879996" y="1596514"/>
                    <a:pt x="928236" y="1601270"/>
                  </a:cubicBezTo>
                  <a:cubicBezTo>
                    <a:pt x="948449" y="1603308"/>
                    <a:pt x="948449" y="1603138"/>
                    <a:pt x="942844" y="1623182"/>
                  </a:cubicBezTo>
                  <a:cubicBezTo>
                    <a:pt x="941315" y="1628617"/>
                    <a:pt x="939446" y="1634732"/>
                    <a:pt x="943353" y="1639488"/>
                  </a:cubicBezTo>
                  <a:cubicBezTo>
                    <a:pt x="947600" y="1644754"/>
                    <a:pt x="950148" y="1650529"/>
                    <a:pt x="951506" y="1656984"/>
                  </a:cubicBezTo>
                  <a:cubicBezTo>
                    <a:pt x="952356" y="1661060"/>
                    <a:pt x="954734" y="1662759"/>
                    <a:pt x="958980" y="1663778"/>
                  </a:cubicBezTo>
                  <a:cubicBezTo>
                    <a:pt x="969002" y="1665986"/>
                    <a:pt x="979193" y="1665816"/>
                    <a:pt x="989385" y="1666496"/>
                  </a:cubicBezTo>
                  <a:cubicBezTo>
                    <a:pt x="996179" y="1667005"/>
                    <a:pt x="999916" y="1664118"/>
                    <a:pt x="1002974" y="1659531"/>
                  </a:cubicBezTo>
                  <a:cubicBezTo>
                    <a:pt x="1012656" y="1645263"/>
                    <a:pt x="1014015" y="1629297"/>
                    <a:pt x="1010278" y="1613160"/>
                  </a:cubicBezTo>
                  <a:close/>
                  <a:moveTo>
                    <a:pt x="893245" y="959203"/>
                  </a:moveTo>
                  <a:cubicBezTo>
                    <a:pt x="900379" y="964808"/>
                    <a:pt x="906154" y="960732"/>
                    <a:pt x="911929" y="957674"/>
                  </a:cubicBezTo>
                  <a:cubicBezTo>
                    <a:pt x="921611" y="952748"/>
                    <a:pt x="921611" y="952578"/>
                    <a:pt x="923310" y="963110"/>
                  </a:cubicBezTo>
                  <a:cubicBezTo>
                    <a:pt x="929425" y="999459"/>
                    <a:pt x="935540" y="1035639"/>
                    <a:pt x="941655" y="1071989"/>
                  </a:cubicBezTo>
                  <a:cubicBezTo>
                    <a:pt x="942504" y="1076745"/>
                    <a:pt x="942674" y="1081501"/>
                    <a:pt x="943183" y="1086257"/>
                  </a:cubicBezTo>
                  <a:cubicBezTo>
                    <a:pt x="943013" y="1086257"/>
                    <a:pt x="942844" y="1086257"/>
                    <a:pt x="942504" y="1086257"/>
                  </a:cubicBezTo>
                  <a:cubicBezTo>
                    <a:pt x="942504" y="1090164"/>
                    <a:pt x="942674" y="1094241"/>
                    <a:pt x="942504" y="1098147"/>
                  </a:cubicBezTo>
                  <a:cubicBezTo>
                    <a:pt x="942334" y="1100865"/>
                    <a:pt x="940805" y="1103073"/>
                    <a:pt x="937748" y="1103073"/>
                  </a:cubicBezTo>
                  <a:cubicBezTo>
                    <a:pt x="934690" y="1103243"/>
                    <a:pt x="933501" y="1101205"/>
                    <a:pt x="932822" y="1098317"/>
                  </a:cubicBezTo>
                  <a:cubicBezTo>
                    <a:pt x="928066" y="1076066"/>
                    <a:pt x="919573" y="1054833"/>
                    <a:pt x="912269" y="1033261"/>
                  </a:cubicBezTo>
                  <a:cubicBezTo>
                    <a:pt x="905645" y="1013897"/>
                    <a:pt x="897152" y="995213"/>
                    <a:pt x="893245" y="974830"/>
                  </a:cubicBezTo>
                  <a:cubicBezTo>
                    <a:pt x="892565" y="970753"/>
                    <a:pt x="888828" y="967526"/>
                    <a:pt x="888998" y="962940"/>
                  </a:cubicBezTo>
                  <a:cubicBezTo>
                    <a:pt x="888998" y="960562"/>
                    <a:pt x="889508" y="956145"/>
                    <a:pt x="893245" y="959203"/>
                  </a:cubicBezTo>
                  <a:close/>
                </a:path>
              </a:pathLst>
            </a:custGeom>
            <a:grpFill/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160E4F19-0B20-472D-986D-BFBD7EAB1171}"/>
              </a:ext>
            </a:extLst>
          </p:cNvPr>
          <p:cNvGrpSpPr/>
          <p:nvPr/>
        </p:nvGrpSpPr>
        <p:grpSpPr>
          <a:xfrm>
            <a:off x="299075" y="1639603"/>
            <a:ext cx="4511942" cy="4255466"/>
            <a:chOff x="29243" y="1784040"/>
            <a:chExt cx="4511942" cy="425546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55EFA2F4-6D13-4033-B969-489F4842C8DE}"/>
                </a:ext>
              </a:extLst>
            </p:cNvPr>
            <p:cNvSpPr txBox="1"/>
            <p:nvPr/>
          </p:nvSpPr>
          <p:spPr>
            <a:xfrm>
              <a:off x="29243" y="3776615"/>
              <a:ext cx="23369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6CCF7700-7CEF-4125-9B1E-61990A07D387}"/>
                </a:ext>
              </a:extLst>
            </p:cNvPr>
            <p:cNvSpPr/>
            <p:nvPr/>
          </p:nvSpPr>
          <p:spPr>
            <a:xfrm>
              <a:off x="3277450" y="1823747"/>
              <a:ext cx="914400" cy="9144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1B742A5A-FEF0-4305-9EED-2C46AEF05010}"/>
                </a:ext>
              </a:extLst>
            </p:cNvPr>
            <p:cNvSpPr/>
            <p:nvPr/>
          </p:nvSpPr>
          <p:spPr>
            <a:xfrm>
              <a:off x="2557931" y="3513507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2F219CDA-EBB6-4E10-80E8-721811CF8D91}"/>
                </a:ext>
              </a:extLst>
            </p:cNvPr>
            <p:cNvSpPr/>
            <p:nvPr/>
          </p:nvSpPr>
          <p:spPr>
            <a:xfrm>
              <a:off x="3277450" y="5125106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FBFA138E-6CBE-41BC-9A7F-F983BF67BDC1}"/>
                </a:ext>
              </a:extLst>
            </p:cNvPr>
            <p:cNvSpPr txBox="1"/>
            <p:nvPr/>
          </p:nvSpPr>
          <p:spPr>
            <a:xfrm>
              <a:off x="3277449" y="1987938"/>
              <a:ext cx="8640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xmlns="" id="{901DED47-1ECE-425E-A984-DD5C701588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952" y="2675752"/>
              <a:ext cx="405233" cy="648000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FEFDB6FA-228A-406D-A1AA-00B8D9B6B168}"/>
                </a:ext>
              </a:extLst>
            </p:cNvPr>
            <p:cNvCxnSpPr/>
            <p:nvPr/>
          </p:nvCxnSpPr>
          <p:spPr>
            <a:xfrm flipH="1">
              <a:off x="3515984" y="3970707"/>
              <a:ext cx="648000" cy="2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xmlns="" id="{2434DD6B-5F23-4CC7-9E47-024A4962D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0483" y="4947528"/>
              <a:ext cx="380702" cy="317092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2796F0AA-4C66-4C30-8749-5997E9E97E70}"/>
                </a:ext>
              </a:extLst>
            </p:cNvPr>
            <p:cNvSpPr txBox="1"/>
            <p:nvPr/>
          </p:nvSpPr>
          <p:spPr>
            <a:xfrm>
              <a:off x="772248" y="1784040"/>
              <a:ext cx="23570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 PROFILE 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B9366259-0F23-4B10-825D-444C9C7BDE6B}"/>
              </a:ext>
            </a:extLst>
          </p:cNvPr>
          <p:cNvGrpSpPr/>
          <p:nvPr/>
        </p:nvGrpSpPr>
        <p:grpSpPr>
          <a:xfrm>
            <a:off x="7286153" y="1799065"/>
            <a:ext cx="4543549" cy="4215759"/>
            <a:chOff x="6871568" y="1807130"/>
            <a:chExt cx="4543549" cy="4215759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625A62DB-FA15-45E4-81C7-A16BBA07FFBB}"/>
                </a:ext>
              </a:extLst>
            </p:cNvPr>
            <p:cNvSpPr/>
            <p:nvPr/>
          </p:nvSpPr>
          <p:spPr>
            <a:xfrm>
              <a:off x="7983620" y="3508545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650A25F7-805C-4681-B95A-AE75E0E754F5}"/>
                </a:ext>
              </a:extLst>
            </p:cNvPr>
            <p:cNvSpPr/>
            <p:nvPr/>
          </p:nvSpPr>
          <p:spPr>
            <a:xfrm>
              <a:off x="7126134" y="1807130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xmlns="" id="{579A4714-64D8-413B-B4E0-BED7B1E8CC93}"/>
                </a:ext>
              </a:extLst>
            </p:cNvPr>
            <p:cNvSpPr/>
            <p:nvPr/>
          </p:nvSpPr>
          <p:spPr>
            <a:xfrm>
              <a:off x="7126134" y="5108489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048BA501-0C4E-4F87-BCB3-F0462B9D5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8505" y="2657720"/>
              <a:ext cx="338080" cy="6480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xmlns="" id="{FA20B7FB-3CBD-41E5-B854-FA495457D448}"/>
                </a:ext>
              </a:extLst>
            </p:cNvPr>
            <p:cNvCxnSpPr/>
            <p:nvPr/>
          </p:nvCxnSpPr>
          <p:spPr>
            <a:xfrm>
              <a:off x="7283472" y="3956794"/>
              <a:ext cx="648000" cy="2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xmlns="" id="{57D37E19-E43A-48ED-93A4-6CAD7263D6B7}"/>
                </a:ext>
              </a:extLst>
            </p:cNvPr>
            <p:cNvCxnSpPr>
              <a:cxnSpLocks/>
            </p:cNvCxnSpPr>
            <p:nvPr/>
          </p:nvCxnSpPr>
          <p:spPr>
            <a:xfrm>
              <a:off x="6871568" y="5037600"/>
              <a:ext cx="298306" cy="194553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xmlns="" id="{7DFADCFE-697E-44DF-A214-FE4A16C7B554}"/>
                </a:ext>
              </a:extLst>
            </p:cNvPr>
            <p:cNvGrpSpPr/>
            <p:nvPr/>
          </p:nvGrpSpPr>
          <p:grpSpPr>
            <a:xfrm>
              <a:off x="9078151" y="3474372"/>
              <a:ext cx="2336966" cy="553998"/>
              <a:chOff x="2551705" y="4283314"/>
              <a:chExt cx="2357003" cy="553998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90036224-AD22-4564-AD3B-FAC992BD67C2}"/>
                  </a:ext>
                </a:extLst>
              </p:cNvPr>
              <p:cNvSpPr txBox="1"/>
              <p:nvPr/>
            </p:nvSpPr>
            <p:spPr>
              <a:xfrm>
                <a:off x="2551707" y="4560313"/>
                <a:ext cx="23570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B5434942-66FD-41DE-A369-E1E7FFCE3712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FBFA138E-6CBE-41BC-9A7F-F983BF67BDC1}"/>
              </a:ext>
            </a:extLst>
          </p:cNvPr>
          <p:cNvSpPr txBox="1"/>
          <p:nvPr/>
        </p:nvSpPr>
        <p:spPr>
          <a:xfrm>
            <a:off x="3548360" y="5270106"/>
            <a:ext cx="86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FBFA138E-6CBE-41BC-9A7F-F983BF67BDC1}"/>
              </a:ext>
            </a:extLst>
          </p:cNvPr>
          <p:cNvSpPr txBox="1"/>
          <p:nvPr/>
        </p:nvSpPr>
        <p:spPr>
          <a:xfrm>
            <a:off x="7544072" y="1944485"/>
            <a:ext cx="86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FBFA138E-6CBE-41BC-9A7F-F983BF67BDC1}"/>
              </a:ext>
            </a:extLst>
          </p:cNvPr>
          <p:cNvSpPr txBox="1"/>
          <p:nvPr/>
        </p:nvSpPr>
        <p:spPr>
          <a:xfrm>
            <a:off x="8402872" y="3629808"/>
            <a:ext cx="86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FBFA138E-6CBE-41BC-9A7F-F983BF67BDC1}"/>
              </a:ext>
            </a:extLst>
          </p:cNvPr>
          <p:cNvSpPr txBox="1"/>
          <p:nvPr/>
        </p:nvSpPr>
        <p:spPr>
          <a:xfrm>
            <a:off x="7552073" y="5266617"/>
            <a:ext cx="86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cs typeface="Arial" pitchFamily="34" charset="0"/>
              </a:rPr>
              <a:t>6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2796F0AA-4C66-4C30-8749-5997E9E97E70}"/>
              </a:ext>
            </a:extLst>
          </p:cNvPr>
          <p:cNvSpPr txBox="1"/>
          <p:nvPr/>
        </p:nvSpPr>
        <p:spPr>
          <a:xfrm>
            <a:off x="-76912" y="3184792"/>
            <a:ext cx="2931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ENROLL COURSES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2796F0AA-4C66-4C30-8749-5997E9E97E70}"/>
              </a:ext>
            </a:extLst>
          </p:cNvPr>
          <p:cNvSpPr txBox="1"/>
          <p:nvPr/>
        </p:nvSpPr>
        <p:spPr>
          <a:xfrm>
            <a:off x="23677" y="5029467"/>
            <a:ext cx="3535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SELECTION OF PREFERANCES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2796F0AA-4C66-4C30-8749-5997E9E97E70}"/>
              </a:ext>
            </a:extLst>
          </p:cNvPr>
          <p:cNvSpPr txBox="1"/>
          <p:nvPr/>
        </p:nvSpPr>
        <p:spPr>
          <a:xfrm>
            <a:off x="8589911" y="1911734"/>
            <a:ext cx="3306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REGISTRATION 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xmlns="" id="{6CCF7700-7CEF-4125-9B1E-61990A07D387}"/>
              </a:ext>
            </a:extLst>
          </p:cNvPr>
          <p:cNvSpPr/>
          <p:nvPr/>
        </p:nvSpPr>
        <p:spPr>
          <a:xfrm>
            <a:off x="2816170" y="3371651"/>
            <a:ext cx="946378" cy="914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/>
              <a:t>2</a:t>
            </a:r>
            <a:endParaRPr lang="ko-KR" altLang="en-US" sz="27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796F0AA-4C66-4C30-8749-5997E9E97E70}"/>
              </a:ext>
            </a:extLst>
          </p:cNvPr>
          <p:cNvSpPr txBox="1"/>
          <p:nvPr/>
        </p:nvSpPr>
        <p:spPr>
          <a:xfrm>
            <a:off x="8149006" y="3574652"/>
            <a:ext cx="324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SECURITY  LOGIN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2796F0AA-4C66-4C30-8749-5997E9E97E70}"/>
              </a:ext>
            </a:extLst>
          </p:cNvPr>
          <p:cNvSpPr txBox="1"/>
          <p:nvPr/>
        </p:nvSpPr>
        <p:spPr>
          <a:xfrm>
            <a:off x="7907005" y="5255905"/>
            <a:ext cx="3301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AUTO </a:t>
            </a:r>
          </a:p>
          <a:p>
            <a:pPr algn="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CHECKING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xmlns="" id="{6CCF7700-7CEF-4125-9B1E-61990A07D387}"/>
              </a:ext>
            </a:extLst>
          </p:cNvPr>
          <p:cNvSpPr/>
          <p:nvPr/>
        </p:nvSpPr>
        <p:spPr>
          <a:xfrm>
            <a:off x="3547281" y="4992848"/>
            <a:ext cx="914400" cy="914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/>
              <a:t>3</a:t>
            </a:r>
            <a:endParaRPr lang="ko-KR" altLang="en-US" sz="27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xmlns="" id="{6CCF7700-7CEF-4125-9B1E-61990A07D387}"/>
              </a:ext>
            </a:extLst>
          </p:cNvPr>
          <p:cNvSpPr/>
          <p:nvPr/>
        </p:nvSpPr>
        <p:spPr>
          <a:xfrm>
            <a:off x="7518919" y="1819227"/>
            <a:ext cx="914400" cy="914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/>
              <a:t>4</a:t>
            </a:r>
            <a:endParaRPr lang="ko-KR" altLang="en-US" sz="27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xmlns="" id="{6CCF7700-7CEF-4125-9B1E-61990A07D387}"/>
              </a:ext>
            </a:extLst>
          </p:cNvPr>
          <p:cNvSpPr/>
          <p:nvPr/>
        </p:nvSpPr>
        <p:spPr>
          <a:xfrm>
            <a:off x="8397935" y="3506941"/>
            <a:ext cx="914400" cy="914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/>
              <a:t>5</a:t>
            </a:r>
            <a:endParaRPr lang="ko-KR" altLang="en-US" sz="27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xmlns="" id="{6CCF7700-7CEF-4125-9B1E-61990A07D387}"/>
              </a:ext>
            </a:extLst>
          </p:cNvPr>
          <p:cNvSpPr/>
          <p:nvPr/>
        </p:nvSpPr>
        <p:spPr>
          <a:xfrm>
            <a:off x="7528345" y="5115834"/>
            <a:ext cx="914400" cy="914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/>
              <a:t>6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09A8A43-BC89-43C2-9DC0-778E14A55427}"/>
              </a:ext>
            </a:extLst>
          </p:cNvPr>
          <p:cNvSpPr/>
          <p:nvPr/>
        </p:nvSpPr>
        <p:spPr>
          <a:xfrm>
            <a:off x="0" y="705679"/>
            <a:ext cx="12191999" cy="1850554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CCFF808D-EDF7-432E-A2FB-2D2699968C69}"/>
              </a:ext>
            </a:extLst>
          </p:cNvPr>
          <p:cNvSpPr txBox="1">
            <a:spLocks/>
          </p:cNvSpPr>
          <p:nvPr/>
        </p:nvSpPr>
        <p:spPr>
          <a:xfrm>
            <a:off x="7257062" y="856143"/>
            <a:ext cx="4044971" cy="154962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cs typeface="Arial" pitchFamily="34" charset="0"/>
              </a:rPr>
              <a:t>TOOLS USED</a:t>
            </a:r>
            <a:endParaRPr lang="en-US" altLang="ko-KR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3928" y="2646884"/>
            <a:ext cx="3579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</a:rPr>
              <a:t>NETBEANS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4179" y="4589240"/>
            <a:ext cx="2584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</a:rPr>
              <a:t>XAMPP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8693" y="3264119"/>
            <a:ext cx="5130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</a:rPr>
              <a:t>DRAG AND DROP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3760" y="3881354"/>
            <a:ext cx="55951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</a:rPr>
              <a:t>JDBC CONNECTOR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Freeform 18">
            <a:extLst>
              <a:ext uri="{FF2B5EF4-FFF2-40B4-BE49-F238E27FC236}">
                <a16:creationId xmlns:a16="http://schemas.microsoft.com/office/drawing/2014/main" xmlns="" id="{F57ADD61-A5C9-4BA6-A485-F46349246C4A}"/>
              </a:ext>
            </a:extLst>
          </p:cNvPr>
          <p:cNvSpPr/>
          <p:nvPr/>
        </p:nvSpPr>
        <p:spPr>
          <a:xfrm>
            <a:off x="5834969" y="856143"/>
            <a:ext cx="1354971" cy="124730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b="1"/>
          </a:p>
        </p:txBody>
      </p: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09A8A43-BC89-43C2-9DC0-778E14A55427}"/>
              </a:ext>
            </a:extLst>
          </p:cNvPr>
          <p:cNvSpPr/>
          <p:nvPr/>
        </p:nvSpPr>
        <p:spPr>
          <a:xfrm>
            <a:off x="0" y="796330"/>
            <a:ext cx="12191999" cy="1850554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CCFF808D-EDF7-432E-A2FB-2D2699968C69}"/>
              </a:ext>
            </a:extLst>
          </p:cNvPr>
          <p:cNvSpPr txBox="1">
            <a:spLocks/>
          </p:cNvSpPr>
          <p:nvPr/>
        </p:nvSpPr>
        <p:spPr>
          <a:xfrm>
            <a:off x="2691926" y="832936"/>
            <a:ext cx="9054489" cy="154962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4400" b="1" dirty="0" smtClean="0">
                <a:solidFill>
                  <a:schemeClr val="bg2"/>
                </a:solidFill>
                <a:cs typeface="Arial" pitchFamily="34" charset="0"/>
              </a:rPr>
              <a:t>JAVA CONCEPT USED</a:t>
            </a:r>
            <a:endParaRPr lang="en-US" altLang="ko-KR" sz="4400" b="1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3928" y="2646884"/>
            <a:ext cx="4368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</a:rPr>
              <a:t>INHERITANCE 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928" y="4619364"/>
            <a:ext cx="6571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</a:rPr>
              <a:t>EXCEPTION HANDLING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928" y="3279181"/>
            <a:ext cx="3665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</a:rPr>
              <a:t>INTERFACE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928" y="3935994"/>
            <a:ext cx="2810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</a:rPr>
              <a:t>EVENTS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xmlns="" id="{F57ADD61-A5C9-4BA6-A485-F46349246C4A}"/>
              </a:ext>
            </a:extLst>
          </p:cNvPr>
          <p:cNvSpPr/>
          <p:nvPr/>
        </p:nvSpPr>
        <p:spPr>
          <a:xfrm>
            <a:off x="3946349" y="908091"/>
            <a:ext cx="1354971" cy="124730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TextBox 12"/>
          <p:cNvSpPr txBox="1"/>
          <p:nvPr/>
        </p:nvSpPr>
        <p:spPr>
          <a:xfrm>
            <a:off x="563928" y="5262877"/>
            <a:ext cx="8412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</a:rPr>
              <a:t>GRAPHICAL USER INTERFACE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928" y="5946247"/>
            <a:ext cx="9246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</a:rPr>
              <a:t>JAVA DATABASSE CONNECTIVITY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92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4818F94-9467-409C-97B4-9117954BC51E}"/>
              </a:ext>
            </a:extLst>
          </p:cNvPr>
          <p:cNvSpPr/>
          <p:nvPr/>
        </p:nvSpPr>
        <p:spPr>
          <a:xfrm>
            <a:off x="1671146" y="1974077"/>
            <a:ext cx="9753600" cy="4883923"/>
          </a:xfrm>
          <a:prstGeom prst="rect">
            <a:avLst/>
          </a:prstGeom>
          <a:gradFill flip="none" rotWithShape="1">
            <a:gsLst>
              <a:gs pos="51000">
                <a:schemeClr val="accent2">
                  <a:lumMod val="100000"/>
                  <a:alpha val="70000"/>
                </a:schemeClr>
              </a:gs>
              <a:gs pos="0">
                <a:schemeClr val="accent2">
                  <a:alpha val="0"/>
                  <a:lumMod val="100000"/>
                </a:schemeClr>
              </a:gs>
              <a:gs pos="100000">
                <a:schemeClr val="accent2">
                  <a:alpha val="70000"/>
                  <a:lumMod val="10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8A0BFE6-7011-4856-A52B-80D662A993AD}"/>
              </a:ext>
            </a:extLst>
          </p:cNvPr>
          <p:cNvGrpSpPr/>
          <p:nvPr/>
        </p:nvGrpSpPr>
        <p:grpSpPr>
          <a:xfrm>
            <a:off x="1861671" y="4255447"/>
            <a:ext cx="3782385" cy="859834"/>
            <a:chOff x="1861671" y="4255447"/>
            <a:chExt cx="3782385" cy="859834"/>
          </a:xfrm>
        </p:grpSpPr>
        <p:sp>
          <p:nvSpPr>
            <p:cNvPr id="5" name="직사각형 12">
              <a:extLst>
                <a:ext uri="{FF2B5EF4-FFF2-40B4-BE49-F238E27FC236}">
                  <a16:creationId xmlns:a16="http://schemas.microsoft.com/office/drawing/2014/main" xmlns="" id="{0FFBA204-6931-4319-A923-4594A9D8F28B}"/>
                </a:ext>
              </a:extLst>
            </p:cNvPr>
            <p:cNvSpPr/>
            <p:nvPr/>
          </p:nvSpPr>
          <p:spPr>
            <a:xfrm>
              <a:off x="1861671" y="4255447"/>
              <a:ext cx="378238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en-US" altLang="ko-KR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13AF6D66-151A-450F-8843-FDE5DE6ACBFC}"/>
                </a:ext>
              </a:extLst>
            </p:cNvPr>
            <p:cNvSpPr/>
            <p:nvPr/>
          </p:nvSpPr>
          <p:spPr>
            <a:xfrm>
              <a:off x="1861671" y="4838282"/>
              <a:ext cx="378238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F7D181E-35AF-4241-B5F1-8734526F790E}"/>
              </a:ext>
            </a:extLst>
          </p:cNvPr>
          <p:cNvSpPr txBox="1"/>
          <p:nvPr/>
        </p:nvSpPr>
        <p:spPr>
          <a:xfrm>
            <a:off x="3922584" y="530677"/>
            <a:ext cx="6644438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5400" dirty="0" smtClean="0">
                <a:solidFill>
                  <a:schemeClr val="bg1"/>
                </a:solidFill>
              </a:rPr>
              <a:t>ADVANTAGES</a:t>
            </a:r>
            <a:endParaRPr lang="en-US" altLang="ko-KR" sz="5400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123E6B7-5A72-4A74-9467-40FBBB84412E}"/>
              </a:ext>
            </a:extLst>
          </p:cNvPr>
          <p:cNvGrpSpPr/>
          <p:nvPr/>
        </p:nvGrpSpPr>
        <p:grpSpPr>
          <a:xfrm>
            <a:off x="6547946" y="4255447"/>
            <a:ext cx="3782385" cy="859834"/>
            <a:chOff x="1861671" y="4255447"/>
            <a:chExt cx="3782385" cy="859834"/>
          </a:xfrm>
        </p:grpSpPr>
        <p:sp>
          <p:nvSpPr>
            <p:cNvPr id="10" name="직사각형 12">
              <a:extLst>
                <a:ext uri="{FF2B5EF4-FFF2-40B4-BE49-F238E27FC236}">
                  <a16:creationId xmlns:a16="http://schemas.microsoft.com/office/drawing/2014/main" xmlns="" id="{9764923A-3A66-47D1-9B70-237301778B60}"/>
                </a:ext>
              </a:extLst>
            </p:cNvPr>
            <p:cNvSpPr/>
            <p:nvPr/>
          </p:nvSpPr>
          <p:spPr>
            <a:xfrm>
              <a:off x="1861671" y="4255447"/>
              <a:ext cx="378238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en-US" altLang="ko-KR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직사각형 5">
              <a:extLst>
                <a:ext uri="{FF2B5EF4-FFF2-40B4-BE49-F238E27FC236}">
                  <a16:creationId xmlns:a16="http://schemas.microsoft.com/office/drawing/2014/main" xmlns="" id="{EC265F6C-73E6-410F-B685-2E3E9D42ADFB}"/>
                </a:ext>
              </a:extLst>
            </p:cNvPr>
            <p:cNvSpPr/>
            <p:nvPr/>
          </p:nvSpPr>
          <p:spPr>
            <a:xfrm>
              <a:off x="1861671" y="4838282"/>
              <a:ext cx="378238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Freeform 18">
            <a:extLst>
              <a:ext uri="{FF2B5EF4-FFF2-40B4-BE49-F238E27FC236}">
                <a16:creationId xmlns:a16="http://schemas.microsoft.com/office/drawing/2014/main" xmlns="" id="{F57ADD61-A5C9-4BA6-A485-F46349246C4A}"/>
              </a:ext>
            </a:extLst>
          </p:cNvPr>
          <p:cNvSpPr/>
          <p:nvPr/>
        </p:nvSpPr>
        <p:spPr>
          <a:xfrm>
            <a:off x="143471" y="5505729"/>
            <a:ext cx="1354971" cy="124730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" name="TextBox 1"/>
          <p:cNvSpPr txBox="1"/>
          <p:nvPr/>
        </p:nvSpPr>
        <p:spPr>
          <a:xfrm>
            <a:off x="3922584" y="1751324"/>
            <a:ext cx="4249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FIND COURSES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4218" y="2573135"/>
            <a:ext cx="5643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EASILY MANAGEABLE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4218" y="3604954"/>
            <a:ext cx="7900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RELEAT FROM EXTRA HASSELS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22584" y="4555747"/>
            <a:ext cx="4702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UPDATE PROFILE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9525" y="5614246"/>
            <a:ext cx="4292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FILTER RESULS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4818F94-9467-409C-97B4-9117954BC51E}"/>
              </a:ext>
            </a:extLst>
          </p:cNvPr>
          <p:cNvSpPr/>
          <p:nvPr/>
        </p:nvSpPr>
        <p:spPr>
          <a:xfrm>
            <a:off x="1072941" y="2211653"/>
            <a:ext cx="9753600" cy="4883923"/>
          </a:xfrm>
          <a:prstGeom prst="rect">
            <a:avLst/>
          </a:prstGeom>
          <a:gradFill flip="none" rotWithShape="1">
            <a:gsLst>
              <a:gs pos="51000">
                <a:schemeClr val="accent2">
                  <a:lumMod val="100000"/>
                  <a:alpha val="70000"/>
                </a:schemeClr>
              </a:gs>
              <a:gs pos="0">
                <a:schemeClr val="accent2">
                  <a:alpha val="0"/>
                  <a:lumMod val="100000"/>
                </a:schemeClr>
              </a:gs>
              <a:gs pos="100000">
                <a:schemeClr val="accent2">
                  <a:alpha val="70000"/>
                  <a:lumMod val="10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8A0BFE6-7011-4856-A52B-80D662A993AD}"/>
              </a:ext>
            </a:extLst>
          </p:cNvPr>
          <p:cNvGrpSpPr/>
          <p:nvPr/>
        </p:nvGrpSpPr>
        <p:grpSpPr>
          <a:xfrm>
            <a:off x="1861671" y="4255447"/>
            <a:ext cx="3782385" cy="859834"/>
            <a:chOff x="1861671" y="4255447"/>
            <a:chExt cx="3782385" cy="859834"/>
          </a:xfrm>
        </p:grpSpPr>
        <p:sp>
          <p:nvSpPr>
            <p:cNvPr id="5" name="직사각형 12">
              <a:extLst>
                <a:ext uri="{FF2B5EF4-FFF2-40B4-BE49-F238E27FC236}">
                  <a16:creationId xmlns:a16="http://schemas.microsoft.com/office/drawing/2014/main" xmlns="" id="{0FFBA204-6931-4319-A923-4594A9D8F28B}"/>
                </a:ext>
              </a:extLst>
            </p:cNvPr>
            <p:cNvSpPr/>
            <p:nvPr/>
          </p:nvSpPr>
          <p:spPr>
            <a:xfrm>
              <a:off x="1861671" y="4255447"/>
              <a:ext cx="378238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en-US" altLang="ko-KR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13AF6D66-151A-450F-8843-FDE5DE6ACBFC}"/>
                </a:ext>
              </a:extLst>
            </p:cNvPr>
            <p:cNvSpPr/>
            <p:nvPr/>
          </p:nvSpPr>
          <p:spPr>
            <a:xfrm>
              <a:off x="1861671" y="4838282"/>
              <a:ext cx="378238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F7D181E-35AF-4241-B5F1-8734526F790E}"/>
              </a:ext>
            </a:extLst>
          </p:cNvPr>
          <p:cNvSpPr txBox="1"/>
          <p:nvPr/>
        </p:nvSpPr>
        <p:spPr>
          <a:xfrm>
            <a:off x="3879505" y="770522"/>
            <a:ext cx="6644438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5400" dirty="0" smtClean="0">
                <a:solidFill>
                  <a:schemeClr val="bg1"/>
                </a:solidFill>
              </a:rPr>
              <a:t>LIMITATIONS</a:t>
            </a:r>
            <a:endParaRPr lang="en-US" altLang="ko-KR" sz="5400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123E6B7-5A72-4A74-9467-40FBBB84412E}"/>
              </a:ext>
            </a:extLst>
          </p:cNvPr>
          <p:cNvGrpSpPr/>
          <p:nvPr/>
        </p:nvGrpSpPr>
        <p:grpSpPr>
          <a:xfrm>
            <a:off x="6547946" y="4255447"/>
            <a:ext cx="3782385" cy="859834"/>
            <a:chOff x="1861671" y="4255447"/>
            <a:chExt cx="3782385" cy="859834"/>
          </a:xfrm>
        </p:grpSpPr>
        <p:sp>
          <p:nvSpPr>
            <p:cNvPr id="10" name="직사각형 12">
              <a:extLst>
                <a:ext uri="{FF2B5EF4-FFF2-40B4-BE49-F238E27FC236}">
                  <a16:creationId xmlns:a16="http://schemas.microsoft.com/office/drawing/2014/main" xmlns="" id="{9764923A-3A66-47D1-9B70-237301778B60}"/>
                </a:ext>
              </a:extLst>
            </p:cNvPr>
            <p:cNvSpPr/>
            <p:nvPr/>
          </p:nvSpPr>
          <p:spPr>
            <a:xfrm>
              <a:off x="1861671" y="4255447"/>
              <a:ext cx="378238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en-US" altLang="ko-KR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직사각형 5">
              <a:extLst>
                <a:ext uri="{FF2B5EF4-FFF2-40B4-BE49-F238E27FC236}">
                  <a16:creationId xmlns:a16="http://schemas.microsoft.com/office/drawing/2014/main" xmlns="" id="{EC265F6C-73E6-410F-B685-2E3E9D42ADFB}"/>
                </a:ext>
              </a:extLst>
            </p:cNvPr>
            <p:cNvSpPr/>
            <p:nvPr/>
          </p:nvSpPr>
          <p:spPr>
            <a:xfrm>
              <a:off x="1861671" y="4838282"/>
              <a:ext cx="378238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Freeform 18">
            <a:extLst>
              <a:ext uri="{FF2B5EF4-FFF2-40B4-BE49-F238E27FC236}">
                <a16:creationId xmlns:a16="http://schemas.microsoft.com/office/drawing/2014/main" xmlns="" id="{F57ADD61-A5C9-4BA6-A485-F46349246C4A}"/>
              </a:ext>
            </a:extLst>
          </p:cNvPr>
          <p:cNvSpPr/>
          <p:nvPr/>
        </p:nvSpPr>
        <p:spPr>
          <a:xfrm>
            <a:off x="143471" y="5505729"/>
            <a:ext cx="1354971" cy="124730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" name="TextBox 1"/>
          <p:cNvSpPr txBox="1"/>
          <p:nvPr/>
        </p:nvSpPr>
        <p:spPr>
          <a:xfrm>
            <a:off x="3922584" y="2333364"/>
            <a:ext cx="660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INTERNET ACCESSIBILITY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22584" y="3579194"/>
            <a:ext cx="5395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REGULAR  UPDATES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2584" y="4653615"/>
            <a:ext cx="6156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WORKING ON BIG DATA 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0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306796" y="5238572"/>
            <a:ext cx="1256232" cy="358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/>
              <a:t>LOGIN PAGE</a:t>
            </a:r>
            <a:endParaRPr lang="ko-KR" alt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885" y="1153682"/>
            <a:ext cx="7956135" cy="53554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7175" y="1076770"/>
            <a:ext cx="3307223" cy="55780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36108" y="5165000"/>
            <a:ext cx="111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xmlns="" id="{F57ADD61-A5C9-4BA6-A485-F46349246C4A}"/>
              </a:ext>
            </a:extLst>
          </p:cNvPr>
          <p:cNvSpPr/>
          <p:nvPr/>
        </p:nvSpPr>
        <p:spPr>
          <a:xfrm>
            <a:off x="1363302" y="4938485"/>
            <a:ext cx="1354971" cy="1318020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4107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306796" y="5238572"/>
            <a:ext cx="1256232" cy="358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/>
              <a:t>SELECTION PAGE</a:t>
            </a:r>
            <a:endParaRPr lang="ko-KR" alt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87175" y="1076770"/>
            <a:ext cx="3307223" cy="55780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36108" y="5165000"/>
            <a:ext cx="111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xmlns="" id="{F57ADD61-A5C9-4BA6-A485-F46349246C4A}"/>
              </a:ext>
            </a:extLst>
          </p:cNvPr>
          <p:cNvSpPr/>
          <p:nvPr/>
        </p:nvSpPr>
        <p:spPr>
          <a:xfrm>
            <a:off x="1363302" y="4938485"/>
            <a:ext cx="1354971" cy="1318020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8" name="Picture 7" descr="img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3077" y="1290416"/>
            <a:ext cx="7618006" cy="52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3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1371" y="113838"/>
            <a:ext cx="9601067" cy="1048390"/>
          </a:xfrm>
        </p:spPr>
        <p:txBody>
          <a:bodyPr/>
          <a:lstStyle/>
          <a:p>
            <a:r>
              <a:rPr lang="en-US" altLang="ko-KR" dirty="0" smtClean="0"/>
              <a:t>SELECTION PAGE</a:t>
            </a:r>
            <a:endParaRPr lang="ko-KR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1810" y="1609776"/>
            <a:ext cx="5922949" cy="4849561"/>
            <a:chOff x="2217738" y="944563"/>
            <a:chExt cx="8032750" cy="6577013"/>
          </a:xfrm>
          <a:solidFill>
            <a:schemeClr val="accent1">
              <a:lumMod val="75000"/>
            </a:schemeClr>
          </a:solidFill>
        </p:grpSpPr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2217738" y="2614613"/>
              <a:ext cx="8032750" cy="4906963"/>
            </a:xfrm>
            <a:custGeom>
              <a:avLst/>
              <a:gdLst>
                <a:gd name="T0" fmla="*/ 4549 w 5060"/>
                <a:gd name="T1" fmla="*/ 1931 h 3091"/>
                <a:gd name="T2" fmla="*/ 4280 w 5060"/>
                <a:gd name="T3" fmla="*/ 1728 h 3091"/>
                <a:gd name="T4" fmla="*/ 20 w 5060"/>
                <a:gd name="T5" fmla="*/ 1848 h 3091"/>
                <a:gd name="T6" fmla="*/ 2866 w 5060"/>
                <a:gd name="T7" fmla="*/ 1097 h 3091"/>
                <a:gd name="T8" fmla="*/ 2382 w 5060"/>
                <a:gd name="T9" fmla="*/ 826 h 3091"/>
                <a:gd name="T10" fmla="*/ 2680 w 5060"/>
                <a:gd name="T11" fmla="*/ 917 h 3091"/>
                <a:gd name="T12" fmla="*/ 2533 w 5060"/>
                <a:gd name="T13" fmla="*/ 773 h 3091"/>
                <a:gd name="T14" fmla="*/ 2753 w 5060"/>
                <a:gd name="T15" fmla="*/ 477 h 3091"/>
                <a:gd name="T16" fmla="*/ 1384 w 5060"/>
                <a:gd name="T17" fmla="*/ 98 h 3091"/>
                <a:gd name="T18" fmla="*/ 1933 w 5060"/>
                <a:gd name="T19" fmla="*/ 311 h 3091"/>
                <a:gd name="T20" fmla="*/ 1911 w 5060"/>
                <a:gd name="T21" fmla="*/ 57 h 3091"/>
                <a:gd name="T22" fmla="*/ 2469 w 5060"/>
                <a:gd name="T23" fmla="*/ 24 h 3091"/>
                <a:gd name="T24" fmla="*/ 2140 w 5060"/>
                <a:gd name="T25" fmla="*/ 320 h 3091"/>
                <a:gd name="T26" fmla="*/ 2353 w 5060"/>
                <a:gd name="T27" fmla="*/ 511 h 3091"/>
                <a:gd name="T28" fmla="*/ 2433 w 5060"/>
                <a:gd name="T29" fmla="*/ 368 h 3091"/>
                <a:gd name="T30" fmla="*/ 2549 w 5060"/>
                <a:gd name="T31" fmla="*/ 720 h 3091"/>
                <a:gd name="T32" fmla="*/ 2328 w 5060"/>
                <a:gd name="T33" fmla="*/ 1037 h 3091"/>
                <a:gd name="T34" fmla="*/ 2246 w 5060"/>
                <a:gd name="T35" fmla="*/ 1542 h 3091"/>
                <a:gd name="T36" fmla="*/ 2640 w 5060"/>
                <a:gd name="T37" fmla="*/ 1724 h 3091"/>
                <a:gd name="T38" fmla="*/ 3069 w 5060"/>
                <a:gd name="T39" fmla="*/ 1968 h 3091"/>
                <a:gd name="T40" fmla="*/ 3240 w 5060"/>
                <a:gd name="T41" fmla="*/ 1860 h 3091"/>
                <a:gd name="T42" fmla="*/ 3209 w 5060"/>
                <a:gd name="T43" fmla="*/ 1488 h 3091"/>
                <a:gd name="T44" fmla="*/ 3044 w 5060"/>
                <a:gd name="T45" fmla="*/ 1191 h 3091"/>
                <a:gd name="T46" fmla="*/ 3180 w 5060"/>
                <a:gd name="T47" fmla="*/ 897 h 3091"/>
                <a:gd name="T48" fmla="*/ 3457 w 5060"/>
                <a:gd name="T49" fmla="*/ 1071 h 3091"/>
                <a:gd name="T50" fmla="*/ 3733 w 5060"/>
                <a:gd name="T51" fmla="*/ 900 h 3091"/>
                <a:gd name="T52" fmla="*/ 4131 w 5060"/>
                <a:gd name="T53" fmla="*/ 1093 h 3091"/>
                <a:gd name="T54" fmla="*/ 4488 w 5060"/>
                <a:gd name="T55" fmla="*/ 1140 h 3091"/>
                <a:gd name="T56" fmla="*/ 4633 w 5060"/>
                <a:gd name="T57" fmla="*/ 1360 h 3091"/>
                <a:gd name="T58" fmla="*/ 4920 w 5060"/>
                <a:gd name="T59" fmla="*/ 1393 h 3091"/>
                <a:gd name="T60" fmla="*/ 4948 w 5060"/>
                <a:gd name="T61" fmla="*/ 1464 h 3091"/>
                <a:gd name="T62" fmla="*/ 4793 w 5060"/>
                <a:gd name="T63" fmla="*/ 1608 h 3091"/>
                <a:gd name="T64" fmla="*/ 4546 w 5060"/>
                <a:gd name="T65" fmla="*/ 1380 h 3091"/>
                <a:gd name="T66" fmla="*/ 4260 w 5060"/>
                <a:gd name="T67" fmla="*/ 1668 h 3091"/>
                <a:gd name="T68" fmla="*/ 4069 w 5060"/>
                <a:gd name="T69" fmla="*/ 1920 h 3091"/>
                <a:gd name="T70" fmla="*/ 4149 w 5060"/>
                <a:gd name="T71" fmla="*/ 1868 h 3091"/>
                <a:gd name="T72" fmla="*/ 4489 w 5060"/>
                <a:gd name="T73" fmla="*/ 2029 h 3091"/>
                <a:gd name="T74" fmla="*/ 4709 w 5060"/>
                <a:gd name="T75" fmla="*/ 1844 h 3091"/>
                <a:gd name="T76" fmla="*/ 4553 w 5060"/>
                <a:gd name="T77" fmla="*/ 2340 h 3091"/>
                <a:gd name="T78" fmla="*/ 4417 w 5060"/>
                <a:gd name="T79" fmla="*/ 2204 h 3091"/>
                <a:gd name="T80" fmla="*/ 4089 w 5060"/>
                <a:gd name="T81" fmla="*/ 2268 h 3091"/>
                <a:gd name="T82" fmla="*/ 3920 w 5060"/>
                <a:gd name="T83" fmla="*/ 2540 h 3091"/>
                <a:gd name="T84" fmla="*/ 3589 w 5060"/>
                <a:gd name="T85" fmla="*/ 2868 h 3091"/>
                <a:gd name="T86" fmla="*/ 3395 w 5060"/>
                <a:gd name="T87" fmla="*/ 3049 h 3091"/>
                <a:gd name="T88" fmla="*/ 3462 w 5060"/>
                <a:gd name="T89" fmla="*/ 2684 h 3091"/>
                <a:gd name="T90" fmla="*/ 3053 w 5060"/>
                <a:gd name="T91" fmla="*/ 2540 h 3091"/>
                <a:gd name="T92" fmla="*/ 2573 w 5060"/>
                <a:gd name="T93" fmla="*/ 2628 h 3091"/>
                <a:gd name="T94" fmla="*/ 2046 w 5060"/>
                <a:gd name="T95" fmla="*/ 2624 h 3091"/>
                <a:gd name="T96" fmla="*/ 700 w 5060"/>
                <a:gd name="T97" fmla="*/ 2508 h 3091"/>
                <a:gd name="T98" fmla="*/ 348 w 5060"/>
                <a:gd name="T99" fmla="*/ 2438 h 3091"/>
                <a:gd name="T100" fmla="*/ 244 w 5060"/>
                <a:gd name="T101" fmla="*/ 1964 h 3091"/>
                <a:gd name="T102" fmla="*/ 260 w 5060"/>
                <a:gd name="T103" fmla="*/ 1617 h 3091"/>
                <a:gd name="T104" fmla="*/ 57 w 5060"/>
                <a:gd name="T105" fmla="*/ 1024 h 3091"/>
                <a:gd name="T106" fmla="*/ 173 w 5060"/>
                <a:gd name="T107" fmla="*/ 637 h 3091"/>
                <a:gd name="T108" fmla="*/ 426 w 5060"/>
                <a:gd name="T109" fmla="*/ 260 h 3091"/>
                <a:gd name="T110" fmla="*/ 689 w 5060"/>
                <a:gd name="T111" fmla="*/ 228 h 3091"/>
                <a:gd name="T112" fmla="*/ 1069 w 5060"/>
                <a:gd name="T113" fmla="*/ 317 h 3091"/>
                <a:gd name="T114" fmla="*/ 1349 w 5060"/>
                <a:gd name="T115" fmla="*/ 504 h 3091"/>
                <a:gd name="T116" fmla="*/ 1629 w 5060"/>
                <a:gd name="T117" fmla="*/ 717 h 3091"/>
                <a:gd name="T118" fmla="*/ 1600 w 5060"/>
                <a:gd name="T119" fmla="*/ 580 h 3091"/>
                <a:gd name="T120" fmla="*/ 1986 w 5060"/>
                <a:gd name="T121" fmla="*/ 651 h 3091"/>
                <a:gd name="T122" fmla="*/ 2069 w 5060"/>
                <a:gd name="T123" fmla="*/ 620 h 3091"/>
                <a:gd name="T124" fmla="*/ 2028 w 5060"/>
                <a:gd name="T125" fmla="*/ 298 h 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0" h="3091">
                  <a:moveTo>
                    <a:pt x="3317" y="2666"/>
                  </a:moveTo>
                  <a:lnTo>
                    <a:pt x="3333" y="2668"/>
                  </a:lnTo>
                  <a:lnTo>
                    <a:pt x="3337" y="2677"/>
                  </a:lnTo>
                  <a:lnTo>
                    <a:pt x="3346" y="2677"/>
                  </a:lnTo>
                  <a:lnTo>
                    <a:pt x="3346" y="2682"/>
                  </a:lnTo>
                  <a:lnTo>
                    <a:pt x="3348" y="2686"/>
                  </a:lnTo>
                  <a:lnTo>
                    <a:pt x="3348" y="2691"/>
                  </a:lnTo>
                  <a:lnTo>
                    <a:pt x="3349" y="2697"/>
                  </a:lnTo>
                  <a:lnTo>
                    <a:pt x="3349" y="2704"/>
                  </a:lnTo>
                  <a:lnTo>
                    <a:pt x="3346" y="2704"/>
                  </a:lnTo>
                  <a:lnTo>
                    <a:pt x="3346" y="2708"/>
                  </a:lnTo>
                  <a:lnTo>
                    <a:pt x="3304" y="2711"/>
                  </a:lnTo>
                  <a:lnTo>
                    <a:pt x="3257" y="2713"/>
                  </a:lnTo>
                  <a:lnTo>
                    <a:pt x="3257" y="2691"/>
                  </a:lnTo>
                  <a:lnTo>
                    <a:pt x="3268" y="2686"/>
                  </a:lnTo>
                  <a:lnTo>
                    <a:pt x="3282" y="2678"/>
                  </a:lnTo>
                  <a:lnTo>
                    <a:pt x="3298" y="2669"/>
                  </a:lnTo>
                  <a:lnTo>
                    <a:pt x="3317" y="2666"/>
                  </a:lnTo>
                  <a:close/>
                  <a:moveTo>
                    <a:pt x="349" y="2217"/>
                  </a:moveTo>
                  <a:lnTo>
                    <a:pt x="355" y="2237"/>
                  </a:lnTo>
                  <a:lnTo>
                    <a:pt x="358" y="2258"/>
                  </a:lnTo>
                  <a:lnTo>
                    <a:pt x="366" y="2280"/>
                  </a:lnTo>
                  <a:lnTo>
                    <a:pt x="369" y="2280"/>
                  </a:lnTo>
                  <a:lnTo>
                    <a:pt x="369" y="2297"/>
                  </a:lnTo>
                  <a:lnTo>
                    <a:pt x="373" y="2297"/>
                  </a:lnTo>
                  <a:lnTo>
                    <a:pt x="373" y="2233"/>
                  </a:lnTo>
                  <a:lnTo>
                    <a:pt x="349" y="2217"/>
                  </a:lnTo>
                  <a:close/>
                  <a:moveTo>
                    <a:pt x="4029" y="2160"/>
                  </a:moveTo>
                  <a:lnTo>
                    <a:pt x="4029" y="2173"/>
                  </a:lnTo>
                  <a:lnTo>
                    <a:pt x="4033" y="2173"/>
                  </a:lnTo>
                  <a:lnTo>
                    <a:pt x="4033" y="2160"/>
                  </a:lnTo>
                  <a:lnTo>
                    <a:pt x="4029" y="2160"/>
                  </a:lnTo>
                  <a:close/>
                  <a:moveTo>
                    <a:pt x="273" y="2137"/>
                  </a:moveTo>
                  <a:lnTo>
                    <a:pt x="273" y="2140"/>
                  </a:lnTo>
                  <a:lnTo>
                    <a:pt x="277" y="2140"/>
                  </a:lnTo>
                  <a:lnTo>
                    <a:pt x="277" y="2144"/>
                  </a:lnTo>
                  <a:lnTo>
                    <a:pt x="282" y="2148"/>
                  </a:lnTo>
                  <a:lnTo>
                    <a:pt x="286" y="2149"/>
                  </a:lnTo>
                  <a:lnTo>
                    <a:pt x="289" y="2151"/>
                  </a:lnTo>
                  <a:lnTo>
                    <a:pt x="295" y="2155"/>
                  </a:lnTo>
                  <a:lnTo>
                    <a:pt x="300" y="2157"/>
                  </a:lnTo>
                  <a:lnTo>
                    <a:pt x="300" y="2144"/>
                  </a:lnTo>
                  <a:lnTo>
                    <a:pt x="297" y="2144"/>
                  </a:lnTo>
                  <a:lnTo>
                    <a:pt x="293" y="2140"/>
                  </a:lnTo>
                  <a:lnTo>
                    <a:pt x="288" y="2138"/>
                  </a:lnTo>
                  <a:lnTo>
                    <a:pt x="282" y="2137"/>
                  </a:lnTo>
                  <a:lnTo>
                    <a:pt x="273" y="2137"/>
                  </a:lnTo>
                  <a:close/>
                  <a:moveTo>
                    <a:pt x="4549" y="1931"/>
                  </a:moveTo>
                  <a:lnTo>
                    <a:pt x="4573" y="1931"/>
                  </a:lnTo>
                  <a:lnTo>
                    <a:pt x="4577" y="1988"/>
                  </a:lnTo>
                  <a:lnTo>
                    <a:pt x="4542" y="1995"/>
                  </a:lnTo>
                  <a:lnTo>
                    <a:pt x="4509" y="2004"/>
                  </a:lnTo>
                  <a:lnTo>
                    <a:pt x="4489" y="2004"/>
                  </a:lnTo>
                  <a:lnTo>
                    <a:pt x="4478" y="2008"/>
                  </a:lnTo>
                  <a:lnTo>
                    <a:pt x="4464" y="2013"/>
                  </a:lnTo>
                  <a:lnTo>
                    <a:pt x="4449" y="2013"/>
                  </a:lnTo>
                  <a:lnTo>
                    <a:pt x="4449" y="2008"/>
                  </a:lnTo>
                  <a:lnTo>
                    <a:pt x="4429" y="2004"/>
                  </a:lnTo>
                  <a:lnTo>
                    <a:pt x="4426" y="1964"/>
                  </a:lnTo>
                  <a:lnTo>
                    <a:pt x="4449" y="1964"/>
                  </a:lnTo>
                  <a:lnTo>
                    <a:pt x="4449" y="1971"/>
                  </a:lnTo>
                  <a:lnTo>
                    <a:pt x="4455" y="1975"/>
                  </a:lnTo>
                  <a:lnTo>
                    <a:pt x="4460" y="1978"/>
                  </a:lnTo>
                  <a:lnTo>
                    <a:pt x="4466" y="1982"/>
                  </a:lnTo>
                  <a:lnTo>
                    <a:pt x="4469" y="1988"/>
                  </a:lnTo>
                  <a:lnTo>
                    <a:pt x="4480" y="1980"/>
                  </a:lnTo>
                  <a:lnTo>
                    <a:pt x="4480" y="1977"/>
                  </a:lnTo>
                  <a:lnTo>
                    <a:pt x="4497" y="1971"/>
                  </a:lnTo>
                  <a:lnTo>
                    <a:pt x="4500" y="1964"/>
                  </a:lnTo>
                  <a:lnTo>
                    <a:pt x="4513" y="1964"/>
                  </a:lnTo>
                  <a:lnTo>
                    <a:pt x="4513" y="1960"/>
                  </a:lnTo>
                  <a:lnTo>
                    <a:pt x="4520" y="1960"/>
                  </a:lnTo>
                  <a:lnTo>
                    <a:pt x="4526" y="1953"/>
                  </a:lnTo>
                  <a:lnTo>
                    <a:pt x="4531" y="1949"/>
                  </a:lnTo>
                  <a:lnTo>
                    <a:pt x="4535" y="1948"/>
                  </a:lnTo>
                  <a:lnTo>
                    <a:pt x="4538" y="1948"/>
                  </a:lnTo>
                  <a:lnTo>
                    <a:pt x="4542" y="1946"/>
                  </a:lnTo>
                  <a:lnTo>
                    <a:pt x="4544" y="1944"/>
                  </a:lnTo>
                  <a:lnTo>
                    <a:pt x="4548" y="1938"/>
                  </a:lnTo>
                  <a:lnTo>
                    <a:pt x="4549" y="1931"/>
                  </a:lnTo>
                  <a:close/>
                  <a:moveTo>
                    <a:pt x="4420" y="1668"/>
                  </a:moveTo>
                  <a:lnTo>
                    <a:pt x="4420" y="1688"/>
                  </a:lnTo>
                  <a:lnTo>
                    <a:pt x="4417" y="1700"/>
                  </a:lnTo>
                  <a:lnTo>
                    <a:pt x="4409" y="1708"/>
                  </a:lnTo>
                  <a:lnTo>
                    <a:pt x="4398" y="1715"/>
                  </a:lnTo>
                  <a:lnTo>
                    <a:pt x="4386" y="1720"/>
                  </a:lnTo>
                  <a:lnTo>
                    <a:pt x="4373" y="1720"/>
                  </a:lnTo>
                  <a:lnTo>
                    <a:pt x="4373" y="1724"/>
                  </a:lnTo>
                  <a:lnTo>
                    <a:pt x="4360" y="1724"/>
                  </a:lnTo>
                  <a:lnTo>
                    <a:pt x="4360" y="1728"/>
                  </a:lnTo>
                  <a:lnTo>
                    <a:pt x="4349" y="1728"/>
                  </a:lnTo>
                  <a:lnTo>
                    <a:pt x="4349" y="1733"/>
                  </a:lnTo>
                  <a:lnTo>
                    <a:pt x="4340" y="1733"/>
                  </a:lnTo>
                  <a:lnTo>
                    <a:pt x="4340" y="1737"/>
                  </a:lnTo>
                  <a:lnTo>
                    <a:pt x="4280" y="1733"/>
                  </a:lnTo>
                  <a:lnTo>
                    <a:pt x="4280" y="1728"/>
                  </a:lnTo>
                  <a:lnTo>
                    <a:pt x="4240" y="1733"/>
                  </a:lnTo>
                  <a:lnTo>
                    <a:pt x="4240" y="1708"/>
                  </a:lnTo>
                  <a:lnTo>
                    <a:pt x="4253" y="1700"/>
                  </a:lnTo>
                  <a:lnTo>
                    <a:pt x="4253" y="1697"/>
                  </a:lnTo>
                  <a:lnTo>
                    <a:pt x="4289" y="1688"/>
                  </a:lnTo>
                  <a:lnTo>
                    <a:pt x="4289" y="1684"/>
                  </a:lnTo>
                  <a:lnTo>
                    <a:pt x="4297" y="1684"/>
                  </a:lnTo>
                  <a:lnTo>
                    <a:pt x="4300" y="1677"/>
                  </a:lnTo>
                  <a:lnTo>
                    <a:pt x="4317" y="1677"/>
                  </a:lnTo>
                  <a:lnTo>
                    <a:pt x="4348" y="1669"/>
                  </a:lnTo>
                  <a:lnTo>
                    <a:pt x="4384" y="1668"/>
                  </a:lnTo>
                  <a:lnTo>
                    <a:pt x="4420" y="1668"/>
                  </a:lnTo>
                  <a:close/>
                  <a:moveTo>
                    <a:pt x="37" y="1631"/>
                  </a:moveTo>
                  <a:lnTo>
                    <a:pt x="66" y="1631"/>
                  </a:lnTo>
                  <a:lnTo>
                    <a:pt x="69" y="1640"/>
                  </a:lnTo>
                  <a:lnTo>
                    <a:pt x="80" y="1640"/>
                  </a:lnTo>
                  <a:lnTo>
                    <a:pt x="80" y="1648"/>
                  </a:lnTo>
                  <a:lnTo>
                    <a:pt x="89" y="1648"/>
                  </a:lnTo>
                  <a:lnTo>
                    <a:pt x="91" y="1655"/>
                  </a:lnTo>
                  <a:lnTo>
                    <a:pt x="95" y="1660"/>
                  </a:lnTo>
                  <a:lnTo>
                    <a:pt x="98" y="1666"/>
                  </a:lnTo>
                  <a:lnTo>
                    <a:pt x="100" y="1673"/>
                  </a:lnTo>
                  <a:lnTo>
                    <a:pt x="129" y="1673"/>
                  </a:lnTo>
                  <a:lnTo>
                    <a:pt x="129" y="1677"/>
                  </a:lnTo>
                  <a:lnTo>
                    <a:pt x="133" y="1677"/>
                  </a:lnTo>
                  <a:lnTo>
                    <a:pt x="133" y="1708"/>
                  </a:lnTo>
                  <a:lnTo>
                    <a:pt x="129" y="1708"/>
                  </a:lnTo>
                  <a:lnTo>
                    <a:pt x="129" y="1717"/>
                  </a:lnTo>
                  <a:lnTo>
                    <a:pt x="120" y="1720"/>
                  </a:lnTo>
                  <a:lnTo>
                    <a:pt x="120" y="1728"/>
                  </a:lnTo>
                  <a:lnTo>
                    <a:pt x="117" y="1728"/>
                  </a:lnTo>
                  <a:lnTo>
                    <a:pt x="117" y="1737"/>
                  </a:lnTo>
                  <a:lnTo>
                    <a:pt x="93" y="1757"/>
                  </a:lnTo>
                  <a:lnTo>
                    <a:pt x="93" y="1764"/>
                  </a:lnTo>
                  <a:lnTo>
                    <a:pt x="89" y="1764"/>
                  </a:lnTo>
                  <a:lnTo>
                    <a:pt x="89" y="1804"/>
                  </a:lnTo>
                  <a:lnTo>
                    <a:pt x="86" y="1804"/>
                  </a:lnTo>
                  <a:lnTo>
                    <a:pt x="86" y="1813"/>
                  </a:lnTo>
                  <a:lnTo>
                    <a:pt x="69" y="1824"/>
                  </a:lnTo>
                  <a:lnTo>
                    <a:pt x="73" y="1897"/>
                  </a:lnTo>
                  <a:lnTo>
                    <a:pt x="37" y="1897"/>
                  </a:lnTo>
                  <a:lnTo>
                    <a:pt x="33" y="1884"/>
                  </a:lnTo>
                  <a:lnTo>
                    <a:pt x="29" y="1884"/>
                  </a:lnTo>
                  <a:lnTo>
                    <a:pt x="29" y="1877"/>
                  </a:lnTo>
                  <a:lnTo>
                    <a:pt x="26" y="1877"/>
                  </a:lnTo>
                  <a:lnTo>
                    <a:pt x="26" y="1860"/>
                  </a:lnTo>
                  <a:lnTo>
                    <a:pt x="20" y="1860"/>
                  </a:lnTo>
                  <a:lnTo>
                    <a:pt x="20" y="1848"/>
                  </a:lnTo>
                  <a:lnTo>
                    <a:pt x="17" y="1848"/>
                  </a:lnTo>
                  <a:lnTo>
                    <a:pt x="17" y="1828"/>
                  </a:lnTo>
                  <a:lnTo>
                    <a:pt x="13" y="1828"/>
                  </a:lnTo>
                  <a:lnTo>
                    <a:pt x="13" y="1777"/>
                  </a:lnTo>
                  <a:lnTo>
                    <a:pt x="17" y="1777"/>
                  </a:lnTo>
                  <a:lnTo>
                    <a:pt x="20" y="1708"/>
                  </a:lnTo>
                  <a:lnTo>
                    <a:pt x="17" y="1708"/>
                  </a:lnTo>
                  <a:lnTo>
                    <a:pt x="17" y="1688"/>
                  </a:lnTo>
                  <a:lnTo>
                    <a:pt x="20" y="1669"/>
                  </a:lnTo>
                  <a:lnTo>
                    <a:pt x="26" y="1657"/>
                  </a:lnTo>
                  <a:lnTo>
                    <a:pt x="26" y="1640"/>
                  </a:lnTo>
                  <a:lnTo>
                    <a:pt x="37" y="1637"/>
                  </a:lnTo>
                  <a:lnTo>
                    <a:pt x="37" y="1631"/>
                  </a:lnTo>
                  <a:close/>
                  <a:moveTo>
                    <a:pt x="4260" y="1148"/>
                  </a:moveTo>
                  <a:lnTo>
                    <a:pt x="4260" y="1151"/>
                  </a:lnTo>
                  <a:lnTo>
                    <a:pt x="4253" y="1164"/>
                  </a:lnTo>
                  <a:lnTo>
                    <a:pt x="4246" y="1177"/>
                  </a:lnTo>
                  <a:lnTo>
                    <a:pt x="4240" y="1193"/>
                  </a:lnTo>
                  <a:lnTo>
                    <a:pt x="4237" y="1193"/>
                  </a:lnTo>
                  <a:lnTo>
                    <a:pt x="4237" y="1220"/>
                  </a:lnTo>
                  <a:lnTo>
                    <a:pt x="4229" y="1224"/>
                  </a:lnTo>
                  <a:lnTo>
                    <a:pt x="4226" y="1260"/>
                  </a:lnTo>
                  <a:lnTo>
                    <a:pt x="4237" y="1257"/>
                  </a:lnTo>
                  <a:lnTo>
                    <a:pt x="4266" y="1148"/>
                  </a:lnTo>
                  <a:lnTo>
                    <a:pt x="4260" y="1148"/>
                  </a:lnTo>
                  <a:close/>
                  <a:moveTo>
                    <a:pt x="2229" y="1028"/>
                  </a:moveTo>
                  <a:lnTo>
                    <a:pt x="2231" y="1029"/>
                  </a:lnTo>
                  <a:lnTo>
                    <a:pt x="2231" y="1031"/>
                  </a:lnTo>
                  <a:lnTo>
                    <a:pt x="2231" y="1031"/>
                  </a:lnTo>
                  <a:lnTo>
                    <a:pt x="2233" y="1031"/>
                  </a:lnTo>
                  <a:lnTo>
                    <a:pt x="2235" y="1031"/>
                  </a:lnTo>
                  <a:lnTo>
                    <a:pt x="2237" y="1033"/>
                  </a:lnTo>
                  <a:lnTo>
                    <a:pt x="2235" y="1031"/>
                  </a:lnTo>
                  <a:lnTo>
                    <a:pt x="2235" y="1029"/>
                  </a:lnTo>
                  <a:lnTo>
                    <a:pt x="2235" y="1029"/>
                  </a:lnTo>
                  <a:lnTo>
                    <a:pt x="2233" y="1029"/>
                  </a:lnTo>
                  <a:lnTo>
                    <a:pt x="2231" y="1029"/>
                  </a:lnTo>
                  <a:lnTo>
                    <a:pt x="2229" y="1028"/>
                  </a:lnTo>
                  <a:close/>
                  <a:moveTo>
                    <a:pt x="2886" y="1017"/>
                  </a:moveTo>
                  <a:lnTo>
                    <a:pt x="2886" y="1020"/>
                  </a:lnTo>
                  <a:lnTo>
                    <a:pt x="2889" y="1020"/>
                  </a:lnTo>
                  <a:lnTo>
                    <a:pt x="2891" y="1058"/>
                  </a:lnTo>
                  <a:lnTo>
                    <a:pt x="2893" y="1100"/>
                  </a:lnTo>
                  <a:lnTo>
                    <a:pt x="2886" y="1100"/>
                  </a:lnTo>
                  <a:lnTo>
                    <a:pt x="2880" y="1098"/>
                  </a:lnTo>
                  <a:lnTo>
                    <a:pt x="2875" y="1098"/>
                  </a:lnTo>
                  <a:lnTo>
                    <a:pt x="2871" y="1097"/>
                  </a:lnTo>
                  <a:lnTo>
                    <a:pt x="2866" y="1097"/>
                  </a:lnTo>
                  <a:lnTo>
                    <a:pt x="2858" y="1073"/>
                  </a:lnTo>
                  <a:lnTo>
                    <a:pt x="2855" y="1049"/>
                  </a:lnTo>
                  <a:lnTo>
                    <a:pt x="2853" y="1020"/>
                  </a:lnTo>
                  <a:lnTo>
                    <a:pt x="2868" y="1017"/>
                  </a:lnTo>
                  <a:lnTo>
                    <a:pt x="2886" y="1017"/>
                  </a:lnTo>
                  <a:close/>
                  <a:moveTo>
                    <a:pt x="2720" y="1004"/>
                  </a:moveTo>
                  <a:lnTo>
                    <a:pt x="2749" y="1004"/>
                  </a:lnTo>
                  <a:lnTo>
                    <a:pt x="2753" y="1037"/>
                  </a:lnTo>
                  <a:lnTo>
                    <a:pt x="2749" y="1037"/>
                  </a:lnTo>
                  <a:lnTo>
                    <a:pt x="2749" y="1044"/>
                  </a:lnTo>
                  <a:lnTo>
                    <a:pt x="2746" y="1044"/>
                  </a:lnTo>
                  <a:lnTo>
                    <a:pt x="2746" y="1057"/>
                  </a:lnTo>
                  <a:lnTo>
                    <a:pt x="2740" y="1057"/>
                  </a:lnTo>
                  <a:lnTo>
                    <a:pt x="2740" y="1064"/>
                  </a:lnTo>
                  <a:lnTo>
                    <a:pt x="2737" y="1064"/>
                  </a:lnTo>
                  <a:lnTo>
                    <a:pt x="2737" y="1080"/>
                  </a:lnTo>
                  <a:lnTo>
                    <a:pt x="2726" y="1088"/>
                  </a:lnTo>
                  <a:lnTo>
                    <a:pt x="2726" y="1097"/>
                  </a:lnTo>
                  <a:lnTo>
                    <a:pt x="2720" y="1097"/>
                  </a:lnTo>
                  <a:lnTo>
                    <a:pt x="2717" y="1104"/>
                  </a:lnTo>
                  <a:lnTo>
                    <a:pt x="2697" y="1104"/>
                  </a:lnTo>
                  <a:lnTo>
                    <a:pt x="2697" y="1033"/>
                  </a:lnTo>
                  <a:lnTo>
                    <a:pt x="2700" y="1033"/>
                  </a:lnTo>
                  <a:lnTo>
                    <a:pt x="2706" y="1026"/>
                  </a:lnTo>
                  <a:lnTo>
                    <a:pt x="2709" y="1020"/>
                  </a:lnTo>
                  <a:lnTo>
                    <a:pt x="2715" y="1017"/>
                  </a:lnTo>
                  <a:lnTo>
                    <a:pt x="2718" y="1011"/>
                  </a:lnTo>
                  <a:lnTo>
                    <a:pt x="2720" y="1004"/>
                  </a:lnTo>
                  <a:close/>
                  <a:moveTo>
                    <a:pt x="2889" y="884"/>
                  </a:moveTo>
                  <a:lnTo>
                    <a:pt x="2920" y="884"/>
                  </a:lnTo>
                  <a:lnTo>
                    <a:pt x="2924" y="898"/>
                  </a:lnTo>
                  <a:lnTo>
                    <a:pt x="2926" y="917"/>
                  </a:lnTo>
                  <a:lnTo>
                    <a:pt x="2906" y="915"/>
                  </a:lnTo>
                  <a:lnTo>
                    <a:pt x="2889" y="913"/>
                  </a:lnTo>
                  <a:lnTo>
                    <a:pt x="2889" y="884"/>
                  </a:lnTo>
                  <a:close/>
                  <a:moveTo>
                    <a:pt x="2349" y="813"/>
                  </a:moveTo>
                  <a:lnTo>
                    <a:pt x="2349" y="820"/>
                  </a:lnTo>
                  <a:lnTo>
                    <a:pt x="2360" y="826"/>
                  </a:lnTo>
                  <a:lnTo>
                    <a:pt x="2371" y="835"/>
                  </a:lnTo>
                  <a:lnTo>
                    <a:pt x="2380" y="842"/>
                  </a:lnTo>
                  <a:lnTo>
                    <a:pt x="2393" y="848"/>
                  </a:lnTo>
                  <a:lnTo>
                    <a:pt x="2393" y="844"/>
                  </a:lnTo>
                  <a:lnTo>
                    <a:pt x="2413" y="844"/>
                  </a:lnTo>
                  <a:lnTo>
                    <a:pt x="2413" y="840"/>
                  </a:lnTo>
                  <a:lnTo>
                    <a:pt x="2417" y="840"/>
                  </a:lnTo>
                  <a:lnTo>
                    <a:pt x="2417" y="837"/>
                  </a:lnTo>
                  <a:lnTo>
                    <a:pt x="2398" y="833"/>
                  </a:lnTo>
                  <a:lnTo>
                    <a:pt x="2382" y="826"/>
                  </a:lnTo>
                  <a:lnTo>
                    <a:pt x="2366" y="818"/>
                  </a:lnTo>
                  <a:lnTo>
                    <a:pt x="2349" y="813"/>
                  </a:lnTo>
                  <a:close/>
                  <a:moveTo>
                    <a:pt x="2533" y="773"/>
                  </a:moveTo>
                  <a:lnTo>
                    <a:pt x="2553" y="800"/>
                  </a:lnTo>
                  <a:lnTo>
                    <a:pt x="2557" y="800"/>
                  </a:lnTo>
                  <a:lnTo>
                    <a:pt x="2557" y="797"/>
                  </a:lnTo>
                  <a:lnTo>
                    <a:pt x="2580" y="797"/>
                  </a:lnTo>
                  <a:lnTo>
                    <a:pt x="2580" y="800"/>
                  </a:lnTo>
                  <a:lnTo>
                    <a:pt x="2589" y="800"/>
                  </a:lnTo>
                  <a:lnTo>
                    <a:pt x="2597" y="813"/>
                  </a:lnTo>
                  <a:lnTo>
                    <a:pt x="2626" y="813"/>
                  </a:lnTo>
                  <a:lnTo>
                    <a:pt x="2626" y="817"/>
                  </a:lnTo>
                  <a:lnTo>
                    <a:pt x="2633" y="817"/>
                  </a:lnTo>
                  <a:lnTo>
                    <a:pt x="2633" y="820"/>
                  </a:lnTo>
                  <a:lnTo>
                    <a:pt x="2646" y="820"/>
                  </a:lnTo>
                  <a:lnTo>
                    <a:pt x="2646" y="824"/>
                  </a:lnTo>
                  <a:lnTo>
                    <a:pt x="2693" y="833"/>
                  </a:lnTo>
                  <a:lnTo>
                    <a:pt x="2713" y="857"/>
                  </a:lnTo>
                  <a:lnTo>
                    <a:pt x="2717" y="857"/>
                  </a:lnTo>
                  <a:lnTo>
                    <a:pt x="2718" y="860"/>
                  </a:lnTo>
                  <a:lnTo>
                    <a:pt x="2720" y="866"/>
                  </a:lnTo>
                  <a:lnTo>
                    <a:pt x="2720" y="869"/>
                  </a:lnTo>
                  <a:lnTo>
                    <a:pt x="2718" y="871"/>
                  </a:lnTo>
                  <a:lnTo>
                    <a:pt x="2718" y="873"/>
                  </a:lnTo>
                  <a:lnTo>
                    <a:pt x="2720" y="877"/>
                  </a:lnTo>
                  <a:lnTo>
                    <a:pt x="2724" y="877"/>
                  </a:lnTo>
                  <a:lnTo>
                    <a:pt x="2729" y="878"/>
                  </a:lnTo>
                  <a:lnTo>
                    <a:pt x="2737" y="880"/>
                  </a:lnTo>
                  <a:lnTo>
                    <a:pt x="2746" y="873"/>
                  </a:lnTo>
                  <a:lnTo>
                    <a:pt x="2757" y="871"/>
                  </a:lnTo>
                  <a:lnTo>
                    <a:pt x="2769" y="873"/>
                  </a:lnTo>
                  <a:lnTo>
                    <a:pt x="2780" y="877"/>
                  </a:lnTo>
                  <a:lnTo>
                    <a:pt x="2786" y="888"/>
                  </a:lnTo>
                  <a:lnTo>
                    <a:pt x="2789" y="888"/>
                  </a:lnTo>
                  <a:lnTo>
                    <a:pt x="2789" y="917"/>
                  </a:lnTo>
                  <a:lnTo>
                    <a:pt x="2786" y="917"/>
                  </a:lnTo>
                  <a:lnTo>
                    <a:pt x="2782" y="924"/>
                  </a:lnTo>
                  <a:lnTo>
                    <a:pt x="2780" y="929"/>
                  </a:lnTo>
                  <a:lnTo>
                    <a:pt x="2777" y="935"/>
                  </a:lnTo>
                  <a:lnTo>
                    <a:pt x="2773" y="940"/>
                  </a:lnTo>
                  <a:lnTo>
                    <a:pt x="2706" y="940"/>
                  </a:lnTo>
                  <a:lnTo>
                    <a:pt x="2704" y="933"/>
                  </a:lnTo>
                  <a:lnTo>
                    <a:pt x="2702" y="928"/>
                  </a:lnTo>
                  <a:lnTo>
                    <a:pt x="2698" y="924"/>
                  </a:lnTo>
                  <a:lnTo>
                    <a:pt x="2695" y="922"/>
                  </a:lnTo>
                  <a:lnTo>
                    <a:pt x="2689" y="920"/>
                  </a:lnTo>
                  <a:lnTo>
                    <a:pt x="2680" y="920"/>
                  </a:lnTo>
                  <a:lnTo>
                    <a:pt x="2680" y="917"/>
                  </a:lnTo>
                  <a:lnTo>
                    <a:pt x="2666" y="917"/>
                  </a:lnTo>
                  <a:lnTo>
                    <a:pt x="2666" y="908"/>
                  </a:lnTo>
                  <a:lnTo>
                    <a:pt x="2657" y="913"/>
                  </a:lnTo>
                  <a:lnTo>
                    <a:pt x="2655" y="924"/>
                  </a:lnTo>
                  <a:lnTo>
                    <a:pt x="2655" y="938"/>
                  </a:lnTo>
                  <a:lnTo>
                    <a:pt x="2653" y="951"/>
                  </a:lnTo>
                  <a:lnTo>
                    <a:pt x="2649" y="951"/>
                  </a:lnTo>
                  <a:lnTo>
                    <a:pt x="2649" y="960"/>
                  </a:lnTo>
                  <a:lnTo>
                    <a:pt x="2646" y="960"/>
                  </a:lnTo>
                  <a:lnTo>
                    <a:pt x="2646" y="973"/>
                  </a:lnTo>
                  <a:lnTo>
                    <a:pt x="2637" y="977"/>
                  </a:lnTo>
                  <a:lnTo>
                    <a:pt x="2637" y="988"/>
                  </a:lnTo>
                  <a:lnTo>
                    <a:pt x="2633" y="988"/>
                  </a:lnTo>
                  <a:lnTo>
                    <a:pt x="2629" y="1004"/>
                  </a:lnTo>
                  <a:lnTo>
                    <a:pt x="2626" y="1004"/>
                  </a:lnTo>
                  <a:lnTo>
                    <a:pt x="2626" y="1017"/>
                  </a:lnTo>
                  <a:lnTo>
                    <a:pt x="2613" y="1020"/>
                  </a:lnTo>
                  <a:lnTo>
                    <a:pt x="2609" y="1028"/>
                  </a:lnTo>
                  <a:lnTo>
                    <a:pt x="2586" y="1028"/>
                  </a:lnTo>
                  <a:lnTo>
                    <a:pt x="2580" y="1017"/>
                  </a:lnTo>
                  <a:lnTo>
                    <a:pt x="2577" y="1008"/>
                  </a:lnTo>
                  <a:lnTo>
                    <a:pt x="2571" y="995"/>
                  </a:lnTo>
                  <a:lnTo>
                    <a:pt x="2569" y="984"/>
                  </a:lnTo>
                  <a:lnTo>
                    <a:pt x="2557" y="989"/>
                  </a:lnTo>
                  <a:lnTo>
                    <a:pt x="2546" y="995"/>
                  </a:lnTo>
                  <a:lnTo>
                    <a:pt x="2537" y="1000"/>
                  </a:lnTo>
                  <a:lnTo>
                    <a:pt x="2524" y="1006"/>
                  </a:lnTo>
                  <a:lnTo>
                    <a:pt x="2506" y="1008"/>
                  </a:lnTo>
                  <a:lnTo>
                    <a:pt x="2509" y="964"/>
                  </a:lnTo>
                  <a:lnTo>
                    <a:pt x="2520" y="957"/>
                  </a:lnTo>
                  <a:lnTo>
                    <a:pt x="2520" y="948"/>
                  </a:lnTo>
                  <a:lnTo>
                    <a:pt x="2526" y="948"/>
                  </a:lnTo>
                  <a:lnTo>
                    <a:pt x="2520" y="928"/>
                  </a:lnTo>
                  <a:lnTo>
                    <a:pt x="2517" y="928"/>
                  </a:lnTo>
                  <a:lnTo>
                    <a:pt x="2517" y="900"/>
                  </a:lnTo>
                  <a:lnTo>
                    <a:pt x="2513" y="900"/>
                  </a:lnTo>
                  <a:lnTo>
                    <a:pt x="2513" y="880"/>
                  </a:lnTo>
                  <a:lnTo>
                    <a:pt x="2509" y="880"/>
                  </a:lnTo>
                  <a:lnTo>
                    <a:pt x="2509" y="860"/>
                  </a:lnTo>
                  <a:lnTo>
                    <a:pt x="2506" y="860"/>
                  </a:lnTo>
                  <a:lnTo>
                    <a:pt x="2506" y="837"/>
                  </a:lnTo>
                  <a:lnTo>
                    <a:pt x="2500" y="837"/>
                  </a:lnTo>
                  <a:lnTo>
                    <a:pt x="2506" y="777"/>
                  </a:lnTo>
                  <a:lnTo>
                    <a:pt x="2511" y="775"/>
                  </a:lnTo>
                  <a:lnTo>
                    <a:pt x="2515" y="775"/>
                  </a:lnTo>
                  <a:lnTo>
                    <a:pt x="2520" y="773"/>
                  </a:lnTo>
                  <a:lnTo>
                    <a:pt x="2526" y="773"/>
                  </a:lnTo>
                  <a:lnTo>
                    <a:pt x="2533" y="773"/>
                  </a:lnTo>
                  <a:close/>
                  <a:moveTo>
                    <a:pt x="3533" y="748"/>
                  </a:moveTo>
                  <a:lnTo>
                    <a:pt x="3535" y="762"/>
                  </a:lnTo>
                  <a:lnTo>
                    <a:pt x="3537" y="780"/>
                  </a:lnTo>
                  <a:lnTo>
                    <a:pt x="3529" y="782"/>
                  </a:lnTo>
                  <a:lnTo>
                    <a:pt x="3520" y="784"/>
                  </a:lnTo>
                  <a:lnTo>
                    <a:pt x="3509" y="784"/>
                  </a:lnTo>
                  <a:lnTo>
                    <a:pt x="3506" y="769"/>
                  </a:lnTo>
                  <a:lnTo>
                    <a:pt x="3506" y="753"/>
                  </a:lnTo>
                  <a:lnTo>
                    <a:pt x="3511" y="751"/>
                  </a:lnTo>
                  <a:lnTo>
                    <a:pt x="3515" y="749"/>
                  </a:lnTo>
                  <a:lnTo>
                    <a:pt x="3520" y="749"/>
                  </a:lnTo>
                  <a:lnTo>
                    <a:pt x="3526" y="749"/>
                  </a:lnTo>
                  <a:lnTo>
                    <a:pt x="3533" y="748"/>
                  </a:lnTo>
                  <a:close/>
                  <a:moveTo>
                    <a:pt x="1997" y="657"/>
                  </a:moveTo>
                  <a:lnTo>
                    <a:pt x="1998" y="660"/>
                  </a:lnTo>
                  <a:lnTo>
                    <a:pt x="1998" y="664"/>
                  </a:lnTo>
                  <a:lnTo>
                    <a:pt x="2000" y="666"/>
                  </a:lnTo>
                  <a:lnTo>
                    <a:pt x="2002" y="666"/>
                  </a:lnTo>
                  <a:lnTo>
                    <a:pt x="2004" y="668"/>
                  </a:lnTo>
                  <a:lnTo>
                    <a:pt x="2009" y="668"/>
                  </a:lnTo>
                  <a:lnTo>
                    <a:pt x="2009" y="671"/>
                  </a:lnTo>
                  <a:lnTo>
                    <a:pt x="2020" y="671"/>
                  </a:lnTo>
                  <a:lnTo>
                    <a:pt x="2026" y="660"/>
                  </a:lnTo>
                  <a:lnTo>
                    <a:pt x="2020" y="660"/>
                  </a:lnTo>
                  <a:lnTo>
                    <a:pt x="2020" y="657"/>
                  </a:lnTo>
                  <a:lnTo>
                    <a:pt x="1997" y="657"/>
                  </a:lnTo>
                  <a:close/>
                  <a:moveTo>
                    <a:pt x="2773" y="404"/>
                  </a:moveTo>
                  <a:lnTo>
                    <a:pt x="2817" y="404"/>
                  </a:lnTo>
                  <a:lnTo>
                    <a:pt x="2824" y="415"/>
                  </a:lnTo>
                  <a:lnTo>
                    <a:pt x="2831" y="429"/>
                  </a:lnTo>
                  <a:lnTo>
                    <a:pt x="2840" y="444"/>
                  </a:lnTo>
                  <a:lnTo>
                    <a:pt x="2846" y="460"/>
                  </a:lnTo>
                  <a:lnTo>
                    <a:pt x="2846" y="477"/>
                  </a:lnTo>
                  <a:lnTo>
                    <a:pt x="2840" y="477"/>
                  </a:lnTo>
                  <a:lnTo>
                    <a:pt x="2837" y="497"/>
                  </a:lnTo>
                  <a:lnTo>
                    <a:pt x="2828" y="502"/>
                  </a:lnTo>
                  <a:lnTo>
                    <a:pt x="2820" y="509"/>
                  </a:lnTo>
                  <a:lnTo>
                    <a:pt x="2811" y="515"/>
                  </a:lnTo>
                  <a:lnTo>
                    <a:pt x="2800" y="518"/>
                  </a:lnTo>
                  <a:lnTo>
                    <a:pt x="2786" y="520"/>
                  </a:lnTo>
                  <a:lnTo>
                    <a:pt x="2782" y="517"/>
                  </a:lnTo>
                  <a:lnTo>
                    <a:pt x="2780" y="513"/>
                  </a:lnTo>
                  <a:lnTo>
                    <a:pt x="2778" y="511"/>
                  </a:lnTo>
                  <a:lnTo>
                    <a:pt x="2775" y="509"/>
                  </a:lnTo>
                  <a:lnTo>
                    <a:pt x="2769" y="508"/>
                  </a:lnTo>
                  <a:lnTo>
                    <a:pt x="2764" y="497"/>
                  </a:lnTo>
                  <a:lnTo>
                    <a:pt x="2758" y="486"/>
                  </a:lnTo>
                  <a:lnTo>
                    <a:pt x="2753" y="477"/>
                  </a:lnTo>
                  <a:lnTo>
                    <a:pt x="2753" y="420"/>
                  </a:lnTo>
                  <a:lnTo>
                    <a:pt x="2758" y="417"/>
                  </a:lnTo>
                  <a:lnTo>
                    <a:pt x="2764" y="413"/>
                  </a:lnTo>
                  <a:lnTo>
                    <a:pt x="2769" y="408"/>
                  </a:lnTo>
                  <a:lnTo>
                    <a:pt x="2773" y="404"/>
                  </a:lnTo>
                  <a:close/>
                  <a:moveTo>
                    <a:pt x="2866" y="393"/>
                  </a:moveTo>
                  <a:lnTo>
                    <a:pt x="2866" y="397"/>
                  </a:lnTo>
                  <a:lnTo>
                    <a:pt x="2880" y="400"/>
                  </a:lnTo>
                  <a:lnTo>
                    <a:pt x="2880" y="424"/>
                  </a:lnTo>
                  <a:lnTo>
                    <a:pt x="2860" y="428"/>
                  </a:lnTo>
                  <a:lnTo>
                    <a:pt x="2837" y="428"/>
                  </a:lnTo>
                  <a:lnTo>
                    <a:pt x="2837" y="397"/>
                  </a:lnTo>
                  <a:lnTo>
                    <a:pt x="2866" y="393"/>
                  </a:lnTo>
                  <a:close/>
                  <a:moveTo>
                    <a:pt x="813" y="273"/>
                  </a:moveTo>
                  <a:lnTo>
                    <a:pt x="809" y="275"/>
                  </a:lnTo>
                  <a:lnTo>
                    <a:pt x="806" y="277"/>
                  </a:lnTo>
                  <a:lnTo>
                    <a:pt x="802" y="278"/>
                  </a:lnTo>
                  <a:lnTo>
                    <a:pt x="798" y="278"/>
                  </a:lnTo>
                  <a:lnTo>
                    <a:pt x="797" y="278"/>
                  </a:lnTo>
                  <a:lnTo>
                    <a:pt x="793" y="280"/>
                  </a:lnTo>
                  <a:lnTo>
                    <a:pt x="793" y="284"/>
                  </a:lnTo>
                  <a:lnTo>
                    <a:pt x="829" y="284"/>
                  </a:lnTo>
                  <a:lnTo>
                    <a:pt x="829" y="288"/>
                  </a:lnTo>
                  <a:lnTo>
                    <a:pt x="833" y="288"/>
                  </a:lnTo>
                  <a:lnTo>
                    <a:pt x="833" y="284"/>
                  </a:lnTo>
                  <a:lnTo>
                    <a:pt x="853" y="280"/>
                  </a:lnTo>
                  <a:lnTo>
                    <a:pt x="853" y="277"/>
                  </a:lnTo>
                  <a:lnTo>
                    <a:pt x="813" y="273"/>
                  </a:lnTo>
                  <a:close/>
                  <a:moveTo>
                    <a:pt x="2353" y="200"/>
                  </a:moveTo>
                  <a:lnTo>
                    <a:pt x="2360" y="208"/>
                  </a:lnTo>
                  <a:lnTo>
                    <a:pt x="2366" y="213"/>
                  </a:lnTo>
                  <a:lnTo>
                    <a:pt x="2371" y="218"/>
                  </a:lnTo>
                  <a:lnTo>
                    <a:pt x="2377" y="226"/>
                  </a:lnTo>
                  <a:lnTo>
                    <a:pt x="2377" y="235"/>
                  </a:lnTo>
                  <a:lnTo>
                    <a:pt x="2373" y="248"/>
                  </a:lnTo>
                  <a:lnTo>
                    <a:pt x="2378" y="249"/>
                  </a:lnTo>
                  <a:lnTo>
                    <a:pt x="2382" y="249"/>
                  </a:lnTo>
                  <a:lnTo>
                    <a:pt x="2386" y="251"/>
                  </a:lnTo>
                  <a:lnTo>
                    <a:pt x="2389" y="253"/>
                  </a:lnTo>
                  <a:lnTo>
                    <a:pt x="2389" y="231"/>
                  </a:lnTo>
                  <a:lnTo>
                    <a:pt x="2386" y="231"/>
                  </a:lnTo>
                  <a:lnTo>
                    <a:pt x="2386" y="213"/>
                  </a:lnTo>
                  <a:lnTo>
                    <a:pt x="2369" y="206"/>
                  </a:lnTo>
                  <a:lnTo>
                    <a:pt x="2353" y="200"/>
                  </a:lnTo>
                  <a:close/>
                  <a:moveTo>
                    <a:pt x="1386" y="91"/>
                  </a:moveTo>
                  <a:lnTo>
                    <a:pt x="1380" y="100"/>
                  </a:lnTo>
                  <a:lnTo>
                    <a:pt x="1382" y="100"/>
                  </a:lnTo>
                  <a:lnTo>
                    <a:pt x="1384" y="98"/>
                  </a:lnTo>
                  <a:lnTo>
                    <a:pt x="1386" y="97"/>
                  </a:lnTo>
                  <a:lnTo>
                    <a:pt x="1389" y="95"/>
                  </a:lnTo>
                  <a:lnTo>
                    <a:pt x="1389" y="93"/>
                  </a:lnTo>
                  <a:lnTo>
                    <a:pt x="1389" y="91"/>
                  </a:lnTo>
                  <a:lnTo>
                    <a:pt x="1386" y="91"/>
                  </a:lnTo>
                  <a:close/>
                  <a:moveTo>
                    <a:pt x="1949" y="31"/>
                  </a:moveTo>
                  <a:lnTo>
                    <a:pt x="1949" y="53"/>
                  </a:lnTo>
                  <a:lnTo>
                    <a:pt x="1977" y="53"/>
                  </a:lnTo>
                  <a:lnTo>
                    <a:pt x="1973" y="113"/>
                  </a:lnTo>
                  <a:lnTo>
                    <a:pt x="1966" y="117"/>
                  </a:lnTo>
                  <a:lnTo>
                    <a:pt x="1966" y="124"/>
                  </a:lnTo>
                  <a:lnTo>
                    <a:pt x="1960" y="124"/>
                  </a:lnTo>
                  <a:lnTo>
                    <a:pt x="1960" y="128"/>
                  </a:lnTo>
                  <a:lnTo>
                    <a:pt x="1960" y="129"/>
                  </a:lnTo>
                  <a:lnTo>
                    <a:pt x="1962" y="129"/>
                  </a:lnTo>
                  <a:lnTo>
                    <a:pt x="1962" y="131"/>
                  </a:lnTo>
                  <a:lnTo>
                    <a:pt x="1964" y="131"/>
                  </a:lnTo>
                  <a:lnTo>
                    <a:pt x="1966" y="133"/>
                  </a:lnTo>
                  <a:lnTo>
                    <a:pt x="1969" y="135"/>
                  </a:lnTo>
                  <a:lnTo>
                    <a:pt x="1971" y="138"/>
                  </a:lnTo>
                  <a:lnTo>
                    <a:pt x="1975" y="140"/>
                  </a:lnTo>
                  <a:lnTo>
                    <a:pt x="1977" y="142"/>
                  </a:lnTo>
                  <a:lnTo>
                    <a:pt x="1978" y="146"/>
                  </a:lnTo>
                  <a:lnTo>
                    <a:pt x="1980" y="151"/>
                  </a:lnTo>
                  <a:lnTo>
                    <a:pt x="1997" y="158"/>
                  </a:lnTo>
                  <a:lnTo>
                    <a:pt x="2006" y="169"/>
                  </a:lnTo>
                  <a:lnTo>
                    <a:pt x="2009" y="184"/>
                  </a:lnTo>
                  <a:lnTo>
                    <a:pt x="2009" y="202"/>
                  </a:lnTo>
                  <a:lnTo>
                    <a:pt x="2009" y="224"/>
                  </a:lnTo>
                  <a:lnTo>
                    <a:pt x="2013" y="235"/>
                  </a:lnTo>
                  <a:lnTo>
                    <a:pt x="2013" y="249"/>
                  </a:lnTo>
                  <a:lnTo>
                    <a:pt x="2009" y="262"/>
                  </a:lnTo>
                  <a:lnTo>
                    <a:pt x="2006" y="273"/>
                  </a:lnTo>
                  <a:lnTo>
                    <a:pt x="2002" y="275"/>
                  </a:lnTo>
                  <a:lnTo>
                    <a:pt x="2000" y="277"/>
                  </a:lnTo>
                  <a:lnTo>
                    <a:pt x="1998" y="278"/>
                  </a:lnTo>
                  <a:lnTo>
                    <a:pt x="1997" y="280"/>
                  </a:lnTo>
                  <a:lnTo>
                    <a:pt x="1989" y="280"/>
                  </a:lnTo>
                  <a:lnTo>
                    <a:pt x="1989" y="284"/>
                  </a:lnTo>
                  <a:lnTo>
                    <a:pt x="1977" y="284"/>
                  </a:lnTo>
                  <a:lnTo>
                    <a:pt x="1977" y="288"/>
                  </a:lnTo>
                  <a:lnTo>
                    <a:pt x="1973" y="291"/>
                  </a:lnTo>
                  <a:lnTo>
                    <a:pt x="1971" y="295"/>
                  </a:lnTo>
                  <a:lnTo>
                    <a:pt x="1969" y="297"/>
                  </a:lnTo>
                  <a:lnTo>
                    <a:pt x="1969" y="300"/>
                  </a:lnTo>
                  <a:lnTo>
                    <a:pt x="1969" y="306"/>
                  </a:lnTo>
                  <a:lnTo>
                    <a:pt x="1969" y="311"/>
                  </a:lnTo>
                  <a:lnTo>
                    <a:pt x="1933" y="311"/>
                  </a:lnTo>
                  <a:lnTo>
                    <a:pt x="1929" y="300"/>
                  </a:lnTo>
                  <a:lnTo>
                    <a:pt x="1926" y="300"/>
                  </a:lnTo>
                  <a:lnTo>
                    <a:pt x="1926" y="291"/>
                  </a:lnTo>
                  <a:lnTo>
                    <a:pt x="1920" y="291"/>
                  </a:lnTo>
                  <a:lnTo>
                    <a:pt x="1920" y="284"/>
                  </a:lnTo>
                  <a:lnTo>
                    <a:pt x="1897" y="264"/>
                  </a:lnTo>
                  <a:lnTo>
                    <a:pt x="1893" y="253"/>
                  </a:lnTo>
                  <a:lnTo>
                    <a:pt x="1886" y="253"/>
                  </a:lnTo>
                  <a:lnTo>
                    <a:pt x="1886" y="244"/>
                  </a:lnTo>
                  <a:lnTo>
                    <a:pt x="1878" y="240"/>
                  </a:lnTo>
                  <a:lnTo>
                    <a:pt x="1873" y="235"/>
                  </a:lnTo>
                  <a:lnTo>
                    <a:pt x="1866" y="233"/>
                  </a:lnTo>
                  <a:lnTo>
                    <a:pt x="1853" y="231"/>
                  </a:lnTo>
                  <a:lnTo>
                    <a:pt x="1853" y="224"/>
                  </a:lnTo>
                  <a:lnTo>
                    <a:pt x="1837" y="211"/>
                  </a:lnTo>
                  <a:lnTo>
                    <a:pt x="1828" y="197"/>
                  </a:lnTo>
                  <a:lnTo>
                    <a:pt x="1826" y="177"/>
                  </a:lnTo>
                  <a:lnTo>
                    <a:pt x="1826" y="148"/>
                  </a:lnTo>
                  <a:lnTo>
                    <a:pt x="1849" y="148"/>
                  </a:lnTo>
                  <a:lnTo>
                    <a:pt x="1849" y="157"/>
                  </a:lnTo>
                  <a:lnTo>
                    <a:pt x="1855" y="160"/>
                  </a:lnTo>
                  <a:lnTo>
                    <a:pt x="1858" y="164"/>
                  </a:lnTo>
                  <a:lnTo>
                    <a:pt x="1862" y="166"/>
                  </a:lnTo>
                  <a:lnTo>
                    <a:pt x="1866" y="169"/>
                  </a:lnTo>
                  <a:lnTo>
                    <a:pt x="1873" y="171"/>
                  </a:lnTo>
                  <a:lnTo>
                    <a:pt x="1873" y="177"/>
                  </a:lnTo>
                  <a:lnTo>
                    <a:pt x="1877" y="177"/>
                  </a:lnTo>
                  <a:lnTo>
                    <a:pt x="1877" y="171"/>
                  </a:lnTo>
                  <a:lnTo>
                    <a:pt x="1886" y="168"/>
                  </a:lnTo>
                  <a:lnTo>
                    <a:pt x="1886" y="124"/>
                  </a:lnTo>
                  <a:lnTo>
                    <a:pt x="1869" y="124"/>
                  </a:lnTo>
                  <a:lnTo>
                    <a:pt x="1868" y="118"/>
                  </a:lnTo>
                  <a:lnTo>
                    <a:pt x="1866" y="115"/>
                  </a:lnTo>
                  <a:lnTo>
                    <a:pt x="1866" y="109"/>
                  </a:lnTo>
                  <a:lnTo>
                    <a:pt x="1864" y="104"/>
                  </a:lnTo>
                  <a:lnTo>
                    <a:pt x="1866" y="97"/>
                  </a:lnTo>
                  <a:lnTo>
                    <a:pt x="1866" y="95"/>
                  </a:lnTo>
                  <a:lnTo>
                    <a:pt x="1866" y="93"/>
                  </a:lnTo>
                  <a:lnTo>
                    <a:pt x="1868" y="95"/>
                  </a:lnTo>
                  <a:lnTo>
                    <a:pt x="1868" y="95"/>
                  </a:lnTo>
                  <a:lnTo>
                    <a:pt x="1869" y="95"/>
                  </a:lnTo>
                  <a:lnTo>
                    <a:pt x="1869" y="91"/>
                  </a:lnTo>
                  <a:lnTo>
                    <a:pt x="1866" y="91"/>
                  </a:lnTo>
                  <a:lnTo>
                    <a:pt x="1866" y="68"/>
                  </a:lnTo>
                  <a:lnTo>
                    <a:pt x="1880" y="64"/>
                  </a:lnTo>
                  <a:lnTo>
                    <a:pt x="1886" y="57"/>
                  </a:lnTo>
                  <a:lnTo>
                    <a:pt x="1898" y="55"/>
                  </a:lnTo>
                  <a:lnTo>
                    <a:pt x="1911" y="57"/>
                  </a:lnTo>
                  <a:lnTo>
                    <a:pt x="1920" y="60"/>
                  </a:lnTo>
                  <a:lnTo>
                    <a:pt x="1920" y="64"/>
                  </a:lnTo>
                  <a:lnTo>
                    <a:pt x="1933" y="60"/>
                  </a:lnTo>
                  <a:lnTo>
                    <a:pt x="1933" y="57"/>
                  </a:lnTo>
                  <a:lnTo>
                    <a:pt x="1920" y="57"/>
                  </a:lnTo>
                  <a:lnTo>
                    <a:pt x="1920" y="37"/>
                  </a:lnTo>
                  <a:lnTo>
                    <a:pt x="1929" y="33"/>
                  </a:lnTo>
                  <a:lnTo>
                    <a:pt x="1938" y="33"/>
                  </a:lnTo>
                  <a:lnTo>
                    <a:pt x="1949" y="31"/>
                  </a:lnTo>
                  <a:close/>
                  <a:moveTo>
                    <a:pt x="2453" y="8"/>
                  </a:moveTo>
                  <a:lnTo>
                    <a:pt x="2453" y="11"/>
                  </a:lnTo>
                  <a:lnTo>
                    <a:pt x="2457" y="15"/>
                  </a:lnTo>
                  <a:lnTo>
                    <a:pt x="2458" y="18"/>
                  </a:lnTo>
                  <a:lnTo>
                    <a:pt x="2458" y="20"/>
                  </a:lnTo>
                  <a:lnTo>
                    <a:pt x="2458" y="24"/>
                  </a:lnTo>
                  <a:lnTo>
                    <a:pt x="2458" y="26"/>
                  </a:lnTo>
                  <a:lnTo>
                    <a:pt x="2460" y="29"/>
                  </a:lnTo>
                  <a:lnTo>
                    <a:pt x="2460" y="31"/>
                  </a:lnTo>
                  <a:lnTo>
                    <a:pt x="2473" y="40"/>
                  </a:lnTo>
                  <a:lnTo>
                    <a:pt x="2473" y="48"/>
                  </a:lnTo>
                  <a:lnTo>
                    <a:pt x="2477" y="48"/>
                  </a:lnTo>
                  <a:lnTo>
                    <a:pt x="2480" y="64"/>
                  </a:lnTo>
                  <a:lnTo>
                    <a:pt x="2486" y="64"/>
                  </a:lnTo>
                  <a:lnTo>
                    <a:pt x="2488" y="77"/>
                  </a:lnTo>
                  <a:lnTo>
                    <a:pt x="2486" y="88"/>
                  </a:lnTo>
                  <a:lnTo>
                    <a:pt x="2486" y="98"/>
                  </a:lnTo>
                  <a:lnTo>
                    <a:pt x="2489" y="108"/>
                  </a:lnTo>
                  <a:lnTo>
                    <a:pt x="2497" y="73"/>
                  </a:lnTo>
                  <a:lnTo>
                    <a:pt x="2526" y="73"/>
                  </a:lnTo>
                  <a:lnTo>
                    <a:pt x="2526" y="69"/>
                  </a:lnTo>
                  <a:lnTo>
                    <a:pt x="2529" y="68"/>
                  </a:lnTo>
                  <a:lnTo>
                    <a:pt x="2531" y="66"/>
                  </a:lnTo>
                  <a:lnTo>
                    <a:pt x="2533" y="64"/>
                  </a:lnTo>
                  <a:lnTo>
                    <a:pt x="2533" y="64"/>
                  </a:lnTo>
                  <a:lnTo>
                    <a:pt x="2533" y="28"/>
                  </a:lnTo>
                  <a:lnTo>
                    <a:pt x="2537" y="28"/>
                  </a:lnTo>
                  <a:lnTo>
                    <a:pt x="2553" y="8"/>
                  </a:lnTo>
                  <a:lnTo>
                    <a:pt x="2549" y="8"/>
                  </a:lnTo>
                  <a:lnTo>
                    <a:pt x="2549" y="11"/>
                  </a:lnTo>
                  <a:lnTo>
                    <a:pt x="2529" y="17"/>
                  </a:lnTo>
                  <a:lnTo>
                    <a:pt x="2526" y="24"/>
                  </a:lnTo>
                  <a:lnTo>
                    <a:pt x="2515" y="33"/>
                  </a:lnTo>
                  <a:lnTo>
                    <a:pt x="2502" y="38"/>
                  </a:lnTo>
                  <a:lnTo>
                    <a:pt x="2486" y="40"/>
                  </a:lnTo>
                  <a:lnTo>
                    <a:pt x="2480" y="37"/>
                  </a:lnTo>
                  <a:lnTo>
                    <a:pt x="2477" y="33"/>
                  </a:lnTo>
                  <a:lnTo>
                    <a:pt x="2473" y="29"/>
                  </a:lnTo>
                  <a:lnTo>
                    <a:pt x="2469" y="24"/>
                  </a:lnTo>
                  <a:lnTo>
                    <a:pt x="2466" y="24"/>
                  </a:lnTo>
                  <a:lnTo>
                    <a:pt x="2466" y="11"/>
                  </a:lnTo>
                  <a:lnTo>
                    <a:pt x="2460" y="11"/>
                  </a:lnTo>
                  <a:lnTo>
                    <a:pt x="2460" y="8"/>
                  </a:lnTo>
                  <a:lnTo>
                    <a:pt x="2453" y="8"/>
                  </a:lnTo>
                  <a:close/>
                  <a:moveTo>
                    <a:pt x="2071" y="0"/>
                  </a:moveTo>
                  <a:lnTo>
                    <a:pt x="2084" y="2"/>
                  </a:lnTo>
                  <a:lnTo>
                    <a:pt x="2097" y="6"/>
                  </a:lnTo>
                  <a:lnTo>
                    <a:pt x="2106" y="8"/>
                  </a:lnTo>
                  <a:lnTo>
                    <a:pt x="2126" y="8"/>
                  </a:lnTo>
                  <a:lnTo>
                    <a:pt x="2126" y="4"/>
                  </a:lnTo>
                  <a:lnTo>
                    <a:pt x="2157" y="8"/>
                  </a:lnTo>
                  <a:lnTo>
                    <a:pt x="2160" y="38"/>
                  </a:lnTo>
                  <a:lnTo>
                    <a:pt x="2157" y="66"/>
                  </a:lnTo>
                  <a:lnTo>
                    <a:pt x="2151" y="91"/>
                  </a:lnTo>
                  <a:lnTo>
                    <a:pt x="2146" y="117"/>
                  </a:lnTo>
                  <a:lnTo>
                    <a:pt x="2140" y="144"/>
                  </a:lnTo>
                  <a:lnTo>
                    <a:pt x="2135" y="146"/>
                  </a:lnTo>
                  <a:lnTo>
                    <a:pt x="2133" y="148"/>
                  </a:lnTo>
                  <a:lnTo>
                    <a:pt x="2131" y="149"/>
                  </a:lnTo>
                  <a:lnTo>
                    <a:pt x="2129" y="151"/>
                  </a:lnTo>
                  <a:lnTo>
                    <a:pt x="2129" y="151"/>
                  </a:lnTo>
                  <a:lnTo>
                    <a:pt x="2118" y="155"/>
                  </a:lnTo>
                  <a:lnTo>
                    <a:pt x="2108" y="153"/>
                  </a:lnTo>
                  <a:lnTo>
                    <a:pt x="2100" y="151"/>
                  </a:lnTo>
                  <a:lnTo>
                    <a:pt x="2093" y="151"/>
                  </a:lnTo>
                  <a:lnTo>
                    <a:pt x="2089" y="151"/>
                  </a:lnTo>
                  <a:lnTo>
                    <a:pt x="2093" y="168"/>
                  </a:lnTo>
                  <a:lnTo>
                    <a:pt x="2097" y="168"/>
                  </a:lnTo>
                  <a:lnTo>
                    <a:pt x="2097" y="182"/>
                  </a:lnTo>
                  <a:lnTo>
                    <a:pt x="2093" y="198"/>
                  </a:lnTo>
                  <a:lnTo>
                    <a:pt x="2089" y="215"/>
                  </a:lnTo>
                  <a:lnTo>
                    <a:pt x="2086" y="228"/>
                  </a:lnTo>
                  <a:lnTo>
                    <a:pt x="2077" y="228"/>
                  </a:lnTo>
                  <a:lnTo>
                    <a:pt x="2077" y="244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8"/>
                  </a:lnTo>
                  <a:lnTo>
                    <a:pt x="2080" y="248"/>
                  </a:lnTo>
                  <a:lnTo>
                    <a:pt x="2100" y="248"/>
                  </a:lnTo>
                  <a:lnTo>
                    <a:pt x="2120" y="273"/>
                  </a:lnTo>
                  <a:lnTo>
                    <a:pt x="2126" y="273"/>
                  </a:lnTo>
                  <a:lnTo>
                    <a:pt x="2126" y="280"/>
                  </a:lnTo>
                  <a:lnTo>
                    <a:pt x="2133" y="284"/>
                  </a:lnTo>
                  <a:lnTo>
                    <a:pt x="2133" y="304"/>
                  </a:lnTo>
                  <a:lnTo>
                    <a:pt x="2137" y="304"/>
                  </a:lnTo>
                  <a:lnTo>
                    <a:pt x="2140" y="320"/>
                  </a:lnTo>
                  <a:lnTo>
                    <a:pt x="2146" y="320"/>
                  </a:lnTo>
                  <a:lnTo>
                    <a:pt x="2146" y="333"/>
                  </a:lnTo>
                  <a:lnTo>
                    <a:pt x="2153" y="337"/>
                  </a:lnTo>
                  <a:lnTo>
                    <a:pt x="2162" y="346"/>
                  </a:lnTo>
                  <a:lnTo>
                    <a:pt x="2168" y="355"/>
                  </a:lnTo>
                  <a:lnTo>
                    <a:pt x="2173" y="368"/>
                  </a:lnTo>
                  <a:lnTo>
                    <a:pt x="2186" y="375"/>
                  </a:lnTo>
                  <a:lnTo>
                    <a:pt x="2191" y="386"/>
                  </a:lnTo>
                  <a:lnTo>
                    <a:pt x="2193" y="404"/>
                  </a:lnTo>
                  <a:lnTo>
                    <a:pt x="2177" y="404"/>
                  </a:lnTo>
                  <a:lnTo>
                    <a:pt x="2177" y="408"/>
                  </a:lnTo>
                  <a:lnTo>
                    <a:pt x="2186" y="417"/>
                  </a:lnTo>
                  <a:lnTo>
                    <a:pt x="2186" y="424"/>
                  </a:lnTo>
                  <a:lnTo>
                    <a:pt x="2182" y="431"/>
                  </a:lnTo>
                  <a:lnTo>
                    <a:pt x="2178" y="438"/>
                  </a:lnTo>
                  <a:lnTo>
                    <a:pt x="2177" y="444"/>
                  </a:lnTo>
                  <a:lnTo>
                    <a:pt x="2180" y="444"/>
                  </a:lnTo>
                  <a:lnTo>
                    <a:pt x="2184" y="449"/>
                  </a:lnTo>
                  <a:lnTo>
                    <a:pt x="2188" y="453"/>
                  </a:lnTo>
                  <a:lnTo>
                    <a:pt x="2191" y="455"/>
                  </a:lnTo>
                  <a:lnTo>
                    <a:pt x="2197" y="455"/>
                  </a:lnTo>
                  <a:lnTo>
                    <a:pt x="2206" y="457"/>
                  </a:lnTo>
                  <a:lnTo>
                    <a:pt x="2206" y="451"/>
                  </a:lnTo>
                  <a:lnTo>
                    <a:pt x="2233" y="457"/>
                  </a:lnTo>
                  <a:lnTo>
                    <a:pt x="2233" y="468"/>
                  </a:lnTo>
                  <a:lnTo>
                    <a:pt x="2233" y="480"/>
                  </a:lnTo>
                  <a:lnTo>
                    <a:pt x="2237" y="488"/>
                  </a:lnTo>
                  <a:lnTo>
                    <a:pt x="2246" y="488"/>
                  </a:lnTo>
                  <a:lnTo>
                    <a:pt x="2249" y="497"/>
                  </a:lnTo>
                  <a:lnTo>
                    <a:pt x="2257" y="500"/>
                  </a:lnTo>
                  <a:lnTo>
                    <a:pt x="2257" y="511"/>
                  </a:lnTo>
                  <a:lnTo>
                    <a:pt x="2266" y="531"/>
                  </a:lnTo>
                  <a:lnTo>
                    <a:pt x="2273" y="553"/>
                  </a:lnTo>
                  <a:lnTo>
                    <a:pt x="2280" y="553"/>
                  </a:lnTo>
                  <a:lnTo>
                    <a:pt x="2280" y="488"/>
                  </a:lnTo>
                  <a:lnTo>
                    <a:pt x="2286" y="488"/>
                  </a:lnTo>
                  <a:lnTo>
                    <a:pt x="2289" y="468"/>
                  </a:lnTo>
                  <a:lnTo>
                    <a:pt x="2309" y="468"/>
                  </a:lnTo>
                  <a:lnTo>
                    <a:pt x="2311" y="471"/>
                  </a:lnTo>
                  <a:lnTo>
                    <a:pt x="2313" y="473"/>
                  </a:lnTo>
                  <a:lnTo>
                    <a:pt x="2313" y="473"/>
                  </a:lnTo>
                  <a:lnTo>
                    <a:pt x="2315" y="473"/>
                  </a:lnTo>
                  <a:lnTo>
                    <a:pt x="2317" y="473"/>
                  </a:lnTo>
                  <a:lnTo>
                    <a:pt x="2318" y="475"/>
                  </a:lnTo>
                  <a:lnTo>
                    <a:pt x="2320" y="477"/>
                  </a:lnTo>
                  <a:lnTo>
                    <a:pt x="2320" y="480"/>
                  </a:lnTo>
                  <a:lnTo>
                    <a:pt x="2329" y="480"/>
                  </a:lnTo>
                  <a:lnTo>
                    <a:pt x="2353" y="511"/>
                  </a:lnTo>
                  <a:lnTo>
                    <a:pt x="2353" y="520"/>
                  </a:lnTo>
                  <a:lnTo>
                    <a:pt x="2357" y="528"/>
                  </a:lnTo>
                  <a:lnTo>
                    <a:pt x="2362" y="538"/>
                  </a:lnTo>
                  <a:lnTo>
                    <a:pt x="2360" y="553"/>
                  </a:lnTo>
                  <a:lnTo>
                    <a:pt x="2357" y="553"/>
                  </a:lnTo>
                  <a:lnTo>
                    <a:pt x="2355" y="557"/>
                  </a:lnTo>
                  <a:lnTo>
                    <a:pt x="2355" y="560"/>
                  </a:lnTo>
                  <a:lnTo>
                    <a:pt x="2353" y="566"/>
                  </a:lnTo>
                  <a:lnTo>
                    <a:pt x="2353" y="571"/>
                  </a:lnTo>
                  <a:lnTo>
                    <a:pt x="2364" y="582"/>
                  </a:lnTo>
                  <a:lnTo>
                    <a:pt x="2371" y="593"/>
                  </a:lnTo>
                  <a:lnTo>
                    <a:pt x="2377" y="608"/>
                  </a:lnTo>
                  <a:lnTo>
                    <a:pt x="2386" y="620"/>
                  </a:lnTo>
                  <a:lnTo>
                    <a:pt x="2389" y="620"/>
                  </a:lnTo>
                  <a:lnTo>
                    <a:pt x="2406" y="640"/>
                  </a:lnTo>
                  <a:lnTo>
                    <a:pt x="2406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9" y="637"/>
                  </a:lnTo>
                  <a:lnTo>
                    <a:pt x="2424" y="626"/>
                  </a:lnTo>
                  <a:lnTo>
                    <a:pt x="2429" y="611"/>
                  </a:lnTo>
                  <a:lnTo>
                    <a:pt x="2429" y="593"/>
                  </a:lnTo>
                  <a:lnTo>
                    <a:pt x="2429" y="568"/>
                  </a:lnTo>
                  <a:lnTo>
                    <a:pt x="2433" y="558"/>
                  </a:lnTo>
                  <a:lnTo>
                    <a:pt x="2435" y="546"/>
                  </a:lnTo>
                  <a:lnTo>
                    <a:pt x="2433" y="529"/>
                  </a:lnTo>
                  <a:lnTo>
                    <a:pt x="2431" y="515"/>
                  </a:lnTo>
                  <a:lnTo>
                    <a:pt x="2431" y="500"/>
                  </a:lnTo>
                  <a:lnTo>
                    <a:pt x="2433" y="488"/>
                  </a:lnTo>
                  <a:lnTo>
                    <a:pt x="2440" y="484"/>
                  </a:lnTo>
                  <a:lnTo>
                    <a:pt x="2446" y="475"/>
                  </a:lnTo>
                  <a:lnTo>
                    <a:pt x="2449" y="466"/>
                  </a:lnTo>
                  <a:lnTo>
                    <a:pt x="2449" y="451"/>
                  </a:lnTo>
                  <a:lnTo>
                    <a:pt x="2442" y="451"/>
                  </a:lnTo>
                  <a:lnTo>
                    <a:pt x="2437" y="448"/>
                  </a:lnTo>
                  <a:lnTo>
                    <a:pt x="2433" y="446"/>
                  </a:lnTo>
                  <a:lnTo>
                    <a:pt x="2431" y="442"/>
                  </a:lnTo>
                  <a:lnTo>
                    <a:pt x="2429" y="438"/>
                  </a:lnTo>
                  <a:lnTo>
                    <a:pt x="2428" y="435"/>
                  </a:lnTo>
                  <a:lnTo>
                    <a:pt x="2426" y="428"/>
                  </a:lnTo>
                  <a:lnTo>
                    <a:pt x="2420" y="428"/>
                  </a:lnTo>
                  <a:lnTo>
                    <a:pt x="2420" y="417"/>
                  </a:lnTo>
                  <a:lnTo>
                    <a:pt x="2413" y="413"/>
                  </a:lnTo>
                  <a:lnTo>
                    <a:pt x="2417" y="377"/>
                  </a:lnTo>
                  <a:lnTo>
                    <a:pt x="2433" y="371"/>
                  </a:lnTo>
                  <a:lnTo>
                    <a:pt x="2433" y="368"/>
                  </a:lnTo>
                  <a:lnTo>
                    <a:pt x="2517" y="368"/>
                  </a:lnTo>
                  <a:lnTo>
                    <a:pt x="2518" y="375"/>
                  </a:lnTo>
                  <a:lnTo>
                    <a:pt x="2520" y="378"/>
                  </a:lnTo>
                  <a:lnTo>
                    <a:pt x="2524" y="380"/>
                  </a:lnTo>
                  <a:lnTo>
                    <a:pt x="2528" y="382"/>
                  </a:lnTo>
                  <a:lnTo>
                    <a:pt x="2533" y="384"/>
                  </a:lnTo>
                  <a:lnTo>
                    <a:pt x="2533" y="393"/>
                  </a:lnTo>
                  <a:lnTo>
                    <a:pt x="2546" y="393"/>
                  </a:lnTo>
                  <a:lnTo>
                    <a:pt x="2557" y="395"/>
                  </a:lnTo>
                  <a:lnTo>
                    <a:pt x="2566" y="400"/>
                  </a:lnTo>
                  <a:lnTo>
                    <a:pt x="2569" y="400"/>
                  </a:lnTo>
                  <a:lnTo>
                    <a:pt x="2569" y="420"/>
                  </a:lnTo>
                  <a:lnTo>
                    <a:pt x="2566" y="420"/>
                  </a:lnTo>
                  <a:lnTo>
                    <a:pt x="2566" y="424"/>
                  </a:lnTo>
                  <a:lnTo>
                    <a:pt x="2580" y="431"/>
                  </a:lnTo>
                  <a:lnTo>
                    <a:pt x="2586" y="446"/>
                  </a:lnTo>
                  <a:lnTo>
                    <a:pt x="2584" y="462"/>
                  </a:lnTo>
                  <a:lnTo>
                    <a:pt x="2580" y="477"/>
                  </a:lnTo>
                  <a:lnTo>
                    <a:pt x="2560" y="477"/>
                  </a:lnTo>
                  <a:lnTo>
                    <a:pt x="2560" y="484"/>
                  </a:lnTo>
                  <a:lnTo>
                    <a:pt x="2568" y="486"/>
                  </a:lnTo>
                  <a:lnTo>
                    <a:pt x="2573" y="489"/>
                  </a:lnTo>
                  <a:lnTo>
                    <a:pt x="2577" y="493"/>
                  </a:lnTo>
                  <a:lnTo>
                    <a:pt x="2578" y="497"/>
                  </a:lnTo>
                  <a:lnTo>
                    <a:pt x="2580" y="504"/>
                  </a:lnTo>
                  <a:lnTo>
                    <a:pt x="2580" y="517"/>
                  </a:lnTo>
                  <a:lnTo>
                    <a:pt x="2593" y="520"/>
                  </a:lnTo>
                  <a:lnTo>
                    <a:pt x="2597" y="528"/>
                  </a:lnTo>
                  <a:lnTo>
                    <a:pt x="2606" y="528"/>
                  </a:lnTo>
                  <a:lnTo>
                    <a:pt x="2609" y="537"/>
                  </a:lnTo>
                  <a:lnTo>
                    <a:pt x="2626" y="548"/>
                  </a:lnTo>
                  <a:lnTo>
                    <a:pt x="2626" y="560"/>
                  </a:lnTo>
                  <a:lnTo>
                    <a:pt x="2633" y="564"/>
                  </a:lnTo>
                  <a:lnTo>
                    <a:pt x="2633" y="608"/>
                  </a:lnTo>
                  <a:lnTo>
                    <a:pt x="2629" y="608"/>
                  </a:lnTo>
                  <a:lnTo>
                    <a:pt x="2626" y="637"/>
                  </a:lnTo>
                  <a:lnTo>
                    <a:pt x="2620" y="637"/>
                  </a:lnTo>
                  <a:lnTo>
                    <a:pt x="2620" y="644"/>
                  </a:lnTo>
                  <a:lnTo>
                    <a:pt x="2617" y="644"/>
                  </a:lnTo>
                  <a:lnTo>
                    <a:pt x="2617" y="651"/>
                  </a:lnTo>
                  <a:lnTo>
                    <a:pt x="2606" y="660"/>
                  </a:lnTo>
                  <a:lnTo>
                    <a:pt x="2606" y="671"/>
                  </a:lnTo>
                  <a:lnTo>
                    <a:pt x="2597" y="677"/>
                  </a:lnTo>
                  <a:lnTo>
                    <a:pt x="2593" y="688"/>
                  </a:lnTo>
                  <a:lnTo>
                    <a:pt x="2566" y="688"/>
                  </a:lnTo>
                  <a:lnTo>
                    <a:pt x="2569" y="711"/>
                  </a:lnTo>
                  <a:lnTo>
                    <a:pt x="2549" y="711"/>
                  </a:lnTo>
                  <a:lnTo>
                    <a:pt x="2549" y="720"/>
                  </a:lnTo>
                  <a:lnTo>
                    <a:pt x="2509" y="717"/>
                  </a:lnTo>
                  <a:lnTo>
                    <a:pt x="2506" y="704"/>
                  </a:lnTo>
                  <a:lnTo>
                    <a:pt x="2460" y="720"/>
                  </a:lnTo>
                  <a:lnTo>
                    <a:pt x="2460" y="724"/>
                  </a:lnTo>
                  <a:lnTo>
                    <a:pt x="2466" y="724"/>
                  </a:lnTo>
                  <a:lnTo>
                    <a:pt x="2466" y="728"/>
                  </a:lnTo>
                  <a:lnTo>
                    <a:pt x="2486" y="728"/>
                  </a:lnTo>
                  <a:lnTo>
                    <a:pt x="2488" y="755"/>
                  </a:lnTo>
                  <a:lnTo>
                    <a:pt x="2484" y="780"/>
                  </a:lnTo>
                  <a:lnTo>
                    <a:pt x="2478" y="804"/>
                  </a:lnTo>
                  <a:lnTo>
                    <a:pt x="2468" y="824"/>
                  </a:lnTo>
                  <a:lnTo>
                    <a:pt x="2457" y="844"/>
                  </a:lnTo>
                  <a:lnTo>
                    <a:pt x="2466" y="844"/>
                  </a:lnTo>
                  <a:lnTo>
                    <a:pt x="2471" y="844"/>
                  </a:lnTo>
                  <a:lnTo>
                    <a:pt x="2477" y="846"/>
                  </a:lnTo>
                  <a:lnTo>
                    <a:pt x="2478" y="849"/>
                  </a:lnTo>
                  <a:lnTo>
                    <a:pt x="2480" y="853"/>
                  </a:lnTo>
                  <a:lnTo>
                    <a:pt x="2480" y="860"/>
                  </a:lnTo>
                  <a:lnTo>
                    <a:pt x="2480" y="868"/>
                  </a:lnTo>
                  <a:lnTo>
                    <a:pt x="2477" y="868"/>
                  </a:lnTo>
                  <a:lnTo>
                    <a:pt x="2477" y="900"/>
                  </a:lnTo>
                  <a:lnTo>
                    <a:pt x="2473" y="900"/>
                  </a:lnTo>
                  <a:lnTo>
                    <a:pt x="2473" y="924"/>
                  </a:lnTo>
                  <a:lnTo>
                    <a:pt x="2469" y="924"/>
                  </a:lnTo>
                  <a:lnTo>
                    <a:pt x="2469" y="940"/>
                  </a:lnTo>
                  <a:lnTo>
                    <a:pt x="2466" y="940"/>
                  </a:lnTo>
                  <a:lnTo>
                    <a:pt x="2466" y="951"/>
                  </a:lnTo>
                  <a:lnTo>
                    <a:pt x="2460" y="951"/>
                  </a:lnTo>
                  <a:lnTo>
                    <a:pt x="2460" y="964"/>
                  </a:lnTo>
                  <a:lnTo>
                    <a:pt x="2437" y="984"/>
                  </a:lnTo>
                  <a:lnTo>
                    <a:pt x="2420" y="984"/>
                  </a:lnTo>
                  <a:lnTo>
                    <a:pt x="2420" y="988"/>
                  </a:lnTo>
                  <a:lnTo>
                    <a:pt x="2413" y="989"/>
                  </a:lnTo>
                  <a:lnTo>
                    <a:pt x="2406" y="988"/>
                  </a:lnTo>
                  <a:lnTo>
                    <a:pt x="2398" y="986"/>
                  </a:lnTo>
                  <a:lnTo>
                    <a:pt x="2393" y="984"/>
                  </a:lnTo>
                  <a:lnTo>
                    <a:pt x="2393" y="988"/>
                  </a:lnTo>
                  <a:lnTo>
                    <a:pt x="2388" y="998"/>
                  </a:lnTo>
                  <a:lnTo>
                    <a:pt x="2386" y="1013"/>
                  </a:lnTo>
                  <a:lnTo>
                    <a:pt x="2384" y="1028"/>
                  </a:lnTo>
                  <a:lnTo>
                    <a:pt x="2380" y="1040"/>
                  </a:lnTo>
                  <a:lnTo>
                    <a:pt x="2377" y="1042"/>
                  </a:lnTo>
                  <a:lnTo>
                    <a:pt x="2373" y="1044"/>
                  </a:lnTo>
                  <a:lnTo>
                    <a:pt x="2369" y="1048"/>
                  </a:lnTo>
                  <a:lnTo>
                    <a:pt x="2346" y="1048"/>
                  </a:lnTo>
                  <a:lnTo>
                    <a:pt x="2346" y="1044"/>
                  </a:lnTo>
                  <a:lnTo>
                    <a:pt x="2338" y="1042"/>
                  </a:lnTo>
                  <a:lnTo>
                    <a:pt x="2328" y="1037"/>
                  </a:lnTo>
                  <a:lnTo>
                    <a:pt x="2318" y="1033"/>
                  </a:lnTo>
                  <a:lnTo>
                    <a:pt x="2313" y="1033"/>
                  </a:lnTo>
                  <a:lnTo>
                    <a:pt x="2313" y="1037"/>
                  </a:lnTo>
                  <a:lnTo>
                    <a:pt x="2306" y="1037"/>
                  </a:lnTo>
                  <a:lnTo>
                    <a:pt x="2306" y="1040"/>
                  </a:lnTo>
                  <a:lnTo>
                    <a:pt x="2328" y="1042"/>
                  </a:lnTo>
                  <a:lnTo>
                    <a:pt x="2344" y="1049"/>
                  </a:lnTo>
                  <a:lnTo>
                    <a:pt x="2357" y="1060"/>
                  </a:lnTo>
                  <a:lnTo>
                    <a:pt x="2364" y="1077"/>
                  </a:lnTo>
                  <a:lnTo>
                    <a:pt x="2368" y="1097"/>
                  </a:lnTo>
                  <a:lnTo>
                    <a:pt x="2369" y="1120"/>
                  </a:lnTo>
                  <a:lnTo>
                    <a:pt x="2349" y="1129"/>
                  </a:lnTo>
                  <a:lnTo>
                    <a:pt x="2329" y="1137"/>
                  </a:lnTo>
                  <a:lnTo>
                    <a:pt x="2306" y="1144"/>
                  </a:lnTo>
                  <a:lnTo>
                    <a:pt x="2304" y="1151"/>
                  </a:lnTo>
                  <a:lnTo>
                    <a:pt x="2304" y="1157"/>
                  </a:lnTo>
                  <a:lnTo>
                    <a:pt x="2304" y="1160"/>
                  </a:lnTo>
                  <a:lnTo>
                    <a:pt x="2302" y="1164"/>
                  </a:lnTo>
                  <a:lnTo>
                    <a:pt x="2300" y="1168"/>
                  </a:lnTo>
                  <a:lnTo>
                    <a:pt x="2297" y="1173"/>
                  </a:lnTo>
                  <a:lnTo>
                    <a:pt x="2293" y="1173"/>
                  </a:lnTo>
                  <a:lnTo>
                    <a:pt x="2293" y="1178"/>
                  </a:lnTo>
                  <a:lnTo>
                    <a:pt x="2297" y="1186"/>
                  </a:lnTo>
                  <a:lnTo>
                    <a:pt x="2298" y="1195"/>
                  </a:lnTo>
                  <a:lnTo>
                    <a:pt x="2297" y="1204"/>
                  </a:lnTo>
                  <a:lnTo>
                    <a:pt x="2286" y="1208"/>
                  </a:lnTo>
                  <a:lnTo>
                    <a:pt x="2277" y="1233"/>
                  </a:lnTo>
                  <a:lnTo>
                    <a:pt x="2266" y="1240"/>
                  </a:lnTo>
                  <a:lnTo>
                    <a:pt x="2266" y="1268"/>
                  </a:lnTo>
                  <a:lnTo>
                    <a:pt x="2249" y="1280"/>
                  </a:lnTo>
                  <a:lnTo>
                    <a:pt x="2249" y="1284"/>
                  </a:lnTo>
                  <a:lnTo>
                    <a:pt x="2240" y="1284"/>
                  </a:lnTo>
                  <a:lnTo>
                    <a:pt x="2238" y="1288"/>
                  </a:lnTo>
                  <a:lnTo>
                    <a:pt x="2235" y="1291"/>
                  </a:lnTo>
                  <a:lnTo>
                    <a:pt x="2233" y="1297"/>
                  </a:lnTo>
                  <a:lnTo>
                    <a:pt x="2229" y="1300"/>
                  </a:lnTo>
                  <a:lnTo>
                    <a:pt x="2235" y="1320"/>
                  </a:lnTo>
                  <a:lnTo>
                    <a:pt x="2235" y="1338"/>
                  </a:lnTo>
                  <a:lnTo>
                    <a:pt x="2231" y="1357"/>
                  </a:lnTo>
                  <a:lnTo>
                    <a:pt x="2228" y="1375"/>
                  </a:lnTo>
                  <a:lnTo>
                    <a:pt x="2226" y="1397"/>
                  </a:lnTo>
                  <a:lnTo>
                    <a:pt x="2226" y="1431"/>
                  </a:lnTo>
                  <a:lnTo>
                    <a:pt x="2231" y="1462"/>
                  </a:lnTo>
                  <a:lnTo>
                    <a:pt x="2235" y="1497"/>
                  </a:lnTo>
                  <a:lnTo>
                    <a:pt x="2237" y="1533"/>
                  </a:lnTo>
                  <a:lnTo>
                    <a:pt x="2242" y="1535"/>
                  </a:lnTo>
                  <a:lnTo>
                    <a:pt x="2244" y="1538"/>
                  </a:lnTo>
                  <a:lnTo>
                    <a:pt x="2246" y="1542"/>
                  </a:lnTo>
                  <a:lnTo>
                    <a:pt x="2246" y="1546"/>
                  </a:lnTo>
                  <a:lnTo>
                    <a:pt x="2249" y="1548"/>
                  </a:lnTo>
                  <a:lnTo>
                    <a:pt x="2257" y="1548"/>
                  </a:lnTo>
                  <a:lnTo>
                    <a:pt x="2266" y="1560"/>
                  </a:lnTo>
                  <a:lnTo>
                    <a:pt x="2277" y="1557"/>
                  </a:lnTo>
                  <a:lnTo>
                    <a:pt x="2280" y="1548"/>
                  </a:lnTo>
                  <a:lnTo>
                    <a:pt x="2326" y="1548"/>
                  </a:lnTo>
                  <a:lnTo>
                    <a:pt x="2329" y="1560"/>
                  </a:lnTo>
                  <a:lnTo>
                    <a:pt x="2337" y="1564"/>
                  </a:lnTo>
                  <a:lnTo>
                    <a:pt x="2337" y="1571"/>
                  </a:lnTo>
                  <a:lnTo>
                    <a:pt x="2346" y="1577"/>
                  </a:lnTo>
                  <a:lnTo>
                    <a:pt x="2349" y="1597"/>
                  </a:lnTo>
                  <a:lnTo>
                    <a:pt x="2353" y="1597"/>
                  </a:lnTo>
                  <a:lnTo>
                    <a:pt x="2353" y="1608"/>
                  </a:lnTo>
                  <a:lnTo>
                    <a:pt x="2357" y="1608"/>
                  </a:lnTo>
                  <a:lnTo>
                    <a:pt x="2366" y="1631"/>
                  </a:lnTo>
                  <a:lnTo>
                    <a:pt x="2369" y="1631"/>
                  </a:lnTo>
                  <a:lnTo>
                    <a:pt x="2369" y="1640"/>
                  </a:lnTo>
                  <a:lnTo>
                    <a:pt x="2373" y="1640"/>
                  </a:lnTo>
                  <a:lnTo>
                    <a:pt x="2373" y="1651"/>
                  </a:lnTo>
                  <a:lnTo>
                    <a:pt x="2380" y="1657"/>
                  </a:lnTo>
                  <a:lnTo>
                    <a:pt x="2380" y="1668"/>
                  </a:lnTo>
                  <a:lnTo>
                    <a:pt x="2389" y="1673"/>
                  </a:lnTo>
                  <a:lnTo>
                    <a:pt x="2391" y="1682"/>
                  </a:lnTo>
                  <a:lnTo>
                    <a:pt x="2393" y="1693"/>
                  </a:lnTo>
                  <a:lnTo>
                    <a:pt x="2393" y="1704"/>
                  </a:lnTo>
                  <a:lnTo>
                    <a:pt x="2397" y="1711"/>
                  </a:lnTo>
                  <a:lnTo>
                    <a:pt x="2397" y="1708"/>
                  </a:lnTo>
                  <a:lnTo>
                    <a:pt x="2417" y="1704"/>
                  </a:lnTo>
                  <a:lnTo>
                    <a:pt x="2433" y="1684"/>
                  </a:lnTo>
                  <a:lnTo>
                    <a:pt x="2440" y="1684"/>
                  </a:lnTo>
                  <a:lnTo>
                    <a:pt x="2440" y="1680"/>
                  </a:lnTo>
                  <a:lnTo>
                    <a:pt x="2460" y="1673"/>
                  </a:lnTo>
                  <a:lnTo>
                    <a:pt x="2486" y="1673"/>
                  </a:lnTo>
                  <a:lnTo>
                    <a:pt x="2486" y="1680"/>
                  </a:lnTo>
                  <a:lnTo>
                    <a:pt x="2526" y="1688"/>
                  </a:lnTo>
                  <a:lnTo>
                    <a:pt x="2526" y="1691"/>
                  </a:lnTo>
                  <a:lnTo>
                    <a:pt x="2533" y="1691"/>
                  </a:lnTo>
                  <a:lnTo>
                    <a:pt x="2533" y="1697"/>
                  </a:lnTo>
                  <a:lnTo>
                    <a:pt x="2546" y="1697"/>
                  </a:lnTo>
                  <a:lnTo>
                    <a:pt x="2546" y="1700"/>
                  </a:lnTo>
                  <a:lnTo>
                    <a:pt x="2580" y="1700"/>
                  </a:lnTo>
                  <a:lnTo>
                    <a:pt x="2580" y="1704"/>
                  </a:lnTo>
                  <a:lnTo>
                    <a:pt x="2593" y="1704"/>
                  </a:lnTo>
                  <a:lnTo>
                    <a:pt x="2593" y="1708"/>
                  </a:lnTo>
                  <a:lnTo>
                    <a:pt x="2609" y="1708"/>
                  </a:lnTo>
                  <a:lnTo>
                    <a:pt x="2617" y="1724"/>
                  </a:lnTo>
                  <a:lnTo>
                    <a:pt x="2640" y="1724"/>
                  </a:lnTo>
                  <a:lnTo>
                    <a:pt x="2677" y="1764"/>
                  </a:lnTo>
                  <a:lnTo>
                    <a:pt x="2757" y="1768"/>
                  </a:lnTo>
                  <a:lnTo>
                    <a:pt x="2757" y="1771"/>
                  </a:lnTo>
                  <a:lnTo>
                    <a:pt x="2797" y="1777"/>
                  </a:lnTo>
                  <a:lnTo>
                    <a:pt x="2800" y="1784"/>
                  </a:lnTo>
                  <a:lnTo>
                    <a:pt x="2813" y="1784"/>
                  </a:lnTo>
                  <a:lnTo>
                    <a:pt x="2820" y="1797"/>
                  </a:lnTo>
                  <a:lnTo>
                    <a:pt x="2877" y="1784"/>
                  </a:lnTo>
                  <a:lnTo>
                    <a:pt x="2877" y="1780"/>
                  </a:lnTo>
                  <a:lnTo>
                    <a:pt x="2886" y="1780"/>
                  </a:lnTo>
                  <a:lnTo>
                    <a:pt x="2886" y="1777"/>
                  </a:lnTo>
                  <a:lnTo>
                    <a:pt x="2900" y="1777"/>
                  </a:lnTo>
                  <a:lnTo>
                    <a:pt x="2900" y="1771"/>
                  </a:lnTo>
                  <a:lnTo>
                    <a:pt x="2917" y="1771"/>
                  </a:lnTo>
                  <a:lnTo>
                    <a:pt x="2917" y="1768"/>
                  </a:lnTo>
                  <a:lnTo>
                    <a:pt x="2926" y="1768"/>
                  </a:lnTo>
                  <a:lnTo>
                    <a:pt x="2926" y="1764"/>
                  </a:lnTo>
                  <a:lnTo>
                    <a:pt x="2997" y="1768"/>
                  </a:lnTo>
                  <a:lnTo>
                    <a:pt x="3000" y="1771"/>
                  </a:lnTo>
                  <a:lnTo>
                    <a:pt x="3002" y="1775"/>
                  </a:lnTo>
                  <a:lnTo>
                    <a:pt x="3006" y="1777"/>
                  </a:lnTo>
                  <a:lnTo>
                    <a:pt x="3006" y="1784"/>
                  </a:lnTo>
                  <a:lnTo>
                    <a:pt x="3009" y="1784"/>
                  </a:lnTo>
                  <a:lnTo>
                    <a:pt x="3017" y="1844"/>
                  </a:lnTo>
                  <a:lnTo>
                    <a:pt x="3020" y="1844"/>
                  </a:lnTo>
                  <a:lnTo>
                    <a:pt x="3026" y="1860"/>
                  </a:lnTo>
                  <a:lnTo>
                    <a:pt x="3029" y="1860"/>
                  </a:lnTo>
                  <a:lnTo>
                    <a:pt x="3029" y="1868"/>
                  </a:lnTo>
                  <a:lnTo>
                    <a:pt x="3033" y="1868"/>
                  </a:lnTo>
                  <a:lnTo>
                    <a:pt x="3033" y="1877"/>
                  </a:lnTo>
                  <a:lnTo>
                    <a:pt x="3037" y="1877"/>
                  </a:lnTo>
                  <a:lnTo>
                    <a:pt x="3037" y="1884"/>
                  </a:lnTo>
                  <a:lnTo>
                    <a:pt x="3040" y="1884"/>
                  </a:lnTo>
                  <a:lnTo>
                    <a:pt x="3040" y="1893"/>
                  </a:lnTo>
                  <a:lnTo>
                    <a:pt x="3046" y="1893"/>
                  </a:lnTo>
                  <a:lnTo>
                    <a:pt x="3046" y="1900"/>
                  </a:lnTo>
                  <a:lnTo>
                    <a:pt x="3049" y="1900"/>
                  </a:lnTo>
                  <a:lnTo>
                    <a:pt x="3049" y="1908"/>
                  </a:lnTo>
                  <a:lnTo>
                    <a:pt x="3053" y="1908"/>
                  </a:lnTo>
                  <a:lnTo>
                    <a:pt x="3053" y="1917"/>
                  </a:lnTo>
                  <a:lnTo>
                    <a:pt x="3057" y="1917"/>
                  </a:lnTo>
                  <a:lnTo>
                    <a:pt x="3057" y="1940"/>
                  </a:lnTo>
                  <a:lnTo>
                    <a:pt x="3060" y="1940"/>
                  </a:lnTo>
                  <a:lnTo>
                    <a:pt x="3060" y="1953"/>
                  </a:lnTo>
                  <a:lnTo>
                    <a:pt x="3066" y="1953"/>
                  </a:lnTo>
                  <a:lnTo>
                    <a:pt x="3066" y="1960"/>
                  </a:lnTo>
                  <a:lnTo>
                    <a:pt x="3069" y="1960"/>
                  </a:lnTo>
                  <a:lnTo>
                    <a:pt x="3069" y="1968"/>
                  </a:lnTo>
                  <a:lnTo>
                    <a:pt x="3129" y="2013"/>
                  </a:lnTo>
                  <a:lnTo>
                    <a:pt x="3129" y="2040"/>
                  </a:lnTo>
                  <a:lnTo>
                    <a:pt x="3133" y="2040"/>
                  </a:lnTo>
                  <a:lnTo>
                    <a:pt x="3133" y="2037"/>
                  </a:lnTo>
                  <a:lnTo>
                    <a:pt x="3166" y="2037"/>
                  </a:lnTo>
                  <a:lnTo>
                    <a:pt x="3169" y="2044"/>
                  </a:lnTo>
                  <a:lnTo>
                    <a:pt x="3177" y="2044"/>
                  </a:lnTo>
                  <a:lnTo>
                    <a:pt x="3177" y="2048"/>
                  </a:lnTo>
                  <a:lnTo>
                    <a:pt x="3186" y="2048"/>
                  </a:lnTo>
                  <a:lnTo>
                    <a:pt x="3186" y="2051"/>
                  </a:lnTo>
                  <a:lnTo>
                    <a:pt x="3200" y="2057"/>
                  </a:lnTo>
                  <a:lnTo>
                    <a:pt x="3206" y="2060"/>
                  </a:lnTo>
                  <a:lnTo>
                    <a:pt x="3208" y="2064"/>
                  </a:lnTo>
                  <a:lnTo>
                    <a:pt x="3211" y="2069"/>
                  </a:lnTo>
                  <a:lnTo>
                    <a:pt x="3215" y="2075"/>
                  </a:lnTo>
                  <a:lnTo>
                    <a:pt x="3217" y="2080"/>
                  </a:lnTo>
                  <a:lnTo>
                    <a:pt x="3220" y="2080"/>
                  </a:lnTo>
                  <a:lnTo>
                    <a:pt x="3220" y="2100"/>
                  </a:lnTo>
                  <a:lnTo>
                    <a:pt x="3273" y="2100"/>
                  </a:lnTo>
                  <a:lnTo>
                    <a:pt x="3269" y="2057"/>
                  </a:lnTo>
                  <a:lnTo>
                    <a:pt x="3277" y="2051"/>
                  </a:lnTo>
                  <a:lnTo>
                    <a:pt x="3284" y="2048"/>
                  </a:lnTo>
                  <a:lnTo>
                    <a:pt x="3293" y="2046"/>
                  </a:lnTo>
                  <a:lnTo>
                    <a:pt x="3306" y="2044"/>
                  </a:lnTo>
                  <a:lnTo>
                    <a:pt x="3313" y="2060"/>
                  </a:lnTo>
                  <a:lnTo>
                    <a:pt x="3317" y="2060"/>
                  </a:lnTo>
                  <a:lnTo>
                    <a:pt x="3317" y="2057"/>
                  </a:lnTo>
                  <a:lnTo>
                    <a:pt x="3320" y="2057"/>
                  </a:lnTo>
                  <a:lnTo>
                    <a:pt x="3320" y="2044"/>
                  </a:lnTo>
                  <a:lnTo>
                    <a:pt x="3308" y="2033"/>
                  </a:lnTo>
                  <a:lnTo>
                    <a:pt x="3302" y="2017"/>
                  </a:lnTo>
                  <a:lnTo>
                    <a:pt x="3300" y="1991"/>
                  </a:lnTo>
                  <a:lnTo>
                    <a:pt x="3306" y="1991"/>
                  </a:lnTo>
                  <a:lnTo>
                    <a:pt x="3309" y="1964"/>
                  </a:lnTo>
                  <a:lnTo>
                    <a:pt x="3309" y="1964"/>
                  </a:lnTo>
                  <a:lnTo>
                    <a:pt x="3311" y="1962"/>
                  </a:lnTo>
                  <a:lnTo>
                    <a:pt x="3313" y="1960"/>
                  </a:lnTo>
                  <a:lnTo>
                    <a:pt x="3315" y="1958"/>
                  </a:lnTo>
                  <a:lnTo>
                    <a:pt x="3317" y="1957"/>
                  </a:lnTo>
                  <a:lnTo>
                    <a:pt x="3300" y="1957"/>
                  </a:lnTo>
                  <a:lnTo>
                    <a:pt x="3260" y="1911"/>
                  </a:lnTo>
                  <a:lnTo>
                    <a:pt x="3260" y="1897"/>
                  </a:lnTo>
                  <a:lnTo>
                    <a:pt x="3253" y="1893"/>
                  </a:lnTo>
                  <a:lnTo>
                    <a:pt x="3253" y="1884"/>
                  </a:lnTo>
                  <a:lnTo>
                    <a:pt x="3246" y="1880"/>
                  </a:lnTo>
                  <a:lnTo>
                    <a:pt x="3246" y="1873"/>
                  </a:lnTo>
                  <a:lnTo>
                    <a:pt x="3240" y="1873"/>
                  </a:lnTo>
                  <a:lnTo>
                    <a:pt x="3240" y="1860"/>
                  </a:lnTo>
                  <a:lnTo>
                    <a:pt x="3237" y="1860"/>
                  </a:lnTo>
                  <a:lnTo>
                    <a:pt x="3237" y="1851"/>
                  </a:lnTo>
                  <a:lnTo>
                    <a:pt x="3233" y="1851"/>
                  </a:lnTo>
                  <a:lnTo>
                    <a:pt x="3233" y="1844"/>
                  </a:lnTo>
                  <a:lnTo>
                    <a:pt x="3226" y="1840"/>
                  </a:lnTo>
                  <a:lnTo>
                    <a:pt x="3217" y="1817"/>
                  </a:lnTo>
                  <a:lnTo>
                    <a:pt x="3213" y="1817"/>
                  </a:lnTo>
                  <a:lnTo>
                    <a:pt x="3209" y="1813"/>
                  </a:lnTo>
                  <a:lnTo>
                    <a:pt x="3208" y="1809"/>
                  </a:lnTo>
                  <a:lnTo>
                    <a:pt x="3206" y="1806"/>
                  </a:lnTo>
                  <a:lnTo>
                    <a:pt x="3206" y="1800"/>
                  </a:lnTo>
                  <a:lnTo>
                    <a:pt x="3198" y="1798"/>
                  </a:lnTo>
                  <a:lnTo>
                    <a:pt x="3193" y="1795"/>
                  </a:lnTo>
                  <a:lnTo>
                    <a:pt x="3189" y="1791"/>
                  </a:lnTo>
                  <a:lnTo>
                    <a:pt x="3186" y="1788"/>
                  </a:lnTo>
                  <a:lnTo>
                    <a:pt x="3186" y="1784"/>
                  </a:lnTo>
                  <a:lnTo>
                    <a:pt x="3177" y="1784"/>
                  </a:lnTo>
                  <a:lnTo>
                    <a:pt x="3171" y="1775"/>
                  </a:lnTo>
                  <a:lnTo>
                    <a:pt x="3169" y="1760"/>
                  </a:lnTo>
                  <a:lnTo>
                    <a:pt x="3169" y="1744"/>
                  </a:lnTo>
                  <a:lnTo>
                    <a:pt x="3178" y="1735"/>
                  </a:lnTo>
                  <a:lnTo>
                    <a:pt x="3184" y="1722"/>
                  </a:lnTo>
                  <a:lnTo>
                    <a:pt x="3189" y="1708"/>
                  </a:lnTo>
                  <a:lnTo>
                    <a:pt x="3193" y="1708"/>
                  </a:lnTo>
                  <a:lnTo>
                    <a:pt x="3193" y="1700"/>
                  </a:lnTo>
                  <a:lnTo>
                    <a:pt x="3209" y="1688"/>
                  </a:lnTo>
                  <a:lnTo>
                    <a:pt x="3213" y="1668"/>
                  </a:lnTo>
                  <a:lnTo>
                    <a:pt x="3220" y="1664"/>
                  </a:lnTo>
                  <a:lnTo>
                    <a:pt x="3226" y="1648"/>
                  </a:lnTo>
                  <a:lnTo>
                    <a:pt x="3233" y="1644"/>
                  </a:lnTo>
                  <a:lnTo>
                    <a:pt x="3233" y="1637"/>
                  </a:lnTo>
                  <a:lnTo>
                    <a:pt x="3237" y="1637"/>
                  </a:lnTo>
                  <a:lnTo>
                    <a:pt x="3249" y="1540"/>
                  </a:lnTo>
                  <a:lnTo>
                    <a:pt x="3269" y="1537"/>
                  </a:lnTo>
                  <a:lnTo>
                    <a:pt x="3269" y="1533"/>
                  </a:lnTo>
                  <a:lnTo>
                    <a:pt x="3266" y="1529"/>
                  </a:lnTo>
                  <a:lnTo>
                    <a:pt x="3264" y="1529"/>
                  </a:lnTo>
                  <a:lnTo>
                    <a:pt x="3262" y="1528"/>
                  </a:lnTo>
                  <a:lnTo>
                    <a:pt x="3260" y="1524"/>
                  </a:lnTo>
                  <a:lnTo>
                    <a:pt x="3255" y="1526"/>
                  </a:lnTo>
                  <a:lnTo>
                    <a:pt x="3251" y="1526"/>
                  </a:lnTo>
                  <a:lnTo>
                    <a:pt x="3246" y="1528"/>
                  </a:lnTo>
                  <a:lnTo>
                    <a:pt x="3240" y="1528"/>
                  </a:lnTo>
                  <a:lnTo>
                    <a:pt x="3233" y="1528"/>
                  </a:lnTo>
                  <a:lnTo>
                    <a:pt x="3233" y="1520"/>
                  </a:lnTo>
                  <a:lnTo>
                    <a:pt x="3222" y="1511"/>
                  </a:lnTo>
                  <a:lnTo>
                    <a:pt x="3217" y="1500"/>
                  </a:lnTo>
                  <a:lnTo>
                    <a:pt x="3209" y="1488"/>
                  </a:lnTo>
                  <a:lnTo>
                    <a:pt x="3200" y="1484"/>
                  </a:lnTo>
                  <a:lnTo>
                    <a:pt x="3197" y="1468"/>
                  </a:lnTo>
                  <a:lnTo>
                    <a:pt x="3180" y="1457"/>
                  </a:lnTo>
                  <a:lnTo>
                    <a:pt x="3180" y="1448"/>
                  </a:lnTo>
                  <a:lnTo>
                    <a:pt x="3173" y="1444"/>
                  </a:lnTo>
                  <a:lnTo>
                    <a:pt x="3173" y="1437"/>
                  </a:lnTo>
                  <a:lnTo>
                    <a:pt x="3160" y="1428"/>
                  </a:lnTo>
                  <a:lnTo>
                    <a:pt x="3160" y="1420"/>
                  </a:lnTo>
                  <a:lnTo>
                    <a:pt x="3153" y="1417"/>
                  </a:lnTo>
                  <a:lnTo>
                    <a:pt x="3153" y="1408"/>
                  </a:lnTo>
                  <a:lnTo>
                    <a:pt x="3146" y="1404"/>
                  </a:lnTo>
                  <a:lnTo>
                    <a:pt x="3146" y="1397"/>
                  </a:lnTo>
                  <a:lnTo>
                    <a:pt x="3140" y="1397"/>
                  </a:lnTo>
                  <a:lnTo>
                    <a:pt x="3140" y="1388"/>
                  </a:lnTo>
                  <a:lnTo>
                    <a:pt x="3126" y="1380"/>
                  </a:lnTo>
                  <a:lnTo>
                    <a:pt x="3120" y="1373"/>
                  </a:lnTo>
                  <a:lnTo>
                    <a:pt x="3086" y="1373"/>
                  </a:lnTo>
                  <a:lnTo>
                    <a:pt x="3086" y="1368"/>
                  </a:lnTo>
                  <a:lnTo>
                    <a:pt x="3077" y="1368"/>
                  </a:lnTo>
                  <a:lnTo>
                    <a:pt x="3077" y="1364"/>
                  </a:lnTo>
                  <a:lnTo>
                    <a:pt x="3064" y="1360"/>
                  </a:lnTo>
                  <a:lnTo>
                    <a:pt x="3055" y="1358"/>
                  </a:lnTo>
                  <a:lnTo>
                    <a:pt x="3046" y="1353"/>
                  </a:lnTo>
                  <a:lnTo>
                    <a:pt x="3040" y="1340"/>
                  </a:lnTo>
                  <a:lnTo>
                    <a:pt x="3037" y="1331"/>
                  </a:lnTo>
                  <a:lnTo>
                    <a:pt x="3033" y="1322"/>
                  </a:lnTo>
                  <a:lnTo>
                    <a:pt x="3033" y="1308"/>
                  </a:lnTo>
                  <a:lnTo>
                    <a:pt x="3048" y="1298"/>
                  </a:lnTo>
                  <a:lnTo>
                    <a:pt x="3058" y="1282"/>
                  </a:lnTo>
                  <a:lnTo>
                    <a:pt x="3066" y="1264"/>
                  </a:lnTo>
                  <a:lnTo>
                    <a:pt x="3060" y="1264"/>
                  </a:lnTo>
                  <a:lnTo>
                    <a:pt x="3060" y="1240"/>
                  </a:lnTo>
                  <a:lnTo>
                    <a:pt x="3066" y="1240"/>
                  </a:lnTo>
                  <a:lnTo>
                    <a:pt x="3066" y="1238"/>
                  </a:lnTo>
                  <a:lnTo>
                    <a:pt x="3068" y="1238"/>
                  </a:lnTo>
                  <a:lnTo>
                    <a:pt x="3068" y="1237"/>
                  </a:lnTo>
                  <a:lnTo>
                    <a:pt x="3068" y="1237"/>
                  </a:lnTo>
                  <a:lnTo>
                    <a:pt x="3069" y="1237"/>
                  </a:lnTo>
                  <a:lnTo>
                    <a:pt x="3073" y="1237"/>
                  </a:lnTo>
                  <a:lnTo>
                    <a:pt x="3069" y="1217"/>
                  </a:lnTo>
                  <a:lnTo>
                    <a:pt x="3064" y="1213"/>
                  </a:lnTo>
                  <a:lnTo>
                    <a:pt x="3060" y="1211"/>
                  </a:lnTo>
                  <a:lnTo>
                    <a:pt x="3055" y="1209"/>
                  </a:lnTo>
                  <a:lnTo>
                    <a:pt x="3049" y="1208"/>
                  </a:lnTo>
                  <a:lnTo>
                    <a:pt x="3048" y="1202"/>
                  </a:lnTo>
                  <a:lnTo>
                    <a:pt x="3048" y="1198"/>
                  </a:lnTo>
                  <a:lnTo>
                    <a:pt x="3046" y="1195"/>
                  </a:lnTo>
                  <a:lnTo>
                    <a:pt x="3044" y="1191"/>
                  </a:lnTo>
                  <a:lnTo>
                    <a:pt x="3040" y="1188"/>
                  </a:lnTo>
                  <a:lnTo>
                    <a:pt x="3037" y="1188"/>
                  </a:lnTo>
                  <a:lnTo>
                    <a:pt x="3037" y="1180"/>
                  </a:lnTo>
                  <a:lnTo>
                    <a:pt x="3037" y="1178"/>
                  </a:lnTo>
                  <a:lnTo>
                    <a:pt x="3035" y="1177"/>
                  </a:lnTo>
                  <a:lnTo>
                    <a:pt x="3033" y="1175"/>
                  </a:lnTo>
                  <a:lnTo>
                    <a:pt x="3029" y="1173"/>
                  </a:lnTo>
                  <a:lnTo>
                    <a:pt x="3029" y="1173"/>
                  </a:lnTo>
                  <a:lnTo>
                    <a:pt x="3020" y="1168"/>
                  </a:lnTo>
                  <a:lnTo>
                    <a:pt x="3020" y="1144"/>
                  </a:lnTo>
                  <a:lnTo>
                    <a:pt x="2997" y="1144"/>
                  </a:lnTo>
                  <a:lnTo>
                    <a:pt x="2997" y="1140"/>
                  </a:lnTo>
                  <a:lnTo>
                    <a:pt x="2993" y="1140"/>
                  </a:lnTo>
                  <a:lnTo>
                    <a:pt x="2989" y="1097"/>
                  </a:lnTo>
                  <a:lnTo>
                    <a:pt x="2993" y="1097"/>
                  </a:lnTo>
                  <a:lnTo>
                    <a:pt x="2993" y="1048"/>
                  </a:lnTo>
                  <a:lnTo>
                    <a:pt x="2989" y="1048"/>
                  </a:lnTo>
                  <a:lnTo>
                    <a:pt x="2989" y="1053"/>
                  </a:lnTo>
                  <a:lnTo>
                    <a:pt x="2966" y="1053"/>
                  </a:lnTo>
                  <a:lnTo>
                    <a:pt x="2962" y="1049"/>
                  </a:lnTo>
                  <a:lnTo>
                    <a:pt x="2960" y="1046"/>
                  </a:lnTo>
                  <a:lnTo>
                    <a:pt x="2960" y="1046"/>
                  </a:lnTo>
                  <a:lnTo>
                    <a:pt x="2958" y="1046"/>
                  </a:lnTo>
                  <a:lnTo>
                    <a:pt x="2957" y="1046"/>
                  </a:lnTo>
                  <a:lnTo>
                    <a:pt x="2957" y="1046"/>
                  </a:lnTo>
                  <a:lnTo>
                    <a:pt x="2955" y="1046"/>
                  </a:lnTo>
                  <a:lnTo>
                    <a:pt x="2953" y="1044"/>
                  </a:lnTo>
                  <a:lnTo>
                    <a:pt x="2949" y="1033"/>
                  </a:lnTo>
                  <a:lnTo>
                    <a:pt x="2937" y="1024"/>
                  </a:lnTo>
                  <a:lnTo>
                    <a:pt x="2937" y="988"/>
                  </a:lnTo>
                  <a:lnTo>
                    <a:pt x="2940" y="984"/>
                  </a:lnTo>
                  <a:lnTo>
                    <a:pt x="2942" y="978"/>
                  </a:lnTo>
                  <a:lnTo>
                    <a:pt x="2946" y="971"/>
                  </a:lnTo>
                  <a:lnTo>
                    <a:pt x="2948" y="966"/>
                  </a:lnTo>
                  <a:lnTo>
                    <a:pt x="2949" y="960"/>
                  </a:lnTo>
                  <a:lnTo>
                    <a:pt x="2953" y="960"/>
                  </a:lnTo>
                  <a:lnTo>
                    <a:pt x="2953" y="957"/>
                  </a:lnTo>
                  <a:lnTo>
                    <a:pt x="2973" y="957"/>
                  </a:lnTo>
                  <a:lnTo>
                    <a:pt x="2973" y="951"/>
                  </a:lnTo>
                  <a:lnTo>
                    <a:pt x="3006" y="951"/>
                  </a:lnTo>
                  <a:lnTo>
                    <a:pt x="3026" y="946"/>
                  </a:lnTo>
                  <a:lnTo>
                    <a:pt x="3049" y="942"/>
                  </a:lnTo>
                  <a:lnTo>
                    <a:pt x="3077" y="940"/>
                  </a:lnTo>
                  <a:lnTo>
                    <a:pt x="3113" y="893"/>
                  </a:lnTo>
                  <a:lnTo>
                    <a:pt x="3140" y="893"/>
                  </a:lnTo>
                  <a:lnTo>
                    <a:pt x="3151" y="897"/>
                  </a:lnTo>
                  <a:lnTo>
                    <a:pt x="3166" y="897"/>
                  </a:lnTo>
                  <a:lnTo>
                    <a:pt x="3180" y="897"/>
                  </a:lnTo>
                  <a:lnTo>
                    <a:pt x="3186" y="908"/>
                  </a:lnTo>
                  <a:lnTo>
                    <a:pt x="3188" y="909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3"/>
                  </a:lnTo>
                  <a:lnTo>
                    <a:pt x="3189" y="917"/>
                  </a:lnTo>
                  <a:lnTo>
                    <a:pt x="3213" y="913"/>
                  </a:lnTo>
                  <a:lnTo>
                    <a:pt x="3218" y="922"/>
                  </a:lnTo>
                  <a:lnTo>
                    <a:pt x="3224" y="928"/>
                  </a:lnTo>
                  <a:lnTo>
                    <a:pt x="3233" y="929"/>
                  </a:lnTo>
                  <a:lnTo>
                    <a:pt x="3249" y="928"/>
                  </a:lnTo>
                  <a:lnTo>
                    <a:pt x="3249" y="944"/>
                  </a:lnTo>
                  <a:lnTo>
                    <a:pt x="3253" y="946"/>
                  </a:lnTo>
                  <a:lnTo>
                    <a:pt x="3258" y="949"/>
                  </a:lnTo>
                  <a:lnTo>
                    <a:pt x="3262" y="951"/>
                  </a:lnTo>
                  <a:lnTo>
                    <a:pt x="3266" y="953"/>
                  </a:lnTo>
                  <a:lnTo>
                    <a:pt x="3271" y="955"/>
                  </a:lnTo>
                  <a:lnTo>
                    <a:pt x="3277" y="957"/>
                  </a:lnTo>
                  <a:lnTo>
                    <a:pt x="3277" y="951"/>
                  </a:lnTo>
                  <a:lnTo>
                    <a:pt x="3309" y="951"/>
                  </a:lnTo>
                  <a:lnTo>
                    <a:pt x="3313" y="944"/>
                  </a:lnTo>
                  <a:lnTo>
                    <a:pt x="3326" y="944"/>
                  </a:lnTo>
                  <a:lnTo>
                    <a:pt x="3326" y="940"/>
                  </a:lnTo>
                  <a:lnTo>
                    <a:pt x="3349" y="940"/>
                  </a:lnTo>
                  <a:lnTo>
                    <a:pt x="3349" y="937"/>
                  </a:lnTo>
                  <a:lnTo>
                    <a:pt x="3351" y="935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3" y="931"/>
                  </a:lnTo>
                  <a:lnTo>
                    <a:pt x="3353" y="928"/>
                  </a:lnTo>
                  <a:lnTo>
                    <a:pt x="3377" y="928"/>
                  </a:lnTo>
                  <a:lnTo>
                    <a:pt x="3386" y="973"/>
                  </a:lnTo>
                  <a:lnTo>
                    <a:pt x="3397" y="977"/>
                  </a:lnTo>
                  <a:lnTo>
                    <a:pt x="3400" y="984"/>
                  </a:lnTo>
                  <a:lnTo>
                    <a:pt x="3413" y="991"/>
                  </a:lnTo>
                  <a:lnTo>
                    <a:pt x="3413" y="1024"/>
                  </a:lnTo>
                  <a:lnTo>
                    <a:pt x="3409" y="1024"/>
                  </a:lnTo>
                  <a:lnTo>
                    <a:pt x="3409" y="1028"/>
                  </a:lnTo>
                  <a:lnTo>
                    <a:pt x="3426" y="1031"/>
                  </a:lnTo>
                  <a:lnTo>
                    <a:pt x="3437" y="1037"/>
                  </a:lnTo>
                  <a:lnTo>
                    <a:pt x="3446" y="1048"/>
                  </a:lnTo>
                  <a:lnTo>
                    <a:pt x="3446" y="1064"/>
                  </a:lnTo>
                  <a:lnTo>
                    <a:pt x="3449" y="1064"/>
                  </a:lnTo>
                  <a:lnTo>
                    <a:pt x="3449" y="1068"/>
                  </a:lnTo>
                  <a:lnTo>
                    <a:pt x="3453" y="1069"/>
                  </a:lnTo>
                  <a:lnTo>
                    <a:pt x="3457" y="1071"/>
                  </a:lnTo>
                  <a:lnTo>
                    <a:pt x="3458" y="1069"/>
                  </a:lnTo>
                  <a:lnTo>
                    <a:pt x="3460" y="1069"/>
                  </a:lnTo>
                  <a:lnTo>
                    <a:pt x="3462" y="1069"/>
                  </a:lnTo>
                  <a:lnTo>
                    <a:pt x="3464" y="1069"/>
                  </a:lnTo>
                  <a:lnTo>
                    <a:pt x="3466" y="1071"/>
                  </a:lnTo>
                  <a:lnTo>
                    <a:pt x="3468" y="1075"/>
                  </a:lnTo>
                  <a:lnTo>
                    <a:pt x="3469" y="1080"/>
                  </a:lnTo>
                  <a:lnTo>
                    <a:pt x="3477" y="1080"/>
                  </a:lnTo>
                  <a:lnTo>
                    <a:pt x="3477" y="1117"/>
                  </a:lnTo>
                  <a:lnTo>
                    <a:pt x="3457" y="1120"/>
                  </a:lnTo>
                  <a:lnTo>
                    <a:pt x="3457" y="1137"/>
                  </a:lnTo>
                  <a:lnTo>
                    <a:pt x="3469" y="1137"/>
                  </a:lnTo>
                  <a:lnTo>
                    <a:pt x="3480" y="1118"/>
                  </a:lnTo>
                  <a:lnTo>
                    <a:pt x="3493" y="1102"/>
                  </a:lnTo>
                  <a:lnTo>
                    <a:pt x="3509" y="1088"/>
                  </a:lnTo>
                  <a:lnTo>
                    <a:pt x="3509" y="1084"/>
                  </a:lnTo>
                  <a:lnTo>
                    <a:pt x="3533" y="1084"/>
                  </a:lnTo>
                  <a:lnTo>
                    <a:pt x="3542" y="1097"/>
                  </a:lnTo>
                  <a:lnTo>
                    <a:pt x="3557" y="1104"/>
                  </a:lnTo>
                  <a:lnTo>
                    <a:pt x="3573" y="1108"/>
                  </a:lnTo>
                  <a:lnTo>
                    <a:pt x="3593" y="1108"/>
                  </a:lnTo>
                  <a:lnTo>
                    <a:pt x="3602" y="1089"/>
                  </a:lnTo>
                  <a:lnTo>
                    <a:pt x="3611" y="1073"/>
                  </a:lnTo>
                  <a:lnTo>
                    <a:pt x="3618" y="1053"/>
                  </a:lnTo>
                  <a:lnTo>
                    <a:pt x="3620" y="1028"/>
                  </a:lnTo>
                  <a:lnTo>
                    <a:pt x="3637" y="1028"/>
                  </a:lnTo>
                  <a:lnTo>
                    <a:pt x="3633" y="1002"/>
                  </a:lnTo>
                  <a:lnTo>
                    <a:pt x="3631" y="973"/>
                  </a:lnTo>
                  <a:lnTo>
                    <a:pt x="3633" y="948"/>
                  </a:lnTo>
                  <a:lnTo>
                    <a:pt x="3620" y="944"/>
                  </a:lnTo>
                  <a:lnTo>
                    <a:pt x="3617" y="937"/>
                  </a:lnTo>
                  <a:lnTo>
                    <a:pt x="3609" y="937"/>
                  </a:lnTo>
                  <a:lnTo>
                    <a:pt x="3608" y="933"/>
                  </a:lnTo>
                  <a:lnTo>
                    <a:pt x="3606" y="931"/>
                  </a:lnTo>
                  <a:lnTo>
                    <a:pt x="3604" y="928"/>
                  </a:lnTo>
                  <a:lnTo>
                    <a:pt x="3600" y="924"/>
                  </a:lnTo>
                  <a:lnTo>
                    <a:pt x="3600" y="860"/>
                  </a:lnTo>
                  <a:lnTo>
                    <a:pt x="3620" y="860"/>
                  </a:lnTo>
                  <a:lnTo>
                    <a:pt x="3626" y="871"/>
                  </a:lnTo>
                  <a:lnTo>
                    <a:pt x="3657" y="871"/>
                  </a:lnTo>
                  <a:lnTo>
                    <a:pt x="3660" y="880"/>
                  </a:lnTo>
                  <a:lnTo>
                    <a:pt x="3673" y="880"/>
                  </a:lnTo>
                  <a:lnTo>
                    <a:pt x="3673" y="884"/>
                  </a:lnTo>
                  <a:lnTo>
                    <a:pt x="3700" y="888"/>
                  </a:lnTo>
                  <a:lnTo>
                    <a:pt x="3700" y="893"/>
                  </a:lnTo>
                  <a:lnTo>
                    <a:pt x="3711" y="897"/>
                  </a:lnTo>
                  <a:lnTo>
                    <a:pt x="3720" y="898"/>
                  </a:lnTo>
                  <a:lnTo>
                    <a:pt x="3733" y="900"/>
                  </a:lnTo>
                  <a:lnTo>
                    <a:pt x="3733" y="917"/>
                  </a:lnTo>
                  <a:lnTo>
                    <a:pt x="3746" y="918"/>
                  </a:lnTo>
                  <a:lnTo>
                    <a:pt x="3755" y="920"/>
                  </a:lnTo>
                  <a:lnTo>
                    <a:pt x="3760" y="924"/>
                  </a:lnTo>
                  <a:lnTo>
                    <a:pt x="3771" y="928"/>
                  </a:lnTo>
                  <a:lnTo>
                    <a:pt x="3786" y="928"/>
                  </a:lnTo>
                  <a:lnTo>
                    <a:pt x="3786" y="944"/>
                  </a:lnTo>
                  <a:lnTo>
                    <a:pt x="3813" y="944"/>
                  </a:lnTo>
                  <a:lnTo>
                    <a:pt x="3815" y="948"/>
                  </a:lnTo>
                  <a:lnTo>
                    <a:pt x="3817" y="953"/>
                  </a:lnTo>
                  <a:lnTo>
                    <a:pt x="3817" y="957"/>
                  </a:lnTo>
                  <a:lnTo>
                    <a:pt x="3817" y="964"/>
                  </a:lnTo>
                  <a:lnTo>
                    <a:pt x="3835" y="966"/>
                  </a:lnTo>
                  <a:lnTo>
                    <a:pt x="3848" y="968"/>
                  </a:lnTo>
                  <a:lnTo>
                    <a:pt x="3860" y="971"/>
                  </a:lnTo>
                  <a:lnTo>
                    <a:pt x="3877" y="973"/>
                  </a:lnTo>
                  <a:lnTo>
                    <a:pt x="3878" y="975"/>
                  </a:lnTo>
                  <a:lnTo>
                    <a:pt x="3880" y="978"/>
                  </a:lnTo>
                  <a:lnTo>
                    <a:pt x="3882" y="980"/>
                  </a:lnTo>
                  <a:lnTo>
                    <a:pt x="3884" y="984"/>
                  </a:lnTo>
                  <a:lnTo>
                    <a:pt x="3886" y="988"/>
                  </a:lnTo>
                  <a:lnTo>
                    <a:pt x="3889" y="988"/>
                  </a:lnTo>
                  <a:lnTo>
                    <a:pt x="3889" y="1004"/>
                  </a:lnTo>
                  <a:lnTo>
                    <a:pt x="3949" y="1008"/>
                  </a:lnTo>
                  <a:lnTo>
                    <a:pt x="3949" y="1068"/>
                  </a:lnTo>
                  <a:lnTo>
                    <a:pt x="3966" y="1068"/>
                  </a:lnTo>
                  <a:lnTo>
                    <a:pt x="3969" y="1080"/>
                  </a:lnTo>
                  <a:lnTo>
                    <a:pt x="3973" y="1082"/>
                  </a:lnTo>
                  <a:lnTo>
                    <a:pt x="3977" y="1082"/>
                  </a:lnTo>
                  <a:lnTo>
                    <a:pt x="3977" y="1084"/>
                  </a:lnTo>
                  <a:lnTo>
                    <a:pt x="3977" y="1084"/>
                  </a:lnTo>
                  <a:lnTo>
                    <a:pt x="4013" y="1084"/>
                  </a:lnTo>
                  <a:lnTo>
                    <a:pt x="4013" y="1088"/>
                  </a:lnTo>
                  <a:lnTo>
                    <a:pt x="4020" y="1088"/>
                  </a:lnTo>
                  <a:lnTo>
                    <a:pt x="4022" y="1089"/>
                  </a:lnTo>
                  <a:lnTo>
                    <a:pt x="4022" y="1091"/>
                  </a:lnTo>
                  <a:lnTo>
                    <a:pt x="4024" y="1093"/>
                  </a:lnTo>
                  <a:lnTo>
                    <a:pt x="4026" y="1095"/>
                  </a:lnTo>
                  <a:lnTo>
                    <a:pt x="4026" y="1097"/>
                  </a:lnTo>
                  <a:lnTo>
                    <a:pt x="4029" y="1097"/>
                  </a:lnTo>
                  <a:lnTo>
                    <a:pt x="4029" y="1093"/>
                  </a:lnTo>
                  <a:lnTo>
                    <a:pt x="4040" y="1088"/>
                  </a:lnTo>
                  <a:lnTo>
                    <a:pt x="4040" y="1084"/>
                  </a:lnTo>
                  <a:lnTo>
                    <a:pt x="4089" y="1084"/>
                  </a:lnTo>
                  <a:lnTo>
                    <a:pt x="4100" y="1104"/>
                  </a:lnTo>
                  <a:lnTo>
                    <a:pt x="4113" y="1100"/>
                  </a:lnTo>
                  <a:lnTo>
                    <a:pt x="4122" y="1097"/>
                  </a:lnTo>
                  <a:lnTo>
                    <a:pt x="4131" y="1093"/>
                  </a:lnTo>
                  <a:lnTo>
                    <a:pt x="4142" y="1093"/>
                  </a:lnTo>
                  <a:lnTo>
                    <a:pt x="4157" y="1097"/>
                  </a:lnTo>
                  <a:lnTo>
                    <a:pt x="4157" y="1084"/>
                  </a:lnTo>
                  <a:lnTo>
                    <a:pt x="4177" y="1082"/>
                  </a:lnTo>
                  <a:lnTo>
                    <a:pt x="4193" y="1082"/>
                  </a:lnTo>
                  <a:lnTo>
                    <a:pt x="4213" y="1084"/>
                  </a:lnTo>
                  <a:lnTo>
                    <a:pt x="4217" y="1078"/>
                  </a:lnTo>
                  <a:lnTo>
                    <a:pt x="4218" y="1075"/>
                  </a:lnTo>
                  <a:lnTo>
                    <a:pt x="4220" y="1071"/>
                  </a:lnTo>
                  <a:lnTo>
                    <a:pt x="4224" y="1066"/>
                  </a:lnTo>
                  <a:lnTo>
                    <a:pt x="4226" y="1060"/>
                  </a:lnTo>
                  <a:lnTo>
                    <a:pt x="4289" y="1060"/>
                  </a:lnTo>
                  <a:lnTo>
                    <a:pt x="4286" y="1104"/>
                  </a:lnTo>
                  <a:lnTo>
                    <a:pt x="4289" y="1104"/>
                  </a:lnTo>
                  <a:lnTo>
                    <a:pt x="4298" y="1095"/>
                  </a:lnTo>
                  <a:lnTo>
                    <a:pt x="4313" y="1091"/>
                  </a:lnTo>
                  <a:lnTo>
                    <a:pt x="4333" y="1093"/>
                  </a:lnTo>
                  <a:lnTo>
                    <a:pt x="4337" y="1097"/>
                  </a:lnTo>
                  <a:lnTo>
                    <a:pt x="4340" y="1100"/>
                  </a:lnTo>
                  <a:lnTo>
                    <a:pt x="4344" y="1106"/>
                  </a:lnTo>
                  <a:lnTo>
                    <a:pt x="4348" y="1109"/>
                  </a:lnTo>
                  <a:lnTo>
                    <a:pt x="4351" y="1113"/>
                  </a:lnTo>
                  <a:lnTo>
                    <a:pt x="4353" y="1120"/>
                  </a:lnTo>
                  <a:lnTo>
                    <a:pt x="4357" y="1120"/>
                  </a:lnTo>
                  <a:lnTo>
                    <a:pt x="4357" y="1113"/>
                  </a:lnTo>
                  <a:lnTo>
                    <a:pt x="4358" y="1106"/>
                  </a:lnTo>
                  <a:lnTo>
                    <a:pt x="4360" y="1100"/>
                  </a:lnTo>
                  <a:lnTo>
                    <a:pt x="4362" y="1097"/>
                  </a:lnTo>
                  <a:lnTo>
                    <a:pt x="4368" y="1095"/>
                  </a:lnTo>
                  <a:lnTo>
                    <a:pt x="4373" y="1093"/>
                  </a:lnTo>
                  <a:lnTo>
                    <a:pt x="4373" y="1088"/>
                  </a:lnTo>
                  <a:lnTo>
                    <a:pt x="4380" y="1086"/>
                  </a:lnTo>
                  <a:lnTo>
                    <a:pt x="4393" y="1082"/>
                  </a:lnTo>
                  <a:lnTo>
                    <a:pt x="4408" y="1080"/>
                  </a:lnTo>
                  <a:lnTo>
                    <a:pt x="4422" y="1078"/>
                  </a:lnTo>
                  <a:lnTo>
                    <a:pt x="4433" y="1080"/>
                  </a:lnTo>
                  <a:lnTo>
                    <a:pt x="4437" y="1088"/>
                  </a:lnTo>
                  <a:lnTo>
                    <a:pt x="4457" y="1093"/>
                  </a:lnTo>
                  <a:lnTo>
                    <a:pt x="4457" y="1124"/>
                  </a:lnTo>
                  <a:lnTo>
                    <a:pt x="4464" y="1124"/>
                  </a:lnTo>
                  <a:lnTo>
                    <a:pt x="4469" y="1126"/>
                  </a:lnTo>
                  <a:lnTo>
                    <a:pt x="4471" y="1126"/>
                  </a:lnTo>
                  <a:lnTo>
                    <a:pt x="4475" y="1128"/>
                  </a:lnTo>
                  <a:lnTo>
                    <a:pt x="4477" y="1129"/>
                  </a:lnTo>
                  <a:lnTo>
                    <a:pt x="4480" y="1131"/>
                  </a:lnTo>
                  <a:lnTo>
                    <a:pt x="4486" y="1131"/>
                  </a:lnTo>
                  <a:lnTo>
                    <a:pt x="4486" y="1137"/>
                  </a:lnTo>
                  <a:lnTo>
                    <a:pt x="4488" y="1140"/>
                  </a:lnTo>
                  <a:lnTo>
                    <a:pt x="4488" y="1140"/>
                  </a:lnTo>
                  <a:lnTo>
                    <a:pt x="4489" y="1142"/>
                  </a:lnTo>
                  <a:lnTo>
                    <a:pt x="4489" y="1142"/>
                  </a:lnTo>
                  <a:lnTo>
                    <a:pt x="4491" y="1142"/>
                  </a:lnTo>
                  <a:lnTo>
                    <a:pt x="4493" y="1142"/>
                  </a:lnTo>
                  <a:lnTo>
                    <a:pt x="4497" y="1144"/>
                  </a:lnTo>
                  <a:lnTo>
                    <a:pt x="4497" y="1148"/>
                  </a:lnTo>
                  <a:lnTo>
                    <a:pt x="4500" y="1151"/>
                  </a:lnTo>
                  <a:lnTo>
                    <a:pt x="4506" y="1151"/>
                  </a:lnTo>
                  <a:lnTo>
                    <a:pt x="4511" y="1151"/>
                  </a:lnTo>
                  <a:lnTo>
                    <a:pt x="4517" y="1151"/>
                  </a:lnTo>
                  <a:lnTo>
                    <a:pt x="4517" y="1168"/>
                  </a:lnTo>
                  <a:lnTo>
                    <a:pt x="4518" y="1169"/>
                  </a:lnTo>
                  <a:lnTo>
                    <a:pt x="4518" y="1169"/>
                  </a:lnTo>
                  <a:lnTo>
                    <a:pt x="4520" y="1169"/>
                  </a:lnTo>
                  <a:lnTo>
                    <a:pt x="4520" y="1169"/>
                  </a:lnTo>
                  <a:lnTo>
                    <a:pt x="4520" y="1171"/>
                  </a:lnTo>
                  <a:lnTo>
                    <a:pt x="4520" y="1173"/>
                  </a:lnTo>
                  <a:lnTo>
                    <a:pt x="4533" y="1173"/>
                  </a:lnTo>
                  <a:lnTo>
                    <a:pt x="4533" y="1184"/>
                  </a:lnTo>
                  <a:lnTo>
                    <a:pt x="4537" y="1202"/>
                  </a:lnTo>
                  <a:lnTo>
                    <a:pt x="4538" y="1222"/>
                  </a:lnTo>
                  <a:lnTo>
                    <a:pt x="4542" y="1240"/>
                  </a:lnTo>
                  <a:lnTo>
                    <a:pt x="4546" y="1248"/>
                  </a:lnTo>
                  <a:lnTo>
                    <a:pt x="4546" y="1242"/>
                  </a:lnTo>
                  <a:lnTo>
                    <a:pt x="4548" y="1238"/>
                  </a:lnTo>
                  <a:lnTo>
                    <a:pt x="4548" y="1235"/>
                  </a:lnTo>
                  <a:lnTo>
                    <a:pt x="4549" y="1233"/>
                  </a:lnTo>
                  <a:lnTo>
                    <a:pt x="4551" y="1229"/>
                  </a:lnTo>
                  <a:lnTo>
                    <a:pt x="4553" y="1224"/>
                  </a:lnTo>
                  <a:lnTo>
                    <a:pt x="4586" y="1224"/>
                  </a:lnTo>
                  <a:lnTo>
                    <a:pt x="4588" y="1238"/>
                  </a:lnTo>
                  <a:lnTo>
                    <a:pt x="4589" y="1257"/>
                  </a:lnTo>
                  <a:lnTo>
                    <a:pt x="4600" y="1260"/>
                  </a:lnTo>
                  <a:lnTo>
                    <a:pt x="4606" y="1271"/>
                  </a:lnTo>
                  <a:lnTo>
                    <a:pt x="4609" y="1271"/>
                  </a:lnTo>
                  <a:lnTo>
                    <a:pt x="4609" y="1280"/>
                  </a:lnTo>
                  <a:lnTo>
                    <a:pt x="4613" y="1280"/>
                  </a:lnTo>
                  <a:lnTo>
                    <a:pt x="4613" y="1313"/>
                  </a:lnTo>
                  <a:lnTo>
                    <a:pt x="4617" y="1313"/>
                  </a:lnTo>
                  <a:lnTo>
                    <a:pt x="4617" y="1324"/>
                  </a:lnTo>
                  <a:lnTo>
                    <a:pt x="4620" y="1324"/>
                  </a:lnTo>
                  <a:lnTo>
                    <a:pt x="4620" y="1337"/>
                  </a:lnTo>
                  <a:lnTo>
                    <a:pt x="4626" y="1337"/>
                  </a:lnTo>
                  <a:lnTo>
                    <a:pt x="4626" y="1348"/>
                  </a:lnTo>
                  <a:lnTo>
                    <a:pt x="4629" y="1348"/>
                  </a:lnTo>
                  <a:lnTo>
                    <a:pt x="4629" y="1360"/>
                  </a:lnTo>
                  <a:lnTo>
                    <a:pt x="4633" y="1360"/>
                  </a:lnTo>
                  <a:lnTo>
                    <a:pt x="4633" y="1373"/>
                  </a:lnTo>
                  <a:lnTo>
                    <a:pt x="4637" y="1373"/>
                  </a:lnTo>
                  <a:lnTo>
                    <a:pt x="4637" y="1380"/>
                  </a:lnTo>
                  <a:lnTo>
                    <a:pt x="4640" y="1380"/>
                  </a:lnTo>
                  <a:lnTo>
                    <a:pt x="4640" y="1400"/>
                  </a:lnTo>
                  <a:lnTo>
                    <a:pt x="4646" y="1400"/>
                  </a:lnTo>
                  <a:lnTo>
                    <a:pt x="4646" y="1377"/>
                  </a:lnTo>
                  <a:lnTo>
                    <a:pt x="4649" y="1357"/>
                  </a:lnTo>
                  <a:lnTo>
                    <a:pt x="4697" y="1351"/>
                  </a:lnTo>
                  <a:lnTo>
                    <a:pt x="4697" y="1373"/>
                  </a:lnTo>
                  <a:lnTo>
                    <a:pt x="4700" y="1375"/>
                  </a:lnTo>
                  <a:lnTo>
                    <a:pt x="4702" y="1377"/>
                  </a:lnTo>
                  <a:lnTo>
                    <a:pt x="4706" y="1377"/>
                  </a:lnTo>
                  <a:lnTo>
                    <a:pt x="4708" y="1378"/>
                  </a:lnTo>
                  <a:lnTo>
                    <a:pt x="4713" y="1380"/>
                  </a:lnTo>
                  <a:lnTo>
                    <a:pt x="4726" y="1364"/>
                  </a:lnTo>
                  <a:lnTo>
                    <a:pt x="4753" y="1364"/>
                  </a:lnTo>
                  <a:lnTo>
                    <a:pt x="4753" y="1360"/>
                  </a:lnTo>
                  <a:lnTo>
                    <a:pt x="4757" y="1360"/>
                  </a:lnTo>
                  <a:lnTo>
                    <a:pt x="4757" y="1351"/>
                  </a:lnTo>
                  <a:lnTo>
                    <a:pt x="4766" y="1348"/>
                  </a:lnTo>
                  <a:lnTo>
                    <a:pt x="4769" y="1342"/>
                  </a:lnTo>
                  <a:lnTo>
                    <a:pt x="4773" y="1335"/>
                  </a:lnTo>
                  <a:lnTo>
                    <a:pt x="4775" y="1328"/>
                  </a:lnTo>
                  <a:lnTo>
                    <a:pt x="4777" y="1320"/>
                  </a:lnTo>
                  <a:lnTo>
                    <a:pt x="4782" y="1318"/>
                  </a:lnTo>
                  <a:lnTo>
                    <a:pt x="4786" y="1317"/>
                  </a:lnTo>
                  <a:lnTo>
                    <a:pt x="4789" y="1315"/>
                  </a:lnTo>
                  <a:lnTo>
                    <a:pt x="4793" y="1313"/>
                  </a:lnTo>
                  <a:lnTo>
                    <a:pt x="4793" y="1308"/>
                  </a:lnTo>
                  <a:lnTo>
                    <a:pt x="4809" y="1304"/>
                  </a:lnTo>
                  <a:lnTo>
                    <a:pt x="4813" y="1297"/>
                  </a:lnTo>
                  <a:lnTo>
                    <a:pt x="4849" y="1297"/>
                  </a:lnTo>
                  <a:lnTo>
                    <a:pt x="4853" y="1308"/>
                  </a:lnTo>
                  <a:lnTo>
                    <a:pt x="4857" y="1308"/>
                  </a:lnTo>
                  <a:lnTo>
                    <a:pt x="4857" y="1333"/>
                  </a:lnTo>
                  <a:lnTo>
                    <a:pt x="4860" y="1333"/>
                  </a:lnTo>
                  <a:lnTo>
                    <a:pt x="4880" y="1357"/>
                  </a:lnTo>
                  <a:lnTo>
                    <a:pt x="4882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3"/>
                  </a:lnTo>
                  <a:lnTo>
                    <a:pt x="4886" y="1351"/>
                  </a:lnTo>
                  <a:lnTo>
                    <a:pt x="4889" y="1351"/>
                  </a:lnTo>
                  <a:lnTo>
                    <a:pt x="4893" y="1340"/>
                  </a:lnTo>
                  <a:lnTo>
                    <a:pt x="4926" y="1340"/>
                  </a:lnTo>
                  <a:lnTo>
                    <a:pt x="4920" y="1393"/>
                  </a:lnTo>
                  <a:lnTo>
                    <a:pt x="4929" y="1393"/>
                  </a:lnTo>
                  <a:lnTo>
                    <a:pt x="4933" y="1395"/>
                  </a:lnTo>
                  <a:lnTo>
                    <a:pt x="4937" y="1397"/>
                  </a:lnTo>
                  <a:lnTo>
                    <a:pt x="4938" y="1400"/>
                  </a:lnTo>
                  <a:lnTo>
                    <a:pt x="4938" y="1402"/>
                  </a:lnTo>
                  <a:lnTo>
                    <a:pt x="4940" y="1404"/>
                  </a:lnTo>
                  <a:lnTo>
                    <a:pt x="4940" y="1408"/>
                  </a:lnTo>
                  <a:lnTo>
                    <a:pt x="4942" y="1409"/>
                  </a:lnTo>
                  <a:lnTo>
                    <a:pt x="4946" y="1411"/>
                  </a:lnTo>
                  <a:lnTo>
                    <a:pt x="4953" y="1411"/>
                  </a:lnTo>
                  <a:lnTo>
                    <a:pt x="4949" y="1368"/>
                  </a:lnTo>
                  <a:lnTo>
                    <a:pt x="4980" y="1368"/>
                  </a:lnTo>
                  <a:lnTo>
                    <a:pt x="4986" y="1388"/>
                  </a:lnTo>
                  <a:lnTo>
                    <a:pt x="4989" y="1388"/>
                  </a:lnTo>
                  <a:lnTo>
                    <a:pt x="4989" y="1380"/>
                  </a:lnTo>
                  <a:lnTo>
                    <a:pt x="5020" y="1380"/>
                  </a:lnTo>
                  <a:lnTo>
                    <a:pt x="5024" y="1384"/>
                  </a:lnTo>
                  <a:lnTo>
                    <a:pt x="5028" y="1386"/>
                  </a:lnTo>
                  <a:lnTo>
                    <a:pt x="5029" y="1388"/>
                  </a:lnTo>
                  <a:lnTo>
                    <a:pt x="5029" y="1397"/>
                  </a:lnTo>
                  <a:lnTo>
                    <a:pt x="5037" y="1400"/>
                  </a:lnTo>
                  <a:lnTo>
                    <a:pt x="5037" y="1408"/>
                  </a:lnTo>
                  <a:lnTo>
                    <a:pt x="5040" y="1408"/>
                  </a:lnTo>
                  <a:lnTo>
                    <a:pt x="5040" y="1417"/>
                  </a:lnTo>
                  <a:lnTo>
                    <a:pt x="5046" y="1417"/>
                  </a:lnTo>
                  <a:lnTo>
                    <a:pt x="5046" y="1424"/>
                  </a:lnTo>
                  <a:lnTo>
                    <a:pt x="5049" y="1424"/>
                  </a:lnTo>
                  <a:lnTo>
                    <a:pt x="5049" y="1431"/>
                  </a:lnTo>
                  <a:lnTo>
                    <a:pt x="5053" y="1431"/>
                  </a:lnTo>
                  <a:lnTo>
                    <a:pt x="5053" y="1440"/>
                  </a:lnTo>
                  <a:lnTo>
                    <a:pt x="5060" y="1444"/>
                  </a:lnTo>
                  <a:lnTo>
                    <a:pt x="5060" y="1488"/>
                  </a:lnTo>
                  <a:lnTo>
                    <a:pt x="5053" y="1491"/>
                  </a:lnTo>
                  <a:lnTo>
                    <a:pt x="5053" y="1500"/>
                  </a:lnTo>
                  <a:lnTo>
                    <a:pt x="5037" y="1502"/>
                  </a:lnTo>
                  <a:lnTo>
                    <a:pt x="5028" y="1502"/>
                  </a:lnTo>
                  <a:lnTo>
                    <a:pt x="5022" y="1500"/>
                  </a:lnTo>
                  <a:lnTo>
                    <a:pt x="5015" y="1495"/>
                  </a:lnTo>
                  <a:lnTo>
                    <a:pt x="5006" y="1488"/>
                  </a:lnTo>
                  <a:lnTo>
                    <a:pt x="5006" y="1513"/>
                  </a:lnTo>
                  <a:lnTo>
                    <a:pt x="4977" y="1513"/>
                  </a:lnTo>
                  <a:lnTo>
                    <a:pt x="4973" y="1500"/>
                  </a:lnTo>
                  <a:lnTo>
                    <a:pt x="4969" y="1500"/>
                  </a:lnTo>
                  <a:lnTo>
                    <a:pt x="4969" y="1491"/>
                  </a:lnTo>
                  <a:lnTo>
                    <a:pt x="4957" y="1484"/>
                  </a:lnTo>
                  <a:lnTo>
                    <a:pt x="4953" y="1468"/>
                  </a:lnTo>
                  <a:lnTo>
                    <a:pt x="4951" y="1466"/>
                  </a:lnTo>
                  <a:lnTo>
                    <a:pt x="4948" y="1464"/>
                  </a:lnTo>
                  <a:lnTo>
                    <a:pt x="4944" y="1462"/>
                  </a:lnTo>
                  <a:lnTo>
                    <a:pt x="4940" y="1460"/>
                  </a:lnTo>
                  <a:lnTo>
                    <a:pt x="4937" y="1457"/>
                  </a:lnTo>
                  <a:lnTo>
                    <a:pt x="4933" y="1457"/>
                  </a:lnTo>
                  <a:lnTo>
                    <a:pt x="4933" y="1468"/>
                  </a:lnTo>
                  <a:lnTo>
                    <a:pt x="4937" y="1477"/>
                  </a:lnTo>
                  <a:lnTo>
                    <a:pt x="4938" y="1491"/>
                  </a:lnTo>
                  <a:lnTo>
                    <a:pt x="4937" y="1504"/>
                  </a:lnTo>
                  <a:lnTo>
                    <a:pt x="4933" y="1504"/>
                  </a:lnTo>
                  <a:lnTo>
                    <a:pt x="4933" y="1513"/>
                  </a:lnTo>
                  <a:lnTo>
                    <a:pt x="4929" y="1513"/>
                  </a:lnTo>
                  <a:lnTo>
                    <a:pt x="4929" y="1580"/>
                  </a:lnTo>
                  <a:lnTo>
                    <a:pt x="4926" y="1584"/>
                  </a:lnTo>
                  <a:lnTo>
                    <a:pt x="4922" y="1586"/>
                  </a:lnTo>
                  <a:lnTo>
                    <a:pt x="4922" y="1588"/>
                  </a:lnTo>
                  <a:lnTo>
                    <a:pt x="4920" y="1591"/>
                  </a:lnTo>
                  <a:lnTo>
                    <a:pt x="4918" y="1593"/>
                  </a:lnTo>
                  <a:lnTo>
                    <a:pt x="4915" y="1595"/>
                  </a:lnTo>
                  <a:lnTo>
                    <a:pt x="4909" y="1597"/>
                  </a:lnTo>
                  <a:lnTo>
                    <a:pt x="4909" y="1600"/>
                  </a:lnTo>
                  <a:lnTo>
                    <a:pt x="4886" y="1600"/>
                  </a:lnTo>
                  <a:lnTo>
                    <a:pt x="4889" y="1517"/>
                  </a:lnTo>
                  <a:lnTo>
                    <a:pt x="4886" y="1517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2" y="1518"/>
                  </a:lnTo>
                  <a:lnTo>
                    <a:pt x="4880" y="1520"/>
                  </a:lnTo>
                  <a:lnTo>
                    <a:pt x="4878" y="1535"/>
                  </a:lnTo>
                  <a:lnTo>
                    <a:pt x="4875" y="1546"/>
                  </a:lnTo>
                  <a:lnTo>
                    <a:pt x="4869" y="1555"/>
                  </a:lnTo>
                  <a:lnTo>
                    <a:pt x="4857" y="1560"/>
                  </a:lnTo>
                  <a:lnTo>
                    <a:pt x="4857" y="1564"/>
                  </a:lnTo>
                  <a:lnTo>
                    <a:pt x="4833" y="1564"/>
                  </a:lnTo>
                  <a:lnTo>
                    <a:pt x="4833" y="1560"/>
                  </a:lnTo>
                  <a:lnTo>
                    <a:pt x="4826" y="1564"/>
                  </a:lnTo>
                  <a:lnTo>
                    <a:pt x="4822" y="1569"/>
                  </a:lnTo>
                  <a:lnTo>
                    <a:pt x="4820" y="1573"/>
                  </a:lnTo>
                  <a:lnTo>
                    <a:pt x="4818" y="1577"/>
                  </a:lnTo>
                  <a:lnTo>
                    <a:pt x="4818" y="1582"/>
                  </a:lnTo>
                  <a:lnTo>
                    <a:pt x="4817" y="1588"/>
                  </a:lnTo>
                  <a:lnTo>
                    <a:pt x="4809" y="1588"/>
                  </a:lnTo>
                  <a:lnTo>
                    <a:pt x="4806" y="1591"/>
                  </a:lnTo>
                  <a:lnTo>
                    <a:pt x="4802" y="1593"/>
                  </a:lnTo>
                  <a:lnTo>
                    <a:pt x="4800" y="1595"/>
                  </a:lnTo>
                  <a:lnTo>
                    <a:pt x="4797" y="1597"/>
                  </a:lnTo>
                  <a:lnTo>
                    <a:pt x="4793" y="1608"/>
                  </a:lnTo>
                  <a:lnTo>
                    <a:pt x="4786" y="1608"/>
                  </a:lnTo>
                  <a:lnTo>
                    <a:pt x="4777" y="1620"/>
                  </a:lnTo>
                  <a:lnTo>
                    <a:pt x="4769" y="1620"/>
                  </a:lnTo>
                  <a:lnTo>
                    <a:pt x="4757" y="1637"/>
                  </a:lnTo>
                  <a:lnTo>
                    <a:pt x="4740" y="1640"/>
                  </a:lnTo>
                  <a:lnTo>
                    <a:pt x="4729" y="1657"/>
                  </a:lnTo>
                  <a:lnTo>
                    <a:pt x="4717" y="1660"/>
                  </a:lnTo>
                  <a:lnTo>
                    <a:pt x="4717" y="1668"/>
                  </a:lnTo>
                  <a:lnTo>
                    <a:pt x="4713" y="1668"/>
                  </a:lnTo>
                  <a:lnTo>
                    <a:pt x="4711" y="1671"/>
                  </a:lnTo>
                  <a:lnTo>
                    <a:pt x="4709" y="1673"/>
                  </a:lnTo>
                  <a:lnTo>
                    <a:pt x="4709" y="1673"/>
                  </a:lnTo>
                  <a:lnTo>
                    <a:pt x="4708" y="1675"/>
                  </a:lnTo>
                  <a:lnTo>
                    <a:pt x="4706" y="1675"/>
                  </a:lnTo>
                  <a:lnTo>
                    <a:pt x="4700" y="1677"/>
                  </a:lnTo>
                  <a:lnTo>
                    <a:pt x="4700" y="1684"/>
                  </a:lnTo>
                  <a:lnTo>
                    <a:pt x="4677" y="1704"/>
                  </a:lnTo>
                  <a:lnTo>
                    <a:pt x="4677" y="1708"/>
                  </a:lnTo>
                  <a:lnTo>
                    <a:pt x="4649" y="1708"/>
                  </a:lnTo>
                  <a:lnTo>
                    <a:pt x="4646" y="1704"/>
                  </a:lnTo>
                  <a:lnTo>
                    <a:pt x="4642" y="1698"/>
                  </a:lnTo>
                  <a:lnTo>
                    <a:pt x="4638" y="1693"/>
                  </a:lnTo>
                  <a:lnTo>
                    <a:pt x="4635" y="1688"/>
                  </a:lnTo>
                  <a:lnTo>
                    <a:pt x="4633" y="1684"/>
                  </a:lnTo>
                  <a:lnTo>
                    <a:pt x="4631" y="1668"/>
                  </a:lnTo>
                  <a:lnTo>
                    <a:pt x="4631" y="1646"/>
                  </a:lnTo>
                  <a:lnTo>
                    <a:pt x="4635" y="1628"/>
                  </a:lnTo>
                  <a:lnTo>
                    <a:pt x="4637" y="1613"/>
                  </a:lnTo>
                  <a:lnTo>
                    <a:pt x="4613" y="1613"/>
                  </a:lnTo>
                  <a:lnTo>
                    <a:pt x="4609" y="1540"/>
                  </a:lnTo>
                  <a:lnTo>
                    <a:pt x="4613" y="1540"/>
                  </a:lnTo>
                  <a:lnTo>
                    <a:pt x="4613" y="1528"/>
                  </a:lnTo>
                  <a:lnTo>
                    <a:pt x="4600" y="1528"/>
                  </a:lnTo>
                  <a:lnTo>
                    <a:pt x="4597" y="1520"/>
                  </a:lnTo>
                  <a:lnTo>
                    <a:pt x="4591" y="1509"/>
                  </a:lnTo>
                  <a:lnTo>
                    <a:pt x="4591" y="1500"/>
                  </a:lnTo>
                  <a:lnTo>
                    <a:pt x="4589" y="1488"/>
                  </a:lnTo>
                  <a:lnTo>
                    <a:pt x="4586" y="1488"/>
                  </a:lnTo>
                  <a:lnTo>
                    <a:pt x="4586" y="1480"/>
                  </a:lnTo>
                  <a:lnTo>
                    <a:pt x="4580" y="1480"/>
                  </a:lnTo>
                  <a:lnTo>
                    <a:pt x="4580" y="1464"/>
                  </a:lnTo>
                  <a:lnTo>
                    <a:pt x="4577" y="1464"/>
                  </a:lnTo>
                  <a:lnTo>
                    <a:pt x="4577" y="1457"/>
                  </a:lnTo>
                  <a:lnTo>
                    <a:pt x="4573" y="1457"/>
                  </a:lnTo>
                  <a:lnTo>
                    <a:pt x="4573" y="1417"/>
                  </a:lnTo>
                  <a:lnTo>
                    <a:pt x="4560" y="1408"/>
                  </a:lnTo>
                  <a:lnTo>
                    <a:pt x="4557" y="1388"/>
                  </a:lnTo>
                  <a:lnTo>
                    <a:pt x="4546" y="1380"/>
                  </a:lnTo>
                  <a:lnTo>
                    <a:pt x="4546" y="1324"/>
                  </a:lnTo>
                  <a:lnTo>
                    <a:pt x="4540" y="1324"/>
                  </a:lnTo>
                  <a:lnTo>
                    <a:pt x="4540" y="1308"/>
                  </a:lnTo>
                  <a:lnTo>
                    <a:pt x="4537" y="1308"/>
                  </a:lnTo>
                  <a:lnTo>
                    <a:pt x="4537" y="1284"/>
                  </a:lnTo>
                  <a:lnTo>
                    <a:pt x="4533" y="1284"/>
                  </a:lnTo>
                  <a:lnTo>
                    <a:pt x="4533" y="1288"/>
                  </a:lnTo>
                  <a:lnTo>
                    <a:pt x="4520" y="1288"/>
                  </a:lnTo>
                  <a:lnTo>
                    <a:pt x="4520" y="1293"/>
                  </a:lnTo>
                  <a:lnTo>
                    <a:pt x="4518" y="1297"/>
                  </a:lnTo>
                  <a:lnTo>
                    <a:pt x="4517" y="1300"/>
                  </a:lnTo>
                  <a:lnTo>
                    <a:pt x="4513" y="1304"/>
                  </a:lnTo>
                  <a:lnTo>
                    <a:pt x="4509" y="1304"/>
                  </a:lnTo>
                  <a:lnTo>
                    <a:pt x="4509" y="1313"/>
                  </a:lnTo>
                  <a:lnTo>
                    <a:pt x="4500" y="1317"/>
                  </a:lnTo>
                  <a:lnTo>
                    <a:pt x="4500" y="1324"/>
                  </a:lnTo>
                  <a:lnTo>
                    <a:pt x="4489" y="1333"/>
                  </a:lnTo>
                  <a:lnTo>
                    <a:pt x="4489" y="1340"/>
                  </a:lnTo>
                  <a:lnTo>
                    <a:pt x="4480" y="1344"/>
                  </a:lnTo>
                  <a:lnTo>
                    <a:pt x="4477" y="1364"/>
                  </a:lnTo>
                  <a:lnTo>
                    <a:pt x="4466" y="1373"/>
                  </a:lnTo>
                  <a:lnTo>
                    <a:pt x="4460" y="1388"/>
                  </a:lnTo>
                  <a:lnTo>
                    <a:pt x="4457" y="1388"/>
                  </a:lnTo>
                  <a:lnTo>
                    <a:pt x="4457" y="1444"/>
                  </a:lnTo>
                  <a:lnTo>
                    <a:pt x="4453" y="1444"/>
                  </a:lnTo>
                  <a:lnTo>
                    <a:pt x="4453" y="1457"/>
                  </a:lnTo>
                  <a:lnTo>
                    <a:pt x="4449" y="1457"/>
                  </a:lnTo>
                  <a:lnTo>
                    <a:pt x="4449" y="1473"/>
                  </a:lnTo>
                  <a:lnTo>
                    <a:pt x="4453" y="1473"/>
                  </a:lnTo>
                  <a:lnTo>
                    <a:pt x="4455" y="1491"/>
                  </a:lnTo>
                  <a:lnTo>
                    <a:pt x="4451" y="1509"/>
                  </a:lnTo>
                  <a:lnTo>
                    <a:pt x="4449" y="1524"/>
                  </a:lnTo>
                  <a:lnTo>
                    <a:pt x="4429" y="1524"/>
                  </a:lnTo>
                  <a:lnTo>
                    <a:pt x="4377" y="1600"/>
                  </a:lnTo>
                  <a:lnTo>
                    <a:pt x="4368" y="1602"/>
                  </a:lnTo>
                  <a:lnTo>
                    <a:pt x="4357" y="1602"/>
                  </a:lnTo>
                  <a:lnTo>
                    <a:pt x="4346" y="1604"/>
                  </a:lnTo>
                  <a:lnTo>
                    <a:pt x="4337" y="1617"/>
                  </a:lnTo>
                  <a:lnTo>
                    <a:pt x="4329" y="1617"/>
                  </a:lnTo>
                  <a:lnTo>
                    <a:pt x="4329" y="1620"/>
                  </a:lnTo>
                  <a:lnTo>
                    <a:pt x="4317" y="1624"/>
                  </a:lnTo>
                  <a:lnTo>
                    <a:pt x="4313" y="1631"/>
                  </a:lnTo>
                  <a:lnTo>
                    <a:pt x="4306" y="1631"/>
                  </a:lnTo>
                  <a:lnTo>
                    <a:pt x="4297" y="1644"/>
                  </a:lnTo>
                  <a:lnTo>
                    <a:pt x="4286" y="1648"/>
                  </a:lnTo>
                  <a:lnTo>
                    <a:pt x="4280" y="1657"/>
                  </a:lnTo>
                  <a:lnTo>
                    <a:pt x="4266" y="1660"/>
                  </a:lnTo>
                  <a:lnTo>
                    <a:pt x="4260" y="1668"/>
                  </a:lnTo>
                  <a:lnTo>
                    <a:pt x="4253" y="1668"/>
                  </a:lnTo>
                  <a:lnTo>
                    <a:pt x="4249" y="1677"/>
                  </a:lnTo>
                  <a:lnTo>
                    <a:pt x="4240" y="1677"/>
                  </a:lnTo>
                  <a:lnTo>
                    <a:pt x="4237" y="1684"/>
                  </a:lnTo>
                  <a:lnTo>
                    <a:pt x="4229" y="1684"/>
                  </a:lnTo>
                  <a:lnTo>
                    <a:pt x="4229" y="1688"/>
                  </a:lnTo>
                  <a:lnTo>
                    <a:pt x="4217" y="1691"/>
                  </a:lnTo>
                  <a:lnTo>
                    <a:pt x="4213" y="1700"/>
                  </a:lnTo>
                  <a:lnTo>
                    <a:pt x="4206" y="1700"/>
                  </a:lnTo>
                  <a:lnTo>
                    <a:pt x="4197" y="1711"/>
                  </a:lnTo>
                  <a:lnTo>
                    <a:pt x="4189" y="1711"/>
                  </a:lnTo>
                  <a:lnTo>
                    <a:pt x="4186" y="1720"/>
                  </a:lnTo>
                  <a:lnTo>
                    <a:pt x="4177" y="1720"/>
                  </a:lnTo>
                  <a:lnTo>
                    <a:pt x="4169" y="1733"/>
                  </a:lnTo>
                  <a:lnTo>
                    <a:pt x="4160" y="1733"/>
                  </a:lnTo>
                  <a:lnTo>
                    <a:pt x="4157" y="1740"/>
                  </a:lnTo>
                  <a:lnTo>
                    <a:pt x="4146" y="1748"/>
                  </a:lnTo>
                  <a:lnTo>
                    <a:pt x="4146" y="1753"/>
                  </a:lnTo>
                  <a:lnTo>
                    <a:pt x="4137" y="1753"/>
                  </a:lnTo>
                  <a:lnTo>
                    <a:pt x="4126" y="1768"/>
                  </a:lnTo>
                  <a:lnTo>
                    <a:pt x="4117" y="1768"/>
                  </a:lnTo>
                  <a:lnTo>
                    <a:pt x="4113" y="1777"/>
                  </a:lnTo>
                  <a:lnTo>
                    <a:pt x="4109" y="1777"/>
                  </a:lnTo>
                  <a:lnTo>
                    <a:pt x="4109" y="1788"/>
                  </a:lnTo>
                  <a:lnTo>
                    <a:pt x="4106" y="1788"/>
                  </a:lnTo>
                  <a:lnTo>
                    <a:pt x="4106" y="1797"/>
                  </a:lnTo>
                  <a:lnTo>
                    <a:pt x="4100" y="1797"/>
                  </a:lnTo>
                  <a:lnTo>
                    <a:pt x="4100" y="1808"/>
                  </a:lnTo>
                  <a:lnTo>
                    <a:pt x="4097" y="1808"/>
                  </a:lnTo>
                  <a:lnTo>
                    <a:pt x="4097" y="1817"/>
                  </a:lnTo>
                  <a:lnTo>
                    <a:pt x="4093" y="1817"/>
                  </a:lnTo>
                  <a:lnTo>
                    <a:pt x="4093" y="1820"/>
                  </a:lnTo>
                  <a:lnTo>
                    <a:pt x="4097" y="1820"/>
                  </a:lnTo>
                  <a:lnTo>
                    <a:pt x="4097" y="1844"/>
                  </a:lnTo>
                  <a:lnTo>
                    <a:pt x="4100" y="1851"/>
                  </a:lnTo>
                  <a:lnTo>
                    <a:pt x="4104" y="1866"/>
                  </a:lnTo>
                  <a:lnTo>
                    <a:pt x="4106" y="1878"/>
                  </a:lnTo>
                  <a:lnTo>
                    <a:pt x="4106" y="1888"/>
                  </a:lnTo>
                  <a:lnTo>
                    <a:pt x="4100" y="1888"/>
                  </a:lnTo>
                  <a:lnTo>
                    <a:pt x="4098" y="1891"/>
                  </a:lnTo>
                  <a:lnTo>
                    <a:pt x="4097" y="1893"/>
                  </a:lnTo>
                  <a:lnTo>
                    <a:pt x="4095" y="1893"/>
                  </a:lnTo>
                  <a:lnTo>
                    <a:pt x="4093" y="1895"/>
                  </a:lnTo>
                  <a:lnTo>
                    <a:pt x="4091" y="1897"/>
                  </a:lnTo>
                  <a:lnTo>
                    <a:pt x="4091" y="1898"/>
                  </a:lnTo>
                  <a:lnTo>
                    <a:pt x="4089" y="1904"/>
                  </a:lnTo>
                  <a:lnTo>
                    <a:pt x="4080" y="1904"/>
                  </a:lnTo>
                  <a:lnTo>
                    <a:pt x="4069" y="1920"/>
                  </a:lnTo>
                  <a:lnTo>
                    <a:pt x="4066" y="1920"/>
                  </a:lnTo>
                  <a:lnTo>
                    <a:pt x="4060" y="1948"/>
                  </a:lnTo>
                  <a:lnTo>
                    <a:pt x="4057" y="1948"/>
                  </a:lnTo>
                  <a:lnTo>
                    <a:pt x="4057" y="1960"/>
                  </a:lnTo>
                  <a:lnTo>
                    <a:pt x="4053" y="1960"/>
                  </a:lnTo>
                  <a:lnTo>
                    <a:pt x="4053" y="1968"/>
                  </a:lnTo>
                  <a:lnTo>
                    <a:pt x="4049" y="1968"/>
                  </a:lnTo>
                  <a:lnTo>
                    <a:pt x="4049" y="1984"/>
                  </a:lnTo>
                  <a:lnTo>
                    <a:pt x="4046" y="1984"/>
                  </a:lnTo>
                  <a:lnTo>
                    <a:pt x="4040" y="2013"/>
                  </a:lnTo>
                  <a:lnTo>
                    <a:pt x="4037" y="2013"/>
                  </a:lnTo>
                  <a:lnTo>
                    <a:pt x="4033" y="2077"/>
                  </a:lnTo>
                  <a:lnTo>
                    <a:pt x="4029" y="2077"/>
                  </a:lnTo>
                  <a:lnTo>
                    <a:pt x="4026" y="2100"/>
                  </a:lnTo>
                  <a:lnTo>
                    <a:pt x="4029" y="2100"/>
                  </a:lnTo>
                  <a:lnTo>
                    <a:pt x="4029" y="2117"/>
                  </a:lnTo>
                  <a:lnTo>
                    <a:pt x="4033" y="2117"/>
                  </a:lnTo>
                  <a:lnTo>
                    <a:pt x="4035" y="2129"/>
                  </a:lnTo>
                  <a:lnTo>
                    <a:pt x="4033" y="2142"/>
                  </a:lnTo>
                  <a:lnTo>
                    <a:pt x="4037" y="2153"/>
                  </a:lnTo>
                  <a:lnTo>
                    <a:pt x="4038" y="2124"/>
                  </a:lnTo>
                  <a:lnTo>
                    <a:pt x="4042" y="2098"/>
                  </a:lnTo>
                  <a:lnTo>
                    <a:pt x="4049" y="2077"/>
                  </a:lnTo>
                  <a:lnTo>
                    <a:pt x="4049" y="2051"/>
                  </a:lnTo>
                  <a:lnTo>
                    <a:pt x="4053" y="2051"/>
                  </a:lnTo>
                  <a:lnTo>
                    <a:pt x="4053" y="2044"/>
                  </a:lnTo>
                  <a:lnTo>
                    <a:pt x="4057" y="2044"/>
                  </a:lnTo>
                  <a:lnTo>
                    <a:pt x="4057" y="2033"/>
                  </a:lnTo>
                  <a:lnTo>
                    <a:pt x="4066" y="2028"/>
                  </a:lnTo>
                  <a:lnTo>
                    <a:pt x="4069" y="2004"/>
                  </a:lnTo>
                  <a:lnTo>
                    <a:pt x="4077" y="2000"/>
                  </a:lnTo>
                  <a:lnTo>
                    <a:pt x="4077" y="1988"/>
                  </a:lnTo>
                  <a:lnTo>
                    <a:pt x="4080" y="1988"/>
                  </a:lnTo>
                  <a:lnTo>
                    <a:pt x="4086" y="1971"/>
                  </a:lnTo>
                  <a:lnTo>
                    <a:pt x="4089" y="1971"/>
                  </a:lnTo>
                  <a:lnTo>
                    <a:pt x="4089" y="1960"/>
                  </a:lnTo>
                  <a:lnTo>
                    <a:pt x="4093" y="1960"/>
                  </a:lnTo>
                  <a:lnTo>
                    <a:pt x="4097" y="1944"/>
                  </a:lnTo>
                  <a:lnTo>
                    <a:pt x="4100" y="1944"/>
                  </a:lnTo>
                  <a:lnTo>
                    <a:pt x="4106" y="1928"/>
                  </a:lnTo>
                  <a:lnTo>
                    <a:pt x="4113" y="1924"/>
                  </a:lnTo>
                  <a:lnTo>
                    <a:pt x="4113" y="1917"/>
                  </a:lnTo>
                  <a:lnTo>
                    <a:pt x="4126" y="1908"/>
                  </a:lnTo>
                  <a:lnTo>
                    <a:pt x="4126" y="1900"/>
                  </a:lnTo>
                  <a:lnTo>
                    <a:pt x="4137" y="1893"/>
                  </a:lnTo>
                  <a:lnTo>
                    <a:pt x="4137" y="1884"/>
                  </a:lnTo>
                  <a:lnTo>
                    <a:pt x="4149" y="1877"/>
                  </a:lnTo>
                  <a:lnTo>
                    <a:pt x="4149" y="1868"/>
                  </a:lnTo>
                  <a:lnTo>
                    <a:pt x="4157" y="1864"/>
                  </a:lnTo>
                  <a:lnTo>
                    <a:pt x="4164" y="1857"/>
                  </a:lnTo>
                  <a:lnTo>
                    <a:pt x="4169" y="1846"/>
                  </a:lnTo>
                  <a:lnTo>
                    <a:pt x="4173" y="1837"/>
                  </a:lnTo>
                  <a:lnTo>
                    <a:pt x="4178" y="1835"/>
                  </a:lnTo>
                  <a:lnTo>
                    <a:pt x="4182" y="1833"/>
                  </a:lnTo>
                  <a:lnTo>
                    <a:pt x="4186" y="1831"/>
                  </a:lnTo>
                  <a:lnTo>
                    <a:pt x="4189" y="1828"/>
                  </a:lnTo>
                  <a:lnTo>
                    <a:pt x="4189" y="1824"/>
                  </a:lnTo>
                  <a:lnTo>
                    <a:pt x="4197" y="1824"/>
                  </a:lnTo>
                  <a:lnTo>
                    <a:pt x="4200" y="1817"/>
                  </a:lnTo>
                  <a:lnTo>
                    <a:pt x="4209" y="1817"/>
                  </a:lnTo>
                  <a:lnTo>
                    <a:pt x="4217" y="1804"/>
                  </a:lnTo>
                  <a:lnTo>
                    <a:pt x="4233" y="1798"/>
                  </a:lnTo>
                  <a:lnTo>
                    <a:pt x="4255" y="1797"/>
                  </a:lnTo>
                  <a:lnTo>
                    <a:pt x="4280" y="1797"/>
                  </a:lnTo>
                  <a:lnTo>
                    <a:pt x="4300" y="1797"/>
                  </a:lnTo>
                  <a:lnTo>
                    <a:pt x="4308" y="1808"/>
                  </a:lnTo>
                  <a:lnTo>
                    <a:pt x="4317" y="1822"/>
                  </a:lnTo>
                  <a:lnTo>
                    <a:pt x="4326" y="1831"/>
                  </a:lnTo>
                  <a:lnTo>
                    <a:pt x="4324" y="1848"/>
                  </a:lnTo>
                  <a:lnTo>
                    <a:pt x="4322" y="1860"/>
                  </a:lnTo>
                  <a:lnTo>
                    <a:pt x="4318" y="1869"/>
                  </a:lnTo>
                  <a:lnTo>
                    <a:pt x="4313" y="1880"/>
                  </a:lnTo>
                  <a:lnTo>
                    <a:pt x="4313" y="1893"/>
                  </a:lnTo>
                  <a:lnTo>
                    <a:pt x="4311" y="1898"/>
                  </a:lnTo>
                  <a:lnTo>
                    <a:pt x="4308" y="1906"/>
                  </a:lnTo>
                  <a:lnTo>
                    <a:pt x="4304" y="1913"/>
                  </a:lnTo>
                  <a:lnTo>
                    <a:pt x="4300" y="1920"/>
                  </a:lnTo>
                  <a:lnTo>
                    <a:pt x="4246" y="1948"/>
                  </a:lnTo>
                  <a:lnTo>
                    <a:pt x="4246" y="1953"/>
                  </a:lnTo>
                  <a:lnTo>
                    <a:pt x="4266" y="1953"/>
                  </a:lnTo>
                  <a:lnTo>
                    <a:pt x="4266" y="1948"/>
                  </a:lnTo>
                  <a:lnTo>
                    <a:pt x="4293" y="1953"/>
                  </a:lnTo>
                  <a:lnTo>
                    <a:pt x="4300" y="1942"/>
                  </a:lnTo>
                  <a:lnTo>
                    <a:pt x="4308" y="1931"/>
                  </a:lnTo>
                  <a:lnTo>
                    <a:pt x="4313" y="1920"/>
                  </a:lnTo>
                  <a:lnTo>
                    <a:pt x="4340" y="1920"/>
                  </a:lnTo>
                  <a:lnTo>
                    <a:pt x="4349" y="1940"/>
                  </a:lnTo>
                  <a:lnTo>
                    <a:pt x="4358" y="1962"/>
                  </a:lnTo>
                  <a:lnTo>
                    <a:pt x="4366" y="1984"/>
                  </a:lnTo>
                  <a:lnTo>
                    <a:pt x="4386" y="1984"/>
                  </a:lnTo>
                  <a:lnTo>
                    <a:pt x="4426" y="2028"/>
                  </a:lnTo>
                  <a:lnTo>
                    <a:pt x="4440" y="2028"/>
                  </a:lnTo>
                  <a:lnTo>
                    <a:pt x="4448" y="2029"/>
                  </a:lnTo>
                  <a:lnTo>
                    <a:pt x="4460" y="2029"/>
                  </a:lnTo>
                  <a:lnTo>
                    <a:pt x="4473" y="2029"/>
                  </a:lnTo>
                  <a:lnTo>
                    <a:pt x="4489" y="2029"/>
                  </a:lnTo>
                  <a:lnTo>
                    <a:pt x="4500" y="2028"/>
                  </a:lnTo>
                  <a:lnTo>
                    <a:pt x="4500" y="2040"/>
                  </a:lnTo>
                  <a:lnTo>
                    <a:pt x="4506" y="2040"/>
                  </a:lnTo>
                  <a:lnTo>
                    <a:pt x="4506" y="2037"/>
                  </a:lnTo>
                  <a:lnTo>
                    <a:pt x="4533" y="2033"/>
                  </a:lnTo>
                  <a:lnTo>
                    <a:pt x="4533" y="2028"/>
                  </a:lnTo>
                  <a:lnTo>
                    <a:pt x="4546" y="2028"/>
                  </a:lnTo>
                  <a:lnTo>
                    <a:pt x="4546" y="2024"/>
                  </a:lnTo>
                  <a:lnTo>
                    <a:pt x="4560" y="2020"/>
                  </a:lnTo>
                  <a:lnTo>
                    <a:pt x="4560" y="2017"/>
                  </a:lnTo>
                  <a:lnTo>
                    <a:pt x="4586" y="2013"/>
                  </a:lnTo>
                  <a:lnTo>
                    <a:pt x="4600" y="1991"/>
                  </a:lnTo>
                  <a:lnTo>
                    <a:pt x="4606" y="1991"/>
                  </a:lnTo>
                  <a:lnTo>
                    <a:pt x="4606" y="1980"/>
                  </a:lnTo>
                  <a:lnTo>
                    <a:pt x="4609" y="1980"/>
                  </a:lnTo>
                  <a:lnTo>
                    <a:pt x="4611" y="1977"/>
                  </a:lnTo>
                  <a:lnTo>
                    <a:pt x="4613" y="1975"/>
                  </a:lnTo>
                  <a:lnTo>
                    <a:pt x="4615" y="1971"/>
                  </a:lnTo>
                  <a:lnTo>
                    <a:pt x="4615" y="1969"/>
                  </a:lnTo>
                  <a:lnTo>
                    <a:pt x="4617" y="1964"/>
                  </a:lnTo>
                  <a:lnTo>
                    <a:pt x="4620" y="1964"/>
                  </a:lnTo>
                  <a:lnTo>
                    <a:pt x="4626" y="1966"/>
                  </a:lnTo>
                  <a:lnTo>
                    <a:pt x="4631" y="1966"/>
                  </a:lnTo>
                  <a:lnTo>
                    <a:pt x="4637" y="1966"/>
                  </a:lnTo>
                  <a:lnTo>
                    <a:pt x="4640" y="1968"/>
                  </a:lnTo>
                  <a:lnTo>
                    <a:pt x="4644" y="1968"/>
                  </a:lnTo>
                  <a:lnTo>
                    <a:pt x="4646" y="1968"/>
                  </a:lnTo>
                  <a:lnTo>
                    <a:pt x="4649" y="1960"/>
                  </a:lnTo>
                  <a:lnTo>
                    <a:pt x="4657" y="1960"/>
                  </a:lnTo>
                  <a:lnTo>
                    <a:pt x="4648" y="1933"/>
                  </a:lnTo>
                  <a:lnTo>
                    <a:pt x="4637" y="1908"/>
                  </a:lnTo>
                  <a:lnTo>
                    <a:pt x="4633" y="1808"/>
                  </a:lnTo>
                  <a:lnTo>
                    <a:pt x="4660" y="1813"/>
                  </a:lnTo>
                  <a:lnTo>
                    <a:pt x="4660" y="1817"/>
                  </a:lnTo>
                  <a:lnTo>
                    <a:pt x="4671" y="1831"/>
                  </a:lnTo>
                  <a:lnTo>
                    <a:pt x="4678" y="1849"/>
                  </a:lnTo>
                  <a:lnTo>
                    <a:pt x="4686" y="1868"/>
                  </a:lnTo>
                  <a:lnTo>
                    <a:pt x="4686" y="1868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9" y="1864"/>
                  </a:lnTo>
                  <a:lnTo>
                    <a:pt x="4695" y="1862"/>
                  </a:lnTo>
                  <a:lnTo>
                    <a:pt x="4700" y="1858"/>
                  </a:lnTo>
                  <a:lnTo>
                    <a:pt x="4704" y="1855"/>
                  </a:lnTo>
                  <a:lnTo>
                    <a:pt x="4708" y="1851"/>
                  </a:lnTo>
                  <a:lnTo>
                    <a:pt x="4709" y="1844"/>
                  </a:lnTo>
                  <a:lnTo>
                    <a:pt x="4733" y="1844"/>
                  </a:lnTo>
                  <a:lnTo>
                    <a:pt x="4737" y="1860"/>
                  </a:lnTo>
                  <a:lnTo>
                    <a:pt x="4737" y="1875"/>
                  </a:lnTo>
                  <a:lnTo>
                    <a:pt x="4733" y="1893"/>
                  </a:lnTo>
                  <a:lnTo>
                    <a:pt x="4733" y="1911"/>
                  </a:lnTo>
                  <a:lnTo>
                    <a:pt x="4729" y="1911"/>
                  </a:lnTo>
                  <a:lnTo>
                    <a:pt x="4726" y="1928"/>
                  </a:lnTo>
                  <a:lnTo>
                    <a:pt x="4713" y="1937"/>
                  </a:lnTo>
                  <a:lnTo>
                    <a:pt x="4700" y="1946"/>
                  </a:lnTo>
                  <a:lnTo>
                    <a:pt x="4686" y="1953"/>
                  </a:lnTo>
                  <a:lnTo>
                    <a:pt x="4689" y="1968"/>
                  </a:lnTo>
                  <a:lnTo>
                    <a:pt x="4706" y="1971"/>
                  </a:lnTo>
                  <a:lnTo>
                    <a:pt x="4700" y="2004"/>
                  </a:lnTo>
                  <a:lnTo>
                    <a:pt x="4693" y="2008"/>
                  </a:lnTo>
                  <a:lnTo>
                    <a:pt x="4693" y="2020"/>
                  </a:lnTo>
                  <a:lnTo>
                    <a:pt x="4686" y="2024"/>
                  </a:lnTo>
                  <a:lnTo>
                    <a:pt x="4686" y="2037"/>
                  </a:lnTo>
                  <a:lnTo>
                    <a:pt x="4680" y="2037"/>
                  </a:lnTo>
                  <a:lnTo>
                    <a:pt x="4680" y="2044"/>
                  </a:lnTo>
                  <a:lnTo>
                    <a:pt x="4677" y="2044"/>
                  </a:lnTo>
                  <a:lnTo>
                    <a:pt x="4677" y="2051"/>
                  </a:lnTo>
                  <a:lnTo>
                    <a:pt x="4669" y="2057"/>
                  </a:lnTo>
                  <a:lnTo>
                    <a:pt x="4666" y="2077"/>
                  </a:lnTo>
                  <a:lnTo>
                    <a:pt x="4657" y="2080"/>
                  </a:lnTo>
                  <a:lnTo>
                    <a:pt x="4657" y="2088"/>
                  </a:lnTo>
                  <a:lnTo>
                    <a:pt x="4646" y="2097"/>
                  </a:lnTo>
                  <a:lnTo>
                    <a:pt x="4646" y="2104"/>
                  </a:lnTo>
                  <a:lnTo>
                    <a:pt x="4633" y="2111"/>
                  </a:lnTo>
                  <a:lnTo>
                    <a:pt x="4633" y="2120"/>
                  </a:lnTo>
                  <a:lnTo>
                    <a:pt x="4617" y="2131"/>
                  </a:lnTo>
                  <a:lnTo>
                    <a:pt x="4613" y="2144"/>
                  </a:lnTo>
                  <a:lnTo>
                    <a:pt x="4606" y="2148"/>
                  </a:lnTo>
                  <a:lnTo>
                    <a:pt x="4606" y="2173"/>
                  </a:lnTo>
                  <a:lnTo>
                    <a:pt x="4600" y="2173"/>
                  </a:lnTo>
                  <a:lnTo>
                    <a:pt x="4593" y="2184"/>
                  </a:lnTo>
                  <a:lnTo>
                    <a:pt x="4580" y="2188"/>
                  </a:lnTo>
                  <a:lnTo>
                    <a:pt x="4580" y="2257"/>
                  </a:lnTo>
                  <a:lnTo>
                    <a:pt x="4577" y="2257"/>
                  </a:lnTo>
                  <a:lnTo>
                    <a:pt x="4577" y="2268"/>
                  </a:lnTo>
                  <a:lnTo>
                    <a:pt x="4573" y="2268"/>
                  </a:lnTo>
                  <a:lnTo>
                    <a:pt x="4573" y="2304"/>
                  </a:lnTo>
                  <a:lnTo>
                    <a:pt x="4569" y="2304"/>
                  </a:lnTo>
                  <a:lnTo>
                    <a:pt x="4569" y="2313"/>
                  </a:lnTo>
                  <a:lnTo>
                    <a:pt x="4560" y="2317"/>
                  </a:lnTo>
                  <a:lnTo>
                    <a:pt x="4560" y="2324"/>
                  </a:lnTo>
                  <a:lnTo>
                    <a:pt x="4557" y="2324"/>
                  </a:lnTo>
                  <a:lnTo>
                    <a:pt x="4557" y="2340"/>
                  </a:lnTo>
                  <a:lnTo>
                    <a:pt x="4553" y="2340"/>
                  </a:lnTo>
                  <a:lnTo>
                    <a:pt x="4553" y="2344"/>
                  </a:lnTo>
                  <a:lnTo>
                    <a:pt x="4526" y="2344"/>
                  </a:lnTo>
                  <a:lnTo>
                    <a:pt x="4513" y="2335"/>
                  </a:lnTo>
                  <a:lnTo>
                    <a:pt x="4497" y="2328"/>
                  </a:lnTo>
                  <a:lnTo>
                    <a:pt x="4480" y="2324"/>
                  </a:lnTo>
                  <a:lnTo>
                    <a:pt x="4478" y="2317"/>
                  </a:lnTo>
                  <a:lnTo>
                    <a:pt x="4477" y="2313"/>
                  </a:lnTo>
                  <a:lnTo>
                    <a:pt x="4473" y="2309"/>
                  </a:lnTo>
                  <a:lnTo>
                    <a:pt x="4469" y="2304"/>
                  </a:lnTo>
                  <a:lnTo>
                    <a:pt x="4466" y="2304"/>
                  </a:lnTo>
                  <a:lnTo>
                    <a:pt x="4462" y="2295"/>
                  </a:lnTo>
                  <a:lnTo>
                    <a:pt x="4460" y="2282"/>
                  </a:lnTo>
                  <a:lnTo>
                    <a:pt x="4460" y="2268"/>
                  </a:lnTo>
                  <a:lnTo>
                    <a:pt x="4453" y="2268"/>
                  </a:lnTo>
                  <a:lnTo>
                    <a:pt x="4455" y="2246"/>
                  </a:lnTo>
                  <a:lnTo>
                    <a:pt x="4460" y="2228"/>
                  </a:lnTo>
                  <a:lnTo>
                    <a:pt x="4473" y="2220"/>
                  </a:lnTo>
                  <a:lnTo>
                    <a:pt x="4473" y="2211"/>
                  </a:lnTo>
                  <a:lnTo>
                    <a:pt x="4477" y="2211"/>
                  </a:lnTo>
                  <a:lnTo>
                    <a:pt x="4477" y="2197"/>
                  </a:lnTo>
                  <a:lnTo>
                    <a:pt x="4486" y="2191"/>
                  </a:lnTo>
                  <a:lnTo>
                    <a:pt x="4486" y="2173"/>
                  </a:lnTo>
                  <a:lnTo>
                    <a:pt x="4489" y="2173"/>
                  </a:lnTo>
                  <a:lnTo>
                    <a:pt x="4489" y="2160"/>
                  </a:lnTo>
                  <a:lnTo>
                    <a:pt x="4493" y="2160"/>
                  </a:lnTo>
                  <a:lnTo>
                    <a:pt x="4493" y="2153"/>
                  </a:lnTo>
                  <a:lnTo>
                    <a:pt x="4497" y="2153"/>
                  </a:lnTo>
                  <a:lnTo>
                    <a:pt x="4497" y="2137"/>
                  </a:lnTo>
                  <a:lnTo>
                    <a:pt x="4513" y="2124"/>
                  </a:lnTo>
                  <a:lnTo>
                    <a:pt x="4517" y="2117"/>
                  </a:lnTo>
                  <a:lnTo>
                    <a:pt x="4529" y="2117"/>
                  </a:lnTo>
                  <a:lnTo>
                    <a:pt x="4529" y="2111"/>
                  </a:lnTo>
                  <a:lnTo>
                    <a:pt x="4533" y="2111"/>
                  </a:lnTo>
                  <a:lnTo>
                    <a:pt x="4533" y="2108"/>
                  </a:lnTo>
                  <a:lnTo>
                    <a:pt x="4520" y="2108"/>
                  </a:lnTo>
                  <a:lnTo>
                    <a:pt x="4513" y="2115"/>
                  </a:lnTo>
                  <a:lnTo>
                    <a:pt x="4504" y="2118"/>
                  </a:lnTo>
                  <a:lnTo>
                    <a:pt x="4489" y="2120"/>
                  </a:lnTo>
                  <a:lnTo>
                    <a:pt x="4486" y="2088"/>
                  </a:lnTo>
                  <a:lnTo>
                    <a:pt x="4473" y="2093"/>
                  </a:lnTo>
                  <a:lnTo>
                    <a:pt x="4473" y="2117"/>
                  </a:lnTo>
                  <a:lnTo>
                    <a:pt x="4466" y="2120"/>
                  </a:lnTo>
                  <a:lnTo>
                    <a:pt x="4458" y="2135"/>
                  </a:lnTo>
                  <a:lnTo>
                    <a:pt x="4453" y="2153"/>
                  </a:lnTo>
                  <a:lnTo>
                    <a:pt x="4448" y="2169"/>
                  </a:lnTo>
                  <a:lnTo>
                    <a:pt x="4440" y="2186"/>
                  </a:lnTo>
                  <a:lnTo>
                    <a:pt x="4431" y="2197"/>
                  </a:lnTo>
                  <a:lnTo>
                    <a:pt x="4417" y="2204"/>
                  </a:lnTo>
                  <a:lnTo>
                    <a:pt x="4413" y="2213"/>
                  </a:lnTo>
                  <a:lnTo>
                    <a:pt x="4406" y="2226"/>
                  </a:lnTo>
                  <a:lnTo>
                    <a:pt x="4398" y="2237"/>
                  </a:lnTo>
                  <a:lnTo>
                    <a:pt x="4393" y="2244"/>
                  </a:lnTo>
                  <a:lnTo>
                    <a:pt x="4386" y="2244"/>
                  </a:lnTo>
                  <a:lnTo>
                    <a:pt x="4380" y="2251"/>
                  </a:lnTo>
                  <a:lnTo>
                    <a:pt x="4369" y="2251"/>
                  </a:lnTo>
                  <a:lnTo>
                    <a:pt x="4364" y="2255"/>
                  </a:lnTo>
                  <a:lnTo>
                    <a:pt x="4362" y="2257"/>
                  </a:lnTo>
                  <a:lnTo>
                    <a:pt x="4362" y="2260"/>
                  </a:lnTo>
                  <a:lnTo>
                    <a:pt x="4362" y="2266"/>
                  </a:lnTo>
                  <a:lnTo>
                    <a:pt x="4360" y="2271"/>
                  </a:lnTo>
                  <a:lnTo>
                    <a:pt x="4349" y="2275"/>
                  </a:lnTo>
                  <a:lnTo>
                    <a:pt x="4337" y="2278"/>
                  </a:lnTo>
                  <a:lnTo>
                    <a:pt x="4320" y="2280"/>
                  </a:lnTo>
                  <a:lnTo>
                    <a:pt x="4311" y="2266"/>
                  </a:lnTo>
                  <a:lnTo>
                    <a:pt x="4298" y="2257"/>
                  </a:lnTo>
                  <a:lnTo>
                    <a:pt x="4282" y="2251"/>
                  </a:lnTo>
                  <a:lnTo>
                    <a:pt x="4260" y="2248"/>
                  </a:lnTo>
                  <a:lnTo>
                    <a:pt x="4260" y="2242"/>
                  </a:lnTo>
                  <a:lnTo>
                    <a:pt x="4260" y="2238"/>
                  </a:lnTo>
                  <a:lnTo>
                    <a:pt x="4258" y="2235"/>
                  </a:lnTo>
                  <a:lnTo>
                    <a:pt x="4257" y="2233"/>
                  </a:lnTo>
                  <a:lnTo>
                    <a:pt x="4253" y="2233"/>
                  </a:lnTo>
                  <a:lnTo>
                    <a:pt x="4253" y="2224"/>
                  </a:lnTo>
                  <a:lnTo>
                    <a:pt x="4246" y="2220"/>
                  </a:lnTo>
                  <a:lnTo>
                    <a:pt x="4246" y="2211"/>
                  </a:lnTo>
                  <a:lnTo>
                    <a:pt x="4237" y="2208"/>
                  </a:lnTo>
                  <a:lnTo>
                    <a:pt x="4237" y="2200"/>
                  </a:lnTo>
                  <a:lnTo>
                    <a:pt x="4229" y="2197"/>
                  </a:lnTo>
                  <a:lnTo>
                    <a:pt x="4229" y="2188"/>
                  </a:lnTo>
                  <a:lnTo>
                    <a:pt x="4217" y="2180"/>
                  </a:lnTo>
                  <a:lnTo>
                    <a:pt x="4217" y="2173"/>
                  </a:lnTo>
                  <a:lnTo>
                    <a:pt x="4206" y="2164"/>
                  </a:lnTo>
                  <a:lnTo>
                    <a:pt x="4206" y="2153"/>
                  </a:lnTo>
                  <a:lnTo>
                    <a:pt x="4197" y="2148"/>
                  </a:lnTo>
                  <a:lnTo>
                    <a:pt x="4197" y="2140"/>
                  </a:lnTo>
                  <a:lnTo>
                    <a:pt x="4189" y="2137"/>
                  </a:lnTo>
                  <a:lnTo>
                    <a:pt x="4189" y="2131"/>
                  </a:lnTo>
                  <a:lnTo>
                    <a:pt x="4180" y="2131"/>
                  </a:lnTo>
                  <a:lnTo>
                    <a:pt x="4180" y="2128"/>
                  </a:lnTo>
                  <a:lnTo>
                    <a:pt x="4140" y="2137"/>
                  </a:lnTo>
                  <a:lnTo>
                    <a:pt x="4137" y="2148"/>
                  </a:lnTo>
                  <a:lnTo>
                    <a:pt x="4089" y="2157"/>
                  </a:lnTo>
                  <a:lnTo>
                    <a:pt x="4086" y="2184"/>
                  </a:lnTo>
                  <a:lnTo>
                    <a:pt x="4080" y="2184"/>
                  </a:lnTo>
                  <a:lnTo>
                    <a:pt x="4086" y="2268"/>
                  </a:lnTo>
                  <a:lnTo>
                    <a:pt x="4089" y="2268"/>
                  </a:lnTo>
                  <a:lnTo>
                    <a:pt x="4089" y="2280"/>
                  </a:lnTo>
                  <a:lnTo>
                    <a:pt x="4093" y="2280"/>
                  </a:lnTo>
                  <a:lnTo>
                    <a:pt x="4093" y="2293"/>
                  </a:lnTo>
                  <a:lnTo>
                    <a:pt x="4097" y="2293"/>
                  </a:lnTo>
                  <a:lnTo>
                    <a:pt x="4097" y="2313"/>
                  </a:lnTo>
                  <a:lnTo>
                    <a:pt x="4100" y="2313"/>
                  </a:lnTo>
                  <a:lnTo>
                    <a:pt x="4100" y="2324"/>
                  </a:lnTo>
                  <a:lnTo>
                    <a:pt x="4106" y="2324"/>
                  </a:lnTo>
                  <a:lnTo>
                    <a:pt x="4106" y="2337"/>
                  </a:lnTo>
                  <a:lnTo>
                    <a:pt x="4109" y="2337"/>
                  </a:lnTo>
                  <a:lnTo>
                    <a:pt x="4109" y="2357"/>
                  </a:lnTo>
                  <a:lnTo>
                    <a:pt x="4109" y="2357"/>
                  </a:lnTo>
                  <a:lnTo>
                    <a:pt x="4111" y="2358"/>
                  </a:lnTo>
                  <a:lnTo>
                    <a:pt x="4113" y="2360"/>
                  </a:lnTo>
                  <a:lnTo>
                    <a:pt x="4113" y="2364"/>
                  </a:lnTo>
                  <a:lnTo>
                    <a:pt x="4113" y="2368"/>
                  </a:lnTo>
                  <a:lnTo>
                    <a:pt x="4109" y="2368"/>
                  </a:lnTo>
                  <a:lnTo>
                    <a:pt x="4106" y="2397"/>
                  </a:lnTo>
                  <a:lnTo>
                    <a:pt x="4100" y="2397"/>
                  </a:lnTo>
                  <a:lnTo>
                    <a:pt x="4100" y="2411"/>
                  </a:lnTo>
                  <a:lnTo>
                    <a:pt x="4077" y="2433"/>
                  </a:lnTo>
                  <a:lnTo>
                    <a:pt x="4075" y="2442"/>
                  </a:lnTo>
                  <a:lnTo>
                    <a:pt x="4073" y="2455"/>
                  </a:lnTo>
                  <a:lnTo>
                    <a:pt x="4069" y="2464"/>
                  </a:lnTo>
                  <a:lnTo>
                    <a:pt x="4066" y="2468"/>
                  </a:lnTo>
                  <a:lnTo>
                    <a:pt x="4064" y="2469"/>
                  </a:lnTo>
                  <a:lnTo>
                    <a:pt x="4060" y="2469"/>
                  </a:lnTo>
                  <a:lnTo>
                    <a:pt x="4058" y="2469"/>
                  </a:lnTo>
                  <a:lnTo>
                    <a:pt x="4057" y="2471"/>
                  </a:lnTo>
                  <a:lnTo>
                    <a:pt x="4053" y="2471"/>
                  </a:lnTo>
                  <a:lnTo>
                    <a:pt x="4049" y="2480"/>
                  </a:lnTo>
                  <a:lnTo>
                    <a:pt x="4037" y="2480"/>
                  </a:lnTo>
                  <a:lnTo>
                    <a:pt x="4033" y="2488"/>
                  </a:lnTo>
                  <a:lnTo>
                    <a:pt x="4026" y="2488"/>
                  </a:lnTo>
                  <a:lnTo>
                    <a:pt x="4026" y="2493"/>
                  </a:lnTo>
                  <a:lnTo>
                    <a:pt x="4013" y="2493"/>
                  </a:lnTo>
                  <a:lnTo>
                    <a:pt x="4009" y="2500"/>
                  </a:lnTo>
                  <a:lnTo>
                    <a:pt x="3989" y="2504"/>
                  </a:lnTo>
                  <a:lnTo>
                    <a:pt x="3986" y="2513"/>
                  </a:lnTo>
                  <a:lnTo>
                    <a:pt x="3977" y="2513"/>
                  </a:lnTo>
                  <a:lnTo>
                    <a:pt x="3977" y="2517"/>
                  </a:lnTo>
                  <a:lnTo>
                    <a:pt x="3966" y="2517"/>
                  </a:lnTo>
                  <a:lnTo>
                    <a:pt x="3960" y="2524"/>
                  </a:lnTo>
                  <a:lnTo>
                    <a:pt x="3946" y="2528"/>
                  </a:lnTo>
                  <a:lnTo>
                    <a:pt x="3946" y="2531"/>
                  </a:lnTo>
                  <a:lnTo>
                    <a:pt x="3937" y="2531"/>
                  </a:lnTo>
                  <a:lnTo>
                    <a:pt x="3933" y="2540"/>
                  </a:lnTo>
                  <a:lnTo>
                    <a:pt x="3920" y="2540"/>
                  </a:lnTo>
                  <a:lnTo>
                    <a:pt x="3917" y="2548"/>
                  </a:lnTo>
                  <a:lnTo>
                    <a:pt x="3880" y="2548"/>
                  </a:lnTo>
                  <a:lnTo>
                    <a:pt x="3880" y="2564"/>
                  </a:lnTo>
                  <a:lnTo>
                    <a:pt x="3875" y="2568"/>
                  </a:lnTo>
                  <a:lnTo>
                    <a:pt x="3871" y="2571"/>
                  </a:lnTo>
                  <a:lnTo>
                    <a:pt x="3866" y="2575"/>
                  </a:lnTo>
                  <a:lnTo>
                    <a:pt x="3860" y="2578"/>
                  </a:lnTo>
                  <a:lnTo>
                    <a:pt x="3853" y="2580"/>
                  </a:lnTo>
                  <a:lnTo>
                    <a:pt x="3846" y="2602"/>
                  </a:lnTo>
                  <a:lnTo>
                    <a:pt x="3833" y="2618"/>
                  </a:lnTo>
                  <a:lnTo>
                    <a:pt x="3820" y="2637"/>
                  </a:lnTo>
                  <a:lnTo>
                    <a:pt x="3820" y="2644"/>
                  </a:lnTo>
                  <a:lnTo>
                    <a:pt x="3793" y="2668"/>
                  </a:lnTo>
                  <a:lnTo>
                    <a:pt x="3793" y="2677"/>
                  </a:lnTo>
                  <a:lnTo>
                    <a:pt x="3777" y="2684"/>
                  </a:lnTo>
                  <a:lnTo>
                    <a:pt x="3777" y="2691"/>
                  </a:lnTo>
                  <a:lnTo>
                    <a:pt x="3769" y="2697"/>
                  </a:lnTo>
                  <a:lnTo>
                    <a:pt x="3769" y="2700"/>
                  </a:lnTo>
                  <a:lnTo>
                    <a:pt x="3764" y="2704"/>
                  </a:lnTo>
                  <a:lnTo>
                    <a:pt x="3760" y="2704"/>
                  </a:lnTo>
                  <a:lnTo>
                    <a:pt x="3757" y="2706"/>
                  </a:lnTo>
                  <a:lnTo>
                    <a:pt x="3753" y="2706"/>
                  </a:lnTo>
                  <a:lnTo>
                    <a:pt x="3749" y="2708"/>
                  </a:lnTo>
                  <a:lnTo>
                    <a:pt x="3746" y="2711"/>
                  </a:lnTo>
                  <a:lnTo>
                    <a:pt x="3740" y="2717"/>
                  </a:lnTo>
                  <a:lnTo>
                    <a:pt x="3737" y="2717"/>
                  </a:lnTo>
                  <a:lnTo>
                    <a:pt x="3738" y="2718"/>
                  </a:lnTo>
                  <a:lnTo>
                    <a:pt x="3738" y="2724"/>
                  </a:lnTo>
                  <a:lnTo>
                    <a:pt x="3740" y="2728"/>
                  </a:lnTo>
                  <a:lnTo>
                    <a:pt x="3742" y="2733"/>
                  </a:lnTo>
                  <a:lnTo>
                    <a:pt x="3742" y="2738"/>
                  </a:lnTo>
                  <a:lnTo>
                    <a:pt x="3740" y="2744"/>
                  </a:lnTo>
                  <a:lnTo>
                    <a:pt x="3700" y="2751"/>
                  </a:lnTo>
                  <a:lnTo>
                    <a:pt x="3682" y="2762"/>
                  </a:lnTo>
                  <a:lnTo>
                    <a:pt x="3664" y="2775"/>
                  </a:lnTo>
                  <a:lnTo>
                    <a:pt x="3646" y="2788"/>
                  </a:lnTo>
                  <a:lnTo>
                    <a:pt x="3626" y="2797"/>
                  </a:lnTo>
                  <a:lnTo>
                    <a:pt x="3624" y="2802"/>
                  </a:lnTo>
                  <a:lnTo>
                    <a:pt x="3622" y="2806"/>
                  </a:lnTo>
                  <a:lnTo>
                    <a:pt x="3620" y="2808"/>
                  </a:lnTo>
                  <a:lnTo>
                    <a:pt x="3617" y="2811"/>
                  </a:lnTo>
                  <a:lnTo>
                    <a:pt x="3613" y="2811"/>
                  </a:lnTo>
                  <a:lnTo>
                    <a:pt x="3613" y="2820"/>
                  </a:lnTo>
                  <a:lnTo>
                    <a:pt x="3606" y="2824"/>
                  </a:lnTo>
                  <a:lnTo>
                    <a:pt x="3606" y="2831"/>
                  </a:lnTo>
                  <a:lnTo>
                    <a:pt x="3597" y="2837"/>
                  </a:lnTo>
                  <a:lnTo>
                    <a:pt x="3591" y="2849"/>
                  </a:lnTo>
                  <a:lnTo>
                    <a:pt x="3589" y="2868"/>
                  </a:lnTo>
                  <a:lnTo>
                    <a:pt x="3593" y="2868"/>
                  </a:lnTo>
                  <a:lnTo>
                    <a:pt x="3593" y="2873"/>
                  </a:lnTo>
                  <a:lnTo>
                    <a:pt x="3604" y="2869"/>
                  </a:lnTo>
                  <a:lnTo>
                    <a:pt x="3615" y="2868"/>
                  </a:lnTo>
                  <a:lnTo>
                    <a:pt x="3624" y="2869"/>
                  </a:lnTo>
                  <a:lnTo>
                    <a:pt x="3629" y="2880"/>
                  </a:lnTo>
                  <a:lnTo>
                    <a:pt x="3633" y="2886"/>
                  </a:lnTo>
                  <a:lnTo>
                    <a:pt x="3637" y="2891"/>
                  </a:lnTo>
                  <a:lnTo>
                    <a:pt x="3637" y="2898"/>
                  </a:lnTo>
                  <a:lnTo>
                    <a:pt x="3637" y="2908"/>
                  </a:lnTo>
                  <a:lnTo>
                    <a:pt x="3633" y="2911"/>
                  </a:lnTo>
                  <a:lnTo>
                    <a:pt x="3631" y="2915"/>
                  </a:lnTo>
                  <a:lnTo>
                    <a:pt x="3629" y="2917"/>
                  </a:lnTo>
                  <a:lnTo>
                    <a:pt x="3620" y="2917"/>
                  </a:lnTo>
                  <a:lnTo>
                    <a:pt x="3620" y="2920"/>
                  </a:lnTo>
                  <a:lnTo>
                    <a:pt x="3600" y="2924"/>
                  </a:lnTo>
                  <a:lnTo>
                    <a:pt x="3600" y="2928"/>
                  </a:lnTo>
                  <a:lnTo>
                    <a:pt x="3589" y="2928"/>
                  </a:lnTo>
                  <a:lnTo>
                    <a:pt x="3589" y="2933"/>
                  </a:lnTo>
                  <a:lnTo>
                    <a:pt x="3577" y="2940"/>
                  </a:lnTo>
                  <a:lnTo>
                    <a:pt x="3577" y="2948"/>
                  </a:lnTo>
                  <a:lnTo>
                    <a:pt x="3557" y="2964"/>
                  </a:lnTo>
                  <a:lnTo>
                    <a:pt x="3553" y="2971"/>
                  </a:lnTo>
                  <a:lnTo>
                    <a:pt x="3529" y="2971"/>
                  </a:lnTo>
                  <a:lnTo>
                    <a:pt x="3529" y="2977"/>
                  </a:lnTo>
                  <a:lnTo>
                    <a:pt x="3520" y="2977"/>
                  </a:lnTo>
                  <a:lnTo>
                    <a:pt x="3520" y="2980"/>
                  </a:lnTo>
                  <a:lnTo>
                    <a:pt x="3509" y="2980"/>
                  </a:lnTo>
                  <a:lnTo>
                    <a:pt x="3500" y="2993"/>
                  </a:lnTo>
                  <a:lnTo>
                    <a:pt x="3493" y="2993"/>
                  </a:lnTo>
                  <a:lnTo>
                    <a:pt x="3489" y="3000"/>
                  </a:lnTo>
                  <a:lnTo>
                    <a:pt x="3480" y="3000"/>
                  </a:lnTo>
                  <a:lnTo>
                    <a:pt x="3475" y="3009"/>
                  </a:lnTo>
                  <a:lnTo>
                    <a:pt x="3473" y="3022"/>
                  </a:lnTo>
                  <a:lnTo>
                    <a:pt x="3469" y="3031"/>
                  </a:lnTo>
                  <a:lnTo>
                    <a:pt x="3460" y="3037"/>
                  </a:lnTo>
                  <a:lnTo>
                    <a:pt x="3460" y="3044"/>
                  </a:lnTo>
                  <a:lnTo>
                    <a:pt x="3440" y="3060"/>
                  </a:lnTo>
                  <a:lnTo>
                    <a:pt x="3431" y="3071"/>
                  </a:lnTo>
                  <a:lnTo>
                    <a:pt x="3422" y="3080"/>
                  </a:lnTo>
                  <a:lnTo>
                    <a:pt x="3413" y="3088"/>
                  </a:lnTo>
                  <a:lnTo>
                    <a:pt x="3398" y="3091"/>
                  </a:lnTo>
                  <a:lnTo>
                    <a:pt x="3377" y="3091"/>
                  </a:lnTo>
                  <a:lnTo>
                    <a:pt x="3377" y="3060"/>
                  </a:lnTo>
                  <a:lnTo>
                    <a:pt x="3382" y="3057"/>
                  </a:lnTo>
                  <a:lnTo>
                    <a:pt x="3386" y="3055"/>
                  </a:lnTo>
                  <a:lnTo>
                    <a:pt x="3389" y="3053"/>
                  </a:lnTo>
                  <a:lnTo>
                    <a:pt x="3395" y="3049"/>
                  </a:lnTo>
                  <a:lnTo>
                    <a:pt x="3400" y="3048"/>
                  </a:lnTo>
                  <a:lnTo>
                    <a:pt x="3397" y="3024"/>
                  </a:lnTo>
                  <a:lnTo>
                    <a:pt x="3391" y="3004"/>
                  </a:lnTo>
                  <a:lnTo>
                    <a:pt x="3384" y="2982"/>
                  </a:lnTo>
                  <a:lnTo>
                    <a:pt x="3380" y="2957"/>
                  </a:lnTo>
                  <a:lnTo>
                    <a:pt x="3393" y="2951"/>
                  </a:lnTo>
                  <a:lnTo>
                    <a:pt x="3393" y="2948"/>
                  </a:lnTo>
                  <a:lnTo>
                    <a:pt x="3400" y="2948"/>
                  </a:lnTo>
                  <a:lnTo>
                    <a:pt x="3400" y="2944"/>
                  </a:lnTo>
                  <a:lnTo>
                    <a:pt x="3413" y="2937"/>
                  </a:lnTo>
                  <a:lnTo>
                    <a:pt x="3413" y="2928"/>
                  </a:lnTo>
                  <a:lnTo>
                    <a:pt x="3417" y="2928"/>
                  </a:lnTo>
                  <a:lnTo>
                    <a:pt x="3409" y="2884"/>
                  </a:lnTo>
                  <a:lnTo>
                    <a:pt x="3406" y="2884"/>
                  </a:lnTo>
                  <a:lnTo>
                    <a:pt x="3406" y="2873"/>
                  </a:lnTo>
                  <a:lnTo>
                    <a:pt x="3400" y="2873"/>
                  </a:lnTo>
                  <a:lnTo>
                    <a:pt x="3400" y="2777"/>
                  </a:lnTo>
                  <a:lnTo>
                    <a:pt x="3393" y="2773"/>
                  </a:lnTo>
                  <a:lnTo>
                    <a:pt x="3393" y="2768"/>
                  </a:lnTo>
                  <a:lnTo>
                    <a:pt x="3386" y="2764"/>
                  </a:lnTo>
                  <a:lnTo>
                    <a:pt x="3386" y="2757"/>
                  </a:lnTo>
                  <a:lnTo>
                    <a:pt x="3377" y="2751"/>
                  </a:lnTo>
                  <a:lnTo>
                    <a:pt x="3377" y="2728"/>
                  </a:lnTo>
                  <a:lnTo>
                    <a:pt x="3391" y="2729"/>
                  </a:lnTo>
                  <a:lnTo>
                    <a:pt x="3404" y="2733"/>
                  </a:lnTo>
                  <a:lnTo>
                    <a:pt x="3413" y="2737"/>
                  </a:lnTo>
                  <a:lnTo>
                    <a:pt x="3426" y="2740"/>
                  </a:lnTo>
                  <a:lnTo>
                    <a:pt x="3426" y="2744"/>
                  </a:lnTo>
                  <a:lnTo>
                    <a:pt x="3428" y="2746"/>
                  </a:lnTo>
                  <a:lnTo>
                    <a:pt x="3428" y="2748"/>
                  </a:lnTo>
                  <a:lnTo>
                    <a:pt x="3429" y="2749"/>
                  </a:lnTo>
                  <a:lnTo>
                    <a:pt x="3429" y="2751"/>
                  </a:lnTo>
                  <a:lnTo>
                    <a:pt x="3433" y="2751"/>
                  </a:lnTo>
                  <a:lnTo>
                    <a:pt x="3440" y="2757"/>
                  </a:lnTo>
                  <a:lnTo>
                    <a:pt x="3453" y="2760"/>
                  </a:lnTo>
                  <a:lnTo>
                    <a:pt x="3466" y="2760"/>
                  </a:lnTo>
                  <a:lnTo>
                    <a:pt x="3466" y="2757"/>
                  </a:lnTo>
                  <a:lnTo>
                    <a:pt x="3473" y="2757"/>
                  </a:lnTo>
                  <a:lnTo>
                    <a:pt x="3473" y="2751"/>
                  </a:lnTo>
                  <a:lnTo>
                    <a:pt x="3500" y="2751"/>
                  </a:lnTo>
                  <a:lnTo>
                    <a:pt x="3506" y="2717"/>
                  </a:lnTo>
                  <a:lnTo>
                    <a:pt x="3500" y="2713"/>
                  </a:lnTo>
                  <a:lnTo>
                    <a:pt x="3497" y="2711"/>
                  </a:lnTo>
                  <a:lnTo>
                    <a:pt x="3491" y="2709"/>
                  </a:lnTo>
                  <a:lnTo>
                    <a:pt x="3486" y="2708"/>
                  </a:lnTo>
                  <a:lnTo>
                    <a:pt x="3480" y="2691"/>
                  </a:lnTo>
                  <a:lnTo>
                    <a:pt x="3471" y="2688"/>
                  </a:lnTo>
                  <a:lnTo>
                    <a:pt x="3462" y="2684"/>
                  </a:lnTo>
                  <a:lnTo>
                    <a:pt x="3453" y="2680"/>
                  </a:lnTo>
                  <a:lnTo>
                    <a:pt x="3453" y="2677"/>
                  </a:lnTo>
                  <a:lnTo>
                    <a:pt x="3437" y="2677"/>
                  </a:lnTo>
                  <a:lnTo>
                    <a:pt x="3420" y="2657"/>
                  </a:lnTo>
                  <a:lnTo>
                    <a:pt x="3413" y="2657"/>
                  </a:lnTo>
                  <a:lnTo>
                    <a:pt x="3413" y="2653"/>
                  </a:lnTo>
                  <a:lnTo>
                    <a:pt x="3406" y="2651"/>
                  </a:lnTo>
                  <a:lnTo>
                    <a:pt x="3400" y="2651"/>
                  </a:lnTo>
                  <a:lnTo>
                    <a:pt x="3395" y="2653"/>
                  </a:lnTo>
                  <a:lnTo>
                    <a:pt x="3389" y="2655"/>
                  </a:lnTo>
                  <a:lnTo>
                    <a:pt x="3386" y="2657"/>
                  </a:lnTo>
                  <a:lnTo>
                    <a:pt x="3333" y="2657"/>
                  </a:lnTo>
                  <a:lnTo>
                    <a:pt x="3333" y="2660"/>
                  </a:lnTo>
                  <a:lnTo>
                    <a:pt x="3309" y="2660"/>
                  </a:lnTo>
                  <a:lnTo>
                    <a:pt x="3309" y="2664"/>
                  </a:lnTo>
                  <a:lnTo>
                    <a:pt x="3293" y="2664"/>
                  </a:lnTo>
                  <a:lnTo>
                    <a:pt x="3293" y="2668"/>
                  </a:lnTo>
                  <a:lnTo>
                    <a:pt x="3277" y="2668"/>
                  </a:lnTo>
                  <a:lnTo>
                    <a:pt x="3277" y="2671"/>
                  </a:lnTo>
                  <a:lnTo>
                    <a:pt x="3253" y="2671"/>
                  </a:lnTo>
                  <a:lnTo>
                    <a:pt x="3244" y="2675"/>
                  </a:lnTo>
                  <a:lnTo>
                    <a:pt x="3226" y="2677"/>
                  </a:lnTo>
                  <a:lnTo>
                    <a:pt x="3206" y="2680"/>
                  </a:lnTo>
                  <a:lnTo>
                    <a:pt x="3184" y="2682"/>
                  </a:lnTo>
                  <a:lnTo>
                    <a:pt x="3166" y="2682"/>
                  </a:lnTo>
                  <a:lnTo>
                    <a:pt x="3153" y="2680"/>
                  </a:lnTo>
                  <a:lnTo>
                    <a:pt x="3149" y="2671"/>
                  </a:lnTo>
                  <a:lnTo>
                    <a:pt x="3140" y="2671"/>
                  </a:lnTo>
                  <a:lnTo>
                    <a:pt x="3140" y="2668"/>
                  </a:lnTo>
                  <a:lnTo>
                    <a:pt x="3129" y="2664"/>
                  </a:lnTo>
                  <a:lnTo>
                    <a:pt x="3129" y="2653"/>
                  </a:lnTo>
                  <a:lnTo>
                    <a:pt x="3124" y="2649"/>
                  </a:lnTo>
                  <a:lnTo>
                    <a:pt x="3122" y="2646"/>
                  </a:lnTo>
                  <a:lnTo>
                    <a:pt x="3120" y="2642"/>
                  </a:lnTo>
                  <a:lnTo>
                    <a:pt x="3118" y="2638"/>
                  </a:lnTo>
                  <a:lnTo>
                    <a:pt x="3117" y="2637"/>
                  </a:lnTo>
                  <a:lnTo>
                    <a:pt x="3113" y="2635"/>
                  </a:lnTo>
                  <a:lnTo>
                    <a:pt x="3109" y="2635"/>
                  </a:lnTo>
                  <a:lnTo>
                    <a:pt x="3106" y="2635"/>
                  </a:lnTo>
                  <a:lnTo>
                    <a:pt x="3104" y="2635"/>
                  </a:lnTo>
                  <a:lnTo>
                    <a:pt x="3100" y="2633"/>
                  </a:lnTo>
                  <a:lnTo>
                    <a:pt x="3100" y="2620"/>
                  </a:lnTo>
                  <a:lnTo>
                    <a:pt x="3097" y="2620"/>
                  </a:lnTo>
                  <a:lnTo>
                    <a:pt x="3097" y="2608"/>
                  </a:lnTo>
                  <a:lnTo>
                    <a:pt x="3089" y="2604"/>
                  </a:lnTo>
                  <a:lnTo>
                    <a:pt x="3089" y="2597"/>
                  </a:lnTo>
                  <a:lnTo>
                    <a:pt x="3069" y="2584"/>
                  </a:lnTo>
                  <a:lnTo>
                    <a:pt x="3053" y="2540"/>
                  </a:lnTo>
                  <a:lnTo>
                    <a:pt x="3040" y="2544"/>
                  </a:lnTo>
                  <a:lnTo>
                    <a:pt x="3040" y="2548"/>
                  </a:lnTo>
                  <a:lnTo>
                    <a:pt x="3033" y="2548"/>
                  </a:lnTo>
                  <a:lnTo>
                    <a:pt x="3033" y="2551"/>
                  </a:lnTo>
                  <a:lnTo>
                    <a:pt x="2989" y="2551"/>
                  </a:lnTo>
                  <a:lnTo>
                    <a:pt x="2978" y="2537"/>
                  </a:lnTo>
                  <a:lnTo>
                    <a:pt x="2964" y="2522"/>
                  </a:lnTo>
                  <a:lnTo>
                    <a:pt x="2951" y="2509"/>
                  </a:lnTo>
                  <a:lnTo>
                    <a:pt x="2940" y="2493"/>
                  </a:lnTo>
                  <a:lnTo>
                    <a:pt x="2929" y="2493"/>
                  </a:lnTo>
                  <a:lnTo>
                    <a:pt x="2929" y="2488"/>
                  </a:lnTo>
                  <a:lnTo>
                    <a:pt x="2926" y="2488"/>
                  </a:lnTo>
                  <a:lnTo>
                    <a:pt x="2926" y="2493"/>
                  </a:lnTo>
                  <a:lnTo>
                    <a:pt x="2900" y="2493"/>
                  </a:lnTo>
                  <a:lnTo>
                    <a:pt x="2900" y="2513"/>
                  </a:lnTo>
                  <a:lnTo>
                    <a:pt x="2877" y="2513"/>
                  </a:lnTo>
                  <a:lnTo>
                    <a:pt x="2877" y="2508"/>
                  </a:lnTo>
                  <a:lnTo>
                    <a:pt x="2875" y="2506"/>
                  </a:lnTo>
                  <a:lnTo>
                    <a:pt x="2875" y="2504"/>
                  </a:lnTo>
                  <a:lnTo>
                    <a:pt x="2873" y="2504"/>
                  </a:lnTo>
                  <a:lnTo>
                    <a:pt x="2871" y="2502"/>
                  </a:lnTo>
                  <a:lnTo>
                    <a:pt x="2869" y="2500"/>
                  </a:lnTo>
                  <a:lnTo>
                    <a:pt x="2858" y="2495"/>
                  </a:lnTo>
                  <a:lnTo>
                    <a:pt x="2842" y="2491"/>
                  </a:lnTo>
                  <a:lnTo>
                    <a:pt x="2826" y="2493"/>
                  </a:lnTo>
                  <a:lnTo>
                    <a:pt x="2817" y="2537"/>
                  </a:lnTo>
                  <a:lnTo>
                    <a:pt x="2806" y="2537"/>
                  </a:lnTo>
                  <a:lnTo>
                    <a:pt x="2806" y="2540"/>
                  </a:lnTo>
                  <a:lnTo>
                    <a:pt x="2802" y="2544"/>
                  </a:lnTo>
                  <a:lnTo>
                    <a:pt x="2800" y="2546"/>
                  </a:lnTo>
                  <a:lnTo>
                    <a:pt x="2798" y="2551"/>
                  </a:lnTo>
                  <a:lnTo>
                    <a:pt x="2797" y="2557"/>
                  </a:lnTo>
                  <a:lnTo>
                    <a:pt x="2777" y="2557"/>
                  </a:lnTo>
                  <a:lnTo>
                    <a:pt x="2771" y="2580"/>
                  </a:lnTo>
                  <a:lnTo>
                    <a:pt x="2762" y="2597"/>
                  </a:lnTo>
                  <a:lnTo>
                    <a:pt x="2749" y="2611"/>
                  </a:lnTo>
                  <a:lnTo>
                    <a:pt x="2746" y="2620"/>
                  </a:lnTo>
                  <a:lnTo>
                    <a:pt x="2733" y="2620"/>
                  </a:lnTo>
                  <a:lnTo>
                    <a:pt x="2729" y="2628"/>
                  </a:lnTo>
                  <a:lnTo>
                    <a:pt x="2660" y="2633"/>
                  </a:lnTo>
                  <a:lnTo>
                    <a:pt x="2657" y="2640"/>
                  </a:lnTo>
                  <a:lnTo>
                    <a:pt x="2609" y="2644"/>
                  </a:lnTo>
                  <a:lnTo>
                    <a:pt x="2609" y="2640"/>
                  </a:lnTo>
                  <a:lnTo>
                    <a:pt x="2600" y="2640"/>
                  </a:lnTo>
                  <a:lnTo>
                    <a:pt x="2600" y="2637"/>
                  </a:lnTo>
                  <a:lnTo>
                    <a:pt x="2589" y="2637"/>
                  </a:lnTo>
                  <a:lnTo>
                    <a:pt x="2586" y="2628"/>
                  </a:lnTo>
                  <a:lnTo>
                    <a:pt x="2573" y="2628"/>
                  </a:lnTo>
                  <a:lnTo>
                    <a:pt x="2573" y="2624"/>
                  </a:lnTo>
                  <a:lnTo>
                    <a:pt x="2566" y="2624"/>
                  </a:lnTo>
                  <a:lnTo>
                    <a:pt x="2566" y="2620"/>
                  </a:lnTo>
                  <a:lnTo>
                    <a:pt x="2549" y="2620"/>
                  </a:lnTo>
                  <a:lnTo>
                    <a:pt x="2549" y="2617"/>
                  </a:lnTo>
                  <a:lnTo>
                    <a:pt x="2537" y="2617"/>
                  </a:lnTo>
                  <a:lnTo>
                    <a:pt x="2537" y="2611"/>
                  </a:lnTo>
                  <a:lnTo>
                    <a:pt x="2520" y="2611"/>
                  </a:lnTo>
                  <a:lnTo>
                    <a:pt x="2520" y="2608"/>
                  </a:lnTo>
                  <a:lnTo>
                    <a:pt x="2508" y="2608"/>
                  </a:lnTo>
                  <a:lnTo>
                    <a:pt x="2495" y="2611"/>
                  </a:lnTo>
                  <a:lnTo>
                    <a:pt x="2486" y="2617"/>
                  </a:lnTo>
                  <a:lnTo>
                    <a:pt x="2477" y="2620"/>
                  </a:lnTo>
                  <a:lnTo>
                    <a:pt x="2464" y="2620"/>
                  </a:lnTo>
                  <a:lnTo>
                    <a:pt x="2446" y="2618"/>
                  </a:lnTo>
                  <a:lnTo>
                    <a:pt x="2428" y="2615"/>
                  </a:lnTo>
                  <a:lnTo>
                    <a:pt x="2409" y="2611"/>
                  </a:lnTo>
                  <a:lnTo>
                    <a:pt x="2397" y="2608"/>
                  </a:lnTo>
                  <a:lnTo>
                    <a:pt x="2397" y="2600"/>
                  </a:lnTo>
                  <a:lnTo>
                    <a:pt x="2393" y="2598"/>
                  </a:lnTo>
                  <a:lnTo>
                    <a:pt x="2389" y="2597"/>
                  </a:lnTo>
                  <a:lnTo>
                    <a:pt x="2388" y="2597"/>
                  </a:lnTo>
                  <a:lnTo>
                    <a:pt x="2386" y="2595"/>
                  </a:lnTo>
                  <a:lnTo>
                    <a:pt x="2386" y="2593"/>
                  </a:lnTo>
                  <a:lnTo>
                    <a:pt x="2384" y="2591"/>
                  </a:lnTo>
                  <a:lnTo>
                    <a:pt x="2380" y="2588"/>
                  </a:lnTo>
                  <a:lnTo>
                    <a:pt x="2380" y="2584"/>
                  </a:lnTo>
                  <a:lnTo>
                    <a:pt x="2373" y="2584"/>
                  </a:lnTo>
                  <a:lnTo>
                    <a:pt x="2369" y="2593"/>
                  </a:lnTo>
                  <a:lnTo>
                    <a:pt x="2362" y="2595"/>
                  </a:lnTo>
                  <a:lnTo>
                    <a:pt x="2349" y="2598"/>
                  </a:lnTo>
                  <a:lnTo>
                    <a:pt x="2333" y="2600"/>
                  </a:lnTo>
                  <a:lnTo>
                    <a:pt x="2315" y="2604"/>
                  </a:lnTo>
                  <a:lnTo>
                    <a:pt x="2300" y="2606"/>
                  </a:lnTo>
                  <a:lnTo>
                    <a:pt x="2289" y="2604"/>
                  </a:lnTo>
                  <a:lnTo>
                    <a:pt x="2289" y="2600"/>
                  </a:lnTo>
                  <a:lnTo>
                    <a:pt x="2266" y="2600"/>
                  </a:lnTo>
                  <a:lnTo>
                    <a:pt x="2266" y="2604"/>
                  </a:lnTo>
                  <a:lnTo>
                    <a:pt x="2249" y="2604"/>
                  </a:lnTo>
                  <a:lnTo>
                    <a:pt x="2249" y="2608"/>
                  </a:lnTo>
                  <a:lnTo>
                    <a:pt x="2200" y="2608"/>
                  </a:lnTo>
                  <a:lnTo>
                    <a:pt x="2200" y="2611"/>
                  </a:lnTo>
                  <a:lnTo>
                    <a:pt x="2146" y="2611"/>
                  </a:lnTo>
                  <a:lnTo>
                    <a:pt x="2146" y="2617"/>
                  </a:lnTo>
                  <a:lnTo>
                    <a:pt x="2100" y="2617"/>
                  </a:lnTo>
                  <a:lnTo>
                    <a:pt x="2100" y="2620"/>
                  </a:lnTo>
                  <a:lnTo>
                    <a:pt x="2046" y="2620"/>
                  </a:lnTo>
                  <a:lnTo>
                    <a:pt x="2046" y="2624"/>
                  </a:lnTo>
                  <a:lnTo>
                    <a:pt x="2009" y="2624"/>
                  </a:lnTo>
                  <a:lnTo>
                    <a:pt x="2009" y="2628"/>
                  </a:lnTo>
                  <a:lnTo>
                    <a:pt x="1960" y="2628"/>
                  </a:lnTo>
                  <a:lnTo>
                    <a:pt x="1935" y="2633"/>
                  </a:lnTo>
                  <a:lnTo>
                    <a:pt x="1906" y="2635"/>
                  </a:lnTo>
                  <a:lnTo>
                    <a:pt x="1873" y="2637"/>
                  </a:lnTo>
                  <a:lnTo>
                    <a:pt x="1793" y="2633"/>
                  </a:lnTo>
                  <a:lnTo>
                    <a:pt x="1793" y="2637"/>
                  </a:lnTo>
                  <a:lnTo>
                    <a:pt x="1733" y="2637"/>
                  </a:lnTo>
                  <a:lnTo>
                    <a:pt x="1733" y="2633"/>
                  </a:lnTo>
                  <a:lnTo>
                    <a:pt x="1637" y="2633"/>
                  </a:lnTo>
                  <a:lnTo>
                    <a:pt x="1588" y="2633"/>
                  </a:lnTo>
                  <a:lnTo>
                    <a:pt x="1537" y="2631"/>
                  </a:lnTo>
                  <a:lnTo>
                    <a:pt x="1491" y="2628"/>
                  </a:lnTo>
                  <a:lnTo>
                    <a:pt x="1449" y="2620"/>
                  </a:lnTo>
                  <a:lnTo>
                    <a:pt x="1353" y="2620"/>
                  </a:lnTo>
                  <a:lnTo>
                    <a:pt x="1353" y="2617"/>
                  </a:lnTo>
                  <a:lnTo>
                    <a:pt x="1346" y="2617"/>
                  </a:lnTo>
                  <a:lnTo>
                    <a:pt x="1337" y="2604"/>
                  </a:lnTo>
                  <a:lnTo>
                    <a:pt x="1300" y="2604"/>
                  </a:lnTo>
                  <a:lnTo>
                    <a:pt x="1300" y="2600"/>
                  </a:lnTo>
                  <a:lnTo>
                    <a:pt x="1273" y="2600"/>
                  </a:lnTo>
                  <a:lnTo>
                    <a:pt x="1273" y="2597"/>
                  </a:lnTo>
                  <a:lnTo>
                    <a:pt x="1253" y="2597"/>
                  </a:lnTo>
                  <a:lnTo>
                    <a:pt x="1253" y="2593"/>
                  </a:lnTo>
                  <a:lnTo>
                    <a:pt x="1126" y="2584"/>
                  </a:lnTo>
                  <a:lnTo>
                    <a:pt x="1126" y="2580"/>
                  </a:lnTo>
                  <a:lnTo>
                    <a:pt x="1097" y="2580"/>
                  </a:lnTo>
                  <a:lnTo>
                    <a:pt x="1097" y="2577"/>
                  </a:lnTo>
                  <a:lnTo>
                    <a:pt x="1077" y="2577"/>
                  </a:lnTo>
                  <a:lnTo>
                    <a:pt x="1077" y="2573"/>
                  </a:lnTo>
                  <a:lnTo>
                    <a:pt x="1020" y="2573"/>
                  </a:lnTo>
                  <a:lnTo>
                    <a:pt x="1020" y="2568"/>
                  </a:lnTo>
                  <a:lnTo>
                    <a:pt x="989" y="2568"/>
                  </a:lnTo>
                  <a:lnTo>
                    <a:pt x="989" y="2564"/>
                  </a:lnTo>
                  <a:lnTo>
                    <a:pt x="980" y="2564"/>
                  </a:lnTo>
                  <a:lnTo>
                    <a:pt x="980" y="2560"/>
                  </a:lnTo>
                  <a:lnTo>
                    <a:pt x="953" y="2560"/>
                  </a:lnTo>
                  <a:lnTo>
                    <a:pt x="915" y="2551"/>
                  </a:lnTo>
                  <a:lnTo>
                    <a:pt x="875" y="2542"/>
                  </a:lnTo>
                  <a:lnTo>
                    <a:pt x="837" y="2531"/>
                  </a:lnTo>
                  <a:lnTo>
                    <a:pt x="786" y="2528"/>
                  </a:lnTo>
                  <a:lnTo>
                    <a:pt x="786" y="2524"/>
                  </a:lnTo>
                  <a:lnTo>
                    <a:pt x="773" y="2524"/>
                  </a:lnTo>
                  <a:lnTo>
                    <a:pt x="773" y="2520"/>
                  </a:lnTo>
                  <a:lnTo>
                    <a:pt x="717" y="2513"/>
                  </a:lnTo>
                  <a:lnTo>
                    <a:pt x="717" y="2508"/>
                  </a:lnTo>
                  <a:lnTo>
                    <a:pt x="700" y="2508"/>
                  </a:lnTo>
                  <a:lnTo>
                    <a:pt x="700" y="2504"/>
                  </a:lnTo>
                  <a:lnTo>
                    <a:pt x="689" y="2504"/>
                  </a:lnTo>
                  <a:lnTo>
                    <a:pt x="689" y="2500"/>
                  </a:lnTo>
                  <a:lnTo>
                    <a:pt x="669" y="2500"/>
                  </a:lnTo>
                  <a:lnTo>
                    <a:pt x="669" y="2497"/>
                  </a:lnTo>
                  <a:lnTo>
                    <a:pt x="660" y="2497"/>
                  </a:lnTo>
                  <a:lnTo>
                    <a:pt x="660" y="2493"/>
                  </a:lnTo>
                  <a:lnTo>
                    <a:pt x="649" y="2493"/>
                  </a:lnTo>
                  <a:lnTo>
                    <a:pt x="649" y="2488"/>
                  </a:lnTo>
                  <a:lnTo>
                    <a:pt x="626" y="2488"/>
                  </a:lnTo>
                  <a:lnTo>
                    <a:pt x="626" y="2484"/>
                  </a:lnTo>
                  <a:lnTo>
                    <a:pt x="597" y="2480"/>
                  </a:lnTo>
                  <a:lnTo>
                    <a:pt x="597" y="2477"/>
                  </a:lnTo>
                  <a:lnTo>
                    <a:pt x="586" y="2477"/>
                  </a:lnTo>
                  <a:lnTo>
                    <a:pt x="586" y="2471"/>
                  </a:lnTo>
                  <a:lnTo>
                    <a:pt x="569" y="2471"/>
                  </a:lnTo>
                  <a:lnTo>
                    <a:pt x="569" y="2468"/>
                  </a:lnTo>
                  <a:lnTo>
                    <a:pt x="533" y="2464"/>
                  </a:lnTo>
                  <a:lnTo>
                    <a:pt x="533" y="2460"/>
                  </a:lnTo>
                  <a:lnTo>
                    <a:pt x="517" y="2460"/>
                  </a:lnTo>
                  <a:lnTo>
                    <a:pt x="517" y="2457"/>
                  </a:lnTo>
                  <a:lnTo>
                    <a:pt x="509" y="2457"/>
                  </a:lnTo>
                  <a:lnTo>
                    <a:pt x="509" y="2453"/>
                  </a:lnTo>
                  <a:lnTo>
                    <a:pt x="493" y="2453"/>
                  </a:lnTo>
                  <a:lnTo>
                    <a:pt x="493" y="2448"/>
                  </a:lnTo>
                  <a:lnTo>
                    <a:pt x="477" y="2448"/>
                  </a:lnTo>
                  <a:lnTo>
                    <a:pt x="466" y="2433"/>
                  </a:lnTo>
                  <a:lnTo>
                    <a:pt x="457" y="2428"/>
                  </a:lnTo>
                  <a:lnTo>
                    <a:pt x="457" y="2391"/>
                  </a:lnTo>
                  <a:lnTo>
                    <a:pt x="449" y="2391"/>
                  </a:lnTo>
                  <a:lnTo>
                    <a:pt x="449" y="2353"/>
                  </a:lnTo>
                  <a:lnTo>
                    <a:pt x="420" y="2353"/>
                  </a:lnTo>
                  <a:lnTo>
                    <a:pt x="420" y="2308"/>
                  </a:lnTo>
                  <a:lnTo>
                    <a:pt x="373" y="2300"/>
                  </a:lnTo>
                  <a:lnTo>
                    <a:pt x="373" y="2304"/>
                  </a:lnTo>
                  <a:lnTo>
                    <a:pt x="393" y="2328"/>
                  </a:lnTo>
                  <a:lnTo>
                    <a:pt x="400" y="2331"/>
                  </a:lnTo>
                  <a:lnTo>
                    <a:pt x="400" y="2340"/>
                  </a:lnTo>
                  <a:lnTo>
                    <a:pt x="417" y="2353"/>
                  </a:lnTo>
                  <a:lnTo>
                    <a:pt x="417" y="2380"/>
                  </a:lnTo>
                  <a:lnTo>
                    <a:pt x="424" y="2406"/>
                  </a:lnTo>
                  <a:lnTo>
                    <a:pt x="428" y="2433"/>
                  </a:lnTo>
                  <a:lnTo>
                    <a:pt x="429" y="2464"/>
                  </a:lnTo>
                  <a:lnTo>
                    <a:pt x="377" y="2464"/>
                  </a:lnTo>
                  <a:lnTo>
                    <a:pt x="373" y="2457"/>
                  </a:lnTo>
                  <a:lnTo>
                    <a:pt x="366" y="2457"/>
                  </a:lnTo>
                  <a:lnTo>
                    <a:pt x="366" y="2448"/>
                  </a:lnTo>
                  <a:lnTo>
                    <a:pt x="348" y="2438"/>
                  </a:lnTo>
                  <a:lnTo>
                    <a:pt x="335" y="2426"/>
                  </a:lnTo>
                  <a:lnTo>
                    <a:pt x="320" y="2411"/>
                  </a:lnTo>
                  <a:lnTo>
                    <a:pt x="313" y="2408"/>
                  </a:lnTo>
                  <a:lnTo>
                    <a:pt x="306" y="2368"/>
                  </a:lnTo>
                  <a:lnTo>
                    <a:pt x="280" y="2364"/>
                  </a:lnTo>
                  <a:lnTo>
                    <a:pt x="280" y="2337"/>
                  </a:lnTo>
                  <a:lnTo>
                    <a:pt x="277" y="2337"/>
                  </a:lnTo>
                  <a:lnTo>
                    <a:pt x="269" y="2322"/>
                  </a:lnTo>
                  <a:lnTo>
                    <a:pt x="260" y="2311"/>
                  </a:lnTo>
                  <a:lnTo>
                    <a:pt x="249" y="2300"/>
                  </a:lnTo>
                  <a:lnTo>
                    <a:pt x="240" y="2297"/>
                  </a:lnTo>
                  <a:lnTo>
                    <a:pt x="240" y="2248"/>
                  </a:lnTo>
                  <a:lnTo>
                    <a:pt x="237" y="2246"/>
                  </a:lnTo>
                  <a:lnTo>
                    <a:pt x="233" y="2242"/>
                  </a:lnTo>
                  <a:lnTo>
                    <a:pt x="231" y="2240"/>
                  </a:lnTo>
                  <a:lnTo>
                    <a:pt x="228" y="2237"/>
                  </a:lnTo>
                  <a:lnTo>
                    <a:pt x="224" y="2235"/>
                  </a:lnTo>
                  <a:lnTo>
                    <a:pt x="218" y="2233"/>
                  </a:lnTo>
                  <a:lnTo>
                    <a:pt x="213" y="2233"/>
                  </a:lnTo>
                  <a:lnTo>
                    <a:pt x="213" y="2226"/>
                  </a:lnTo>
                  <a:lnTo>
                    <a:pt x="213" y="2218"/>
                  </a:lnTo>
                  <a:lnTo>
                    <a:pt x="211" y="2215"/>
                  </a:lnTo>
                  <a:lnTo>
                    <a:pt x="209" y="2209"/>
                  </a:lnTo>
                  <a:lnTo>
                    <a:pt x="209" y="2204"/>
                  </a:lnTo>
                  <a:lnTo>
                    <a:pt x="202" y="2202"/>
                  </a:lnTo>
                  <a:lnTo>
                    <a:pt x="197" y="2200"/>
                  </a:lnTo>
                  <a:lnTo>
                    <a:pt x="193" y="2197"/>
                  </a:lnTo>
                  <a:lnTo>
                    <a:pt x="188" y="2195"/>
                  </a:lnTo>
                  <a:lnTo>
                    <a:pt x="180" y="2191"/>
                  </a:lnTo>
                  <a:lnTo>
                    <a:pt x="180" y="2140"/>
                  </a:lnTo>
                  <a:lnTo>
                    <a:pt x="200" y="2137"/>
                  </a:lnTo>
                  <a:lnTo>
                    <a:pt x="200" y="2108"/>
                  </a:lnTo>
                  <a:lnTo>
                    <a:pt x="226" y="2108"/>
                  </a:lnTo>
                  <a:lnTo>
                    <a:pt x="226" y="2060"/>
                  </a:lnTo>
                  <a:lnTo>
                    <a:pt x="233" y="2060"/>
                  </a:lnTo>
                  <a:lnTo>
                    <a:pt x="235" y="2057"/>
                  </a:lnTo>
                  <a:lnTo>
                    <a:pt x="237" y="2055"/>
                  </a:lnTo>
                  <a:lnTo>
                    <a:pt x="238" y="2051"/>
                  </a:lnTo>
                  <a:lnTo>
                    <a:pt x="240" y="2049"/>
                  </a:lnTo>
                  <a:lnTo>
                    <a:pt x="240" y="2044"/>
                  </a:lnTo>
                  <a:lnTo>
                    <a:pt x="237" y="2033"/>
                  </a:lnTo>
                  <a:lnTo>
                    <a:pt x="235" y="2020"/>
                  </a:lnTo>
                  <a:lnTo>
                    <a:pt x="238" y="2004"/>
                  </a:lnTo>
                  <a:lnTo>
                    <a:pt x="242" y="1989"/>
                  </a:lnTo>
                  <a:lnTo>
                    <a:pt x="246" y="1977"/>
                  </a:lnTo>
                  <a:lnTo>
                    <a:pt x="249" y="1968"/>
                  </a:lnTo>
                  <a:lnTo>
                    <a:pt x="246" y="1966"/>
                  </a:lnTo>
                  <a:lnTo>
                    <a:pt x="244" y="1964"/>
                  </a:lnTo>
                  <a:lnTo>
                    <a:pt x="242" y="1962"/>
                  </a:lnTo>
                  <a:lnTo>
                    <a:pt x="242" y="1960"/>
                  </a:lnTo>
                  <a:lnTo>
                    <a:pt x="244" y="1960"/>
                  </a:lnTo>
                  <a:lnTo>
                    <a:pt x="244" y="1958"/>
                  </a:lnTo>
                  <a:lnTo>
                    <a:pt x="242" y="1955"/>
                  </a:lnTo>
                  <a:lnTo>
                    <a:pt x="240" y="1953"/>
                  </a:lnTo>
                  <a:lnTo>
                    <a:pt x="237" y="1953"/>
                  </a:lnTo>
                  <a:lnTo>
                    <a:pt x="229" y="1940"/>
                  </a:lnTo>
                  <a:lnTo>
                    <a:pt x="217" y="1937"/>
                  </a:lnTo>
                  <a:lnTo>
                    <a:pt x="213" y="1926"/>
                  </a:lnTo>
                  <a:lnTo>
                    <a:pt x="211" y="1906"/>
                  </a:lnTo>
                  <a:lnTo>
                    <a:pt x="209" y="1882"/>
                  </a:lnTo>
                  <a:lnTo>
                    <a:pt x="208" y="1860"/>
                  </a:lnTo>
                  <a:lnTo>
                    <a:pt x="209" y="1844"/>
                  </a:lnTo>
                  <a:lnTo>
                    <a:pt x="211" y="1840"/>
                  </a:lnTo>
                  <a:lnTo>
                    <a:pt x="213" y="1837"/>
                  </a:lnTo>
                  <a:lnTo>
                    <a:pt x="215" y="1833"/>
                  </a:lnTo>
                  <a:lnTo>
                    <a:pt x="217" y="1829"/>
                  </a:lnTo>
                  <a:lnTo>
                    <a:pt x="218" y="1826"/>
                  </a:lnTo>
                  <a:lnTo>
                    <a:pt x="217" y="1820"/>
                  </a:lnTo>
                  <a:lnTo>
                    <a:pt x="209" y="1817"/>
                  </a:lnTo>
                  <a:lnTo>
                    <a:pt x="209" y="1800"/>
                  </a:lnTo>
                  <a:lnTo>
                    <a:pt x="206" y="1800"/>
                  </a:lnTo>
                  <a:lnTo>
                    <a:pt x="200" y="1771"/>
                  </a:lnTo>
                  <a:lnTo>
                    <a:pt x="197" y="1771"/>
                  </a:lnTo>
                  <a:lnTo>
                    <a:pt x="197" y="1744"/>
                  </a:lnTo>
                  <a:lnTo>
                    <a:pt x="200" y="1744"/>
                  </a:lnTo>
                  <a:lnTo>
                    <a:pt x="200" y="1740"/>
                  </a:lnTo>
                  <a:lnTo>
                    <a:pt x="198" y="1724"/>
                  </a:lnTo>
                  <a:lnTo>
                    <a:pt x="195" y="1704"/>
                  </a:lnTo>
                  <a:lnTo>
                    <a:pt x="197" y="1684"/>
                  </a:lnTo>
                  <a:lnTo>
                    <a:pt x="200" y="1684"/>
                  </a:lnTo>
                  <a:lnTo>
                    <a:pt x="206" y="1664"/>
                  </a:lnTo>
                  <a:lnTo>
                    <a:pt x="220" y="1664"/>
                  </a:lnTo>
                  <a:lnTo>
                    <a:pt x="222" y="1662"/>
                  </a:lnTo>
                  <a:lnTo>
                    <a:pt x="224" y="1660"/>
                  </a:lnTo>
                  <a:lnTo>
                    <a:pt x="226" y="1657"/>
                  </a:lnTo>
                  <a:lnTo>
                    <a:pt x="229" y="1651"/>
                  </a:lnTo>
                  <a:lnTo>
                    <a:pt x="231" y="1648"/>
                  </a:lnTo>
                  <a:lnTo>
                    <a:pt x="235" y="1644"/>
                  </a:lnTo>
                  <a:lnTo>
                    <a:pt x="237" y="1642"/>
                  </a:lnTo>
                  <a:lnTo>
                    <a:pt x="237" y="1640"/>
                  </a:lnTo>
                  <a:lnTo>
                    <a:pt x="249" y="1640"/>
                  </a:lnTo>
                  <a:lnTo>
                    <a:pt x="253" y="1631"/>
                  </a:lnTo>
                  <a:lnTo>
                    <a:pt x="257" y="1631"/>
                  </a:lnTo>
                  <a:lnTo>
                    <a:pt x="257" y="1624"/>
                  </a:lnTo>
                  <a:lnTo>
                    <a:pt x="260" y="1624"/>
                  </a:lnTo>
                  <a:lnTo>
                    <a:pt x="260" y="1617"/>
                  </a:lnTo>
                  <a:lnTo>
                    <a:pt x="266" y="1617"/>
                  </a:lnTo>
                  <a:lnTo>
                    <a:pt x="266" y="1604"/>
                  </a:lnTo>
                  <a:lnTo>
                    <a:pt x="269" y="1604"/>
                  </a:lnTo>
                  <a:lnTo>
                    <a:pt x="269" y="1593"/>
                  </a:lnTo>
                  <a:lnTo>
                    <a:pt x="277" y="1588"/>
                  </a:lnTo>
                  <a:lnTo>
                    <a:pt x="280" y="1564"/>
                  </a:lnTo>
                  <a:lnTo>
                    <a:pt x="277" y="1560"/>
                  </a:lnTo>
                  <a:lnTo>
                    <a:pt x="273" y="1558"/>
                  </a:lnTo>
                  <a:lnTo>
                    <a:pt x="271" y="1555"/>
                  </a:lnTo>
                  <a:lnTo>
                    <a:pt x="271" y="1551"/>
                  </a:lnTo>
                  <a:lnTo>
                    <a:pt x="269" y="1549"/>
                  </a:lnTo>
                  <a:lnTo>
                    <a:pt x="268" y="1544"/>
                  </a:lnTo>
                  <a:lnTo>
                    <a:pt x="266" y="1540"/>
                  </a:lnTo>
                  <a:lnTo>
                    <a:pt x="249" y="1528"/>
                  </a:lnTo>
                  <a:lnTo>
                    <a:pt x="249" y="1520"/>
                  </a:lnTo>
                  <a:lnTo>
                    <a:pt x="233" y="1508"/>
                  </a:lnTo>
                  <a:lnTo>
                    <a:pt x="233" y="1500"/>
                  </a:lnTo>
                  <a:lnTo>
                    <a:pt x="220" y="1491"/>
                  </a:lnTo>
                  <a:lnTo>
                    <a:pt x="220" y="1388"/>
                  </a:lnTo>
                  <a:lnTo>
                    <a:pt x="224" y="1378"/>
                  </a:lnTo>
                  <a:lnTo>
                    <a:pt x="224" y="1362"/>
                  </a:lnTo>
                  <a:lnTo>
                    <a:pt x="222" y="1344"/>
                  </a:lnTo>
                  <a:lnTo>
                    <a:pt x="222" y="1324"/>
                  </a:lnTo>
                  <a:lnTo>
                    <a:pt x="220" y="1308"/>
                  </a:lnTo>
                  <a:lnTo>
                    <a:pt x="217" y="1233"/>
                  </a:lnTo>
                  <a:lnTo>
                    <a:pt x="213" y="1233"/>
                  </a:lnTo>
                  <a:lnTo>
                    <a:pt x="213" y="1224"/>
                  </a:lnTo>
                  <a:lnTo>
                    <a:pt x="206" y="1220"/>
                  </a:lnTo>
                  <a:lnTo>
                    <a:pt x="206" y="1200"/>
                  </a:lnTo>
                  <a:lnTo>
                    <a:pt x="200" y="1200"/>
                  </a:lnTo>
                  <a:lnTo>
                    <a:pt x="200" y="1173"/>
                  </a:lnTo>
                  <a:lnTo>
                    <a:pt x="206" y="1173"/>
                  </a:lnTo>
                  <a:lnTo>
                    <a:pt x="208" y="1148"/>
                  </a:lnTo>
                  <a:lnTo>
                    <a:pt x="202" y="1126"/>
                  </a:lnTo>
                  <a:lnTo>
                    <a:pt x="197" y="1108"/>
                  </a:lnTo>
                  <a:lnTo>
                    <a:pt x="182" y="1104"/>
                  </a:lnTo>
                  <a:lnTo>
                    <a:pt x="166" y="1104"/>
                  </a:lnTo>
                  <a:lnTo>
                    <a:pt x="155" y="1115"/>
                  </a:lnTo>
                  <a:lnTo>
                    <a:pt x="140" y="1120"/>
                  </a:lnTo>
                  <a:lnTo>
                    <a:pt x="122" y="1124"/>
                  </a:lnTo>
                  <a:lnTo>
                    <a:pt x="104" y="1122"/>
                  </a:lnTo>
                  <a:lnTo>
                    <a:pt x="84" y="1122"/>
                  </a:lnTo>
                  <a:lnTo>
                    <a:pt x="66" y="1120"/>
                  </a:lnTo>
                  <a:lnTo>
                    <a:pt x="66" y="1044"/>
                  </a:lnTo>
                  <a:lnTo>
                    <a:pt x="60" y="1044"/>
                  </a:lnTo>
                  <a:lnTo>
                    <a:pt x="60" y="1033"/>
                  </a:lnTo>
                  <a:lnTo>
                    <a:pt x="57" y="1033"/>
                  </a:lnTo>
                  <a:lnTo>
                    <a:pt x="57" y="1024"/>
                  </a:lnTo>
                  <a:lnTo>
                    <a:pt x="53" y="1024"/>
                  </a:lnTo>
                  <a:lnTo>
                    <a:pt x="53" y="980"/>
                  </a:lnTo>
                  <a:lnTo>
                    <a:pt x="66" y="980"/>
                  </a:lnTo>
                  <a:lnTo>
                    <a:pt x="66" y="951"/>
                  </a:lnTo>
                  <a:lnTo>
                    <a:pt x="53" y="948"/>
                  </a:lnTo>
                  <a:lnTo>
                    <a:pt x="53" y="944"/>
                  </a:lnTo>
                  <a:lnTo>
                    <a:pt x="46" y="944"/>
                  </a:lnTo>
                  <a:lnTo>
                    <a:pt x="46" y="940"/>
                  </a:lnTo>
                  <a:lnTo>
                    <a:pt x="37" y="940"/>
                  </a:lnTo>
                  <a:lnTo>
                    <a:pt x="29" y="928"/>
                  </a:lnTo>
                  <a:lnTo>
                    <a:pt x="20" y="928"/>
                  </a:lnTo>
                  <a:lnTo>
                    <a:pt x="20" y="924"/>
                  </a:lnTo>
                  <a:lnTo>
                    <a:pt x="17" y="922"/>
                  </a:lnTo>
                  <a:lnTo>
                    <a:pt x="13" y="922"/>
                  </a:lnTo>
                  <a:lnTo>
                    <a:pt x="8" y="920"/>
                  </a:lnTo>
                  <a:lnTo>
                    <a:pt x="4" y="918"/>
                  </a:lnTo>
                  <a:lnTo>
                    <a:pt x="0" y="917"/>
                  </a:lnTo>
                  <a:lnTo>
                    <a:pt x="0" y="888"/>
                  </a:lnTo>
                  <a:lnTo>
                    <a:pt x="6" y="888"/>
                  </a:lnTo>
                  <a:lnTo>
                    <a:pt x="6" y="877"/>
                  </a:lnTo>
                  <a:lnTo>
                    <a:pt x="13" y="871"/>
                  </a:lnTo>
                  <a:lnTo>
                    <a:pt x="13" y="864"/>
                  </a:lnTo>
                  <a:lnTo>
                    <a:pt x="26" y="857"/>
                  </a:lnTo>
                  <a:lnTo>
                    <a:pt x="26" y="844"/>
                  </a:lnTo>
                  <a:lnTo>
                    <a:pt x="33" y="840"/>
                  </a:lnTo>
                  <a:lnTo>
                    <a:pt x="37" y="828"/>
                  </a:lnTo>
                  <a:lnTo>
                    <a:pt x="49" y="820"/>
                  </a:lnTo>
                  <a:lnTo>
                    <a:pt x="53" y="804"/>
                  </a:lnTo>
                  <a:lnTo>
                    <a:pt x="69" y="791"/>
                  </a:lnTo>
                  <a:lnTo>
                    <a:pt x="69" y="784"/>
                  </a:lnTo>
                  <a:lnTo>
                    <a:pt x="77" y="780"/>
                  </a:lnTo>
                  <a:lnTo>
                    <a:pt x="80" y="764"/>
                  </a:lnTo>
                  <a:lnTo>
                    <a:pt x="89" y="760"/>
                  </a:lnTo>
                  <a:lnTo>
                    <a:pt x="93" y="748"/>
                  </a:lnTo>
                  <a:lnTo>
                    <a:pt x="106" y="740"/>
                  </a:lnTo>
                  <a:lnTo>
                    <a:pt x="106" y="731"/>
                  </a:lnTo>
                  <a:lnTo>
                    <a:pt x="113" y="728"/>
                  </a:lnTo>
                  <a:lnTo>
                    <a:pt x="117" y="711"/>
                  </a:lnTo>
                  <a:lnTo>
                    <a:pt x="129" y="704"/>
                  </a:lnTo>
                  <a:lnTo>
                    <a:pt x="129" y="697"/>
                  </a:lnTo>
                  <a:lnTo>
                    <a:pt x="140" y="688"/>
                  </a:lnTo>
                  <a:lnTo>
                    <a:pt x="140" y="680"/>
                  </a:lnTo>
                  <a:lnTo>
                    <a:pt x="146" y="680"/>
                  </a:lnTo>
                  <a:lnTo>
                    <a:pt x="149" y="668"/>
                  </a:lnTo>
                  <a:lnTo>
                    <a:pt x="157" y="664"/>
                  </a:lnTo>
                  <a:lnTo>
                    <a:pt x="157" y="657"/>
                  </a:lnTo>
                  <a:lnTo>
                    <a:pt x="169" y="648"/>
                  </a:lnTo>
                  <a:lnTo>
                    <a:pt x="173" y="637"/>
                  </a:lnTo>
                  <a:lnTo>
                    <a:pt x="180" y="633"/>
                  </a:lnTo>
                  <a:lnTo>
                    <a:pt x="180" y="624"/>
                  </a:lnTo>
                  <a:lnTo>
                    <a:pt x="186" y="624"/>
                  </a:lnTo>
                  <a:lnTo>
                    <a:pt x="186" y="617"/>
                  </a:lnTo>
                  <a:lnTo>
                    <a:pt x="193" y="613"/>
                  </a:lnTo>
                  <a:lnTo>
                    <a:pt x="197" y="597"/>
                  </a:lnTo>
                  <a:lnTo>
                    <a:pt x="206" y="591"/>
                  </a:lnTo>
                  <a:lnTo>
                    <a:pt x="206" y="584"/>
                  </a:lnTo>
                  <a:lnTo>
                    <a:pt x="217" y="577"/>
                  </a:lnTo>
                  <a:lnTo>
                    <a:pt x="220" y="560"/>
                  </a:lnTo>
                  <a:lnTo>
                    <a:pt x="229" y="557"/>
                  </a:lnTo>
                  <a:lnTo>
                    <a:pt x="229" y="548"/>
                  </a:lnTo>
                  <a:lnTo>
                    <a:pt x="240" y="540"/>
                  </a:lnTo>
                  <a:lnTo>
                    <a:pt x="240" y="531"/>
                  </a:lnTo>
                  <a:lnTo>
                    <a:pt x="253" y="524"/>
                  </a:lnTo>
                  <a:lnTo>
                    <a:pt x="260" y="500"/>
                  </a:lnTo>
                  <a:lnTo>
                    <a:pt x="266" y="500"/>
                  </a:lnTo>
                  <a:lnTo>
                    <a:pt x="269" y="488"/>
                  </a:lnTo>
                  <a:lnTo>
                    <a:pt x="277" y="484"/>
                  </a:lnTo>
                  <a:lnTo>
                    <a:pt x="277" y="477"/>
                  </a:lnTo>
                  <a:lnTo>
                    <a:pt x="286" y="473"/>
                  </a:lnTo>
                  <a:lnTo>
                    <a:pt x="286" y="464"/>
                  </a:lnTo>
                  <a:lnTo>
                    <a:pt x="297" y="457"/>
                  </a:lnTo>
                  <a:lnTo>
                    <a:pt x="300" y="440"/>
                  </a:lnTo>
                  <a:lnTo>
                    <a:pt x="313" y="431"/>
                  </a:lnTo>
                  <a:lnTo>
                    <a:pt x="317" y="417"/>
                  </a:lnTo>
                  <a:lnTo>
                    <a:pt x="329" y="408"/>
                  </a:lnTo>
                  <a:lnTo>
                    <a:pt x="329" y="400"/>
                  </a:lnTo>
                  <a:lnTo>
                    <a:pt x="337" y="397"/>
                  </a:lnTo>
                  <a:lnTo>
                    <a:pt x="340" y="380"/>
                  </a:lnTo>
                  <a:lnTo>
                    <a:pt x="349" y="377"/>
                  </a:lnTo>
                  <a:lnTo>
                    <a:pt x="349" y="368"/>
                  </a:lnTo>
                  <a:lnTo>
                    <a:pt x="360" y="360"/>
                  </a:lnTo>
                  <a:lnTo>
                    <a:pt x="360" y="353"/>
                  </a:lnTo>
                  <a:lnTo>
                    <a:pt x="366" y="353"/>
                  </a:lnTo>
                  <a:lnTo>
                    <a:pt x="369" y="340"/>
                  </a:lnTo>
                  <a:lnTo>
                    <a:pt x="377" y="337"/>
                  </a:lnTo>
                  <a:lnTo>
                    <a:pt x="377" y="328"/>
                  </a:lnTo>
                  <a:lnTo>
                    <a:pt x="389" y="320"/>
                  </a:lnTo>
                  <a:lnTo>
                    <a:pt x="389" y="311"/>
                  </a:lnTo>
                  <a:lnTo>
                    <a:pt x="397" y="308"/>
                  </a:lnTo>
                  <a:lnTo>
                    <a:pt x="397" y="300"/>
                  </a:lnTo>
                  <a:lnTo>
                    <a:pt x="406" y="297"/>
                  </a:lnTo>
                  <a:lnTo>
                    <a:pt x="406" y="288"/>
                  </a:lnTo>
                  <a:lnTo>
                    <a:pt x="417" y="280"/>
                  </a:lnTo>
                  <a:lnTo>
                    <a:pt x="417" y="273"/>
                  </a:lnTo>
                  <a:lnTo>
                    <a:pt x="426" y="268"/>
                  </a:lnTo>
                  <a:lnTo>
                    <a:pt x="426" y="260"/>
                  </a:lnTo>
                  <a:lnTo>
                    <a:pt x="429" y="260"/>
                  </a:lnTo>
                  <a:lnTo>
                    <a:pt x="429" y="253"/>
                  </a:lnTo>
                  <a:lnTo>
                    <a:pt x="433" y="253"/>
                  </a:lnTo>
                  <a:lnTo>
                    <a:pt x="437" y="240"/>
                  </a:lnTo>
                  <a:lnTo>
                    <a:pt x="446" y="240"/>
                  </a:lnTo>
                  <a:lnTo>
                    <a:pt x="448" y="233"/>
                  </a:lnTo>
                  <a:lnTo>
                    <a:pt x="449" y="228"/>
                  </a:lnTo>
                  <a:lnTo>
                    <a:pt x="453" y="222"/>
                  </a:lnTo>
                  <a:lnTo>
                    <a:pt x="457" y="217"/>
                  </a:lnTo>
                  <a:lnTo>
                    <a:pt x="460" y="213"/>
                  </a:lnTo>
                  <a:lnTo>
                    <a:pt x="466" y="213"/>
                  </a:lnTo>
                  <a:lnTo>
                    <a:pt x="469" y="197"/>
                  </a:lnTo>
                  <a:lnTo>
                    <a:pt x="477" y="193"/>
                  </a:lnTo>
                  <a:lnTo>
                    <a:pt x="477" y="184"/>
                  </a:lnTo>
                  <a:lnTo>
                    <a:pt x="486" y="180"/>
                  </a:lnTo>
                  <a:lnTo>
                    <a:pt x="486" y="171"/>
                  </a:lnTo>
                  <a:lnTo>
                    <a:pt x="497" y="164"/>
                  </a:lnTo>
                  <a:lnTo>
                    <a:pt x="500" y="148"/>
                  </a:lnTo>
                  <a:lnTo>
                    <a:pt x="509" y="144"/>
                  </a:lnTo>
                  <a:lnTo>
                    <a:pt x="509" y="137"/>
                  </a:lnTo>
                  <a:lnTo>
                    <a:pt x="520" y="128"/>
                  </a:lnTo>
                  <a:lnTo>
                    <a:pt x="520" y="120"/>
                  </a:lnTo>
                  <a:lnTo>
                    <a:pt x="533" y="113"/>
                  </a:lnTo>
                  <a:lnTo>
                    <a:pt x="533" y="108"/>
                  </a:lnTo>
                  <a:lnTo>
                    <a:pt x="566" y="108"/>
                  </a:lnTo>
                  <a:lnTo>
                    <a:pt x="589" y="148"/>
                  </a:lnTo>
                  <a:lnTo>
                    <a:pt x="589" y="177"/>
                  </a:lnTo>
                  <a:lnTo>
                    <a:pt x="593" y="177"/>
                  </a:lnTo>
                  <a:lnTo>
                    <a:pt x="593" y="188"/>
                  </a:lnTo>
                  <a:lnTo>
                    <a:pt x="597" y="188"/>
                  </a:lnTo>
                  <a:lnTo>
                    <a:pt x="597" y="197"/>
                  </a:lnTo>
                  <a:lnTo>
                    <a:pt x="600" y="197"/>
                  </a:lnTo>
                  <a:lnTo>
                    <a:pt x="606" y="217"/>
                  </a:lnTo>
                  <a:lnTo>
                    <a:pt x="649" y="257"/>
                  </a:lnTo>
                  <a:lnTo>
                    <a:pt x="649" y="277"/>
                  </a:lnTo>
                  <a:lnTo>
                    <a:pt x="657" y="277"/>
                  </a:lnTo>
                  <a:lnTo>
                    <a:pt x="657" y="268"/>
                  </a:lnTo>
                  <a:lnTo>
                    <a:pt x="677" y="268"/>
                  </a:lnTo>
                  <a:lnTo>
                    <a:pt x="678" y="271"/>
                  </a:lnTo>
                  <a:lnTo>
                    <a:pt x="682" y="273"/>
                  </a:lnTo>
                  <a:lnTo>
                    <a:pt x="684" y="275"/>
                  </a:lnTo>
                  <a:lnTo>
                    <a:pt x="686" y="277"/>
                  </a:lnTo>
                  <a:lnTo>
                    <a:pt x="689" y="297"/>
                  </a:lnTo>
                  <a:lnTo>
                    <a:pt x="693" y="297"/>
                  </a:lnTo>
                  <a:lnTo>
                    <a:pt x="693" y="277"/>
                  </a:lnTo>
                  <a:lnTo>
                    <a:pt x="697" y="260"/>
                  </a:lnTo>
                  <a:lnTo>
                    <a:pt x="689" y="260"/>
                  </a:lnTo>
                  <a:lnTo>
                    <a:pt x="689" y="228"/>
                  </a:lnTo>
                  <a:lnTo>
                    <a:pt x="706" y="224"/>
                  </a:lnTo>
                  <a:lnTo>
                    <a:pt x="722" y="222"/>
                  </a:lnTo>
                  <a:lnTo>
                    <a:pt x="740" y="220"/>
                  </a:lnTo>
                  <a:lnTo>
                    <a:pt x="740" y="244"/>
                  </a:lnTo>
                  <a:lnTo>
                    <a:pt x="726" y="253"/>
                  </a:lnTo>
                  <a:lnTo>
                    <a:pt x="726" y="257"/>
                  </a:lnTo>
                  <a:lnTo>
                    <a:pt x="733" y="257"/>
                  </a:lnTo>
                  <a:lnTo>
                    <a:pt x="742" y="251"/>
                  </a:lnTo>
                  <a:lnTo>
                    <a:pt x="755" y="251"/>
                  </a:lnTo>
                  <a:lnTo>
                    <a:pt x="766" y="248"/>
                  </a:lnTo>
                  <a:lnTo>
                    <a:pt x="769" y="240"/>
                  </a:lnTo>
                  <a:lnTo>
                    <a:pt x="777" y="240"/>
                  </a:lnTo>
                  <a:lnTo>
                    <a:pt x="777" y="237"/>
                  </a:lnTo>
                  <a:lnTo>
                    <a:pt x="826" y="240"/>
                  </a:lnTo>
                  <a:lnTo>
                    <a:pt x="826" y="237"/>
                  </a:lnTo>
                  <a:lnTo>
                    <a:pt x="837" y="237"/>
                  </a:lnTo>
                  <a:lnTo>
                    <a:pt x="837" y="231"/>
                  </a:lnTo>
                  <a:lnTo>
                    <a:pt x="853" y="231"/>
                  </a:lnTo>
                  <a:lnTo>
                    <a:pt x="853" y="228"/>
                  </a:lnTo>
                  <a:lnTo>
                    <a:pt x="868" y="228"/>
                  </a:lnTo>
                  <a:lnTo>
                    <a:pt x="882" y="229"/>
                  </a:lnTo>
                  <a:lnTo>
                    <a:pt x="895" y="233"/>
                  </a:lnTo>
                  <a:lnTo>
                    <a:pt x="909" y="237"/>
                  </a:lnTo>
                  <a:lnTo>
                    <a:pt x="909" y="260"/>
                  </a:lnTo>
                  <a:lnTo>
                    <a:pt x="886" y="268"/>
                  </a:lnTo>
                  <a:lnTo>
                    <a:pt x="886" y="273"/>
                  </a:lnTo>
                  <a:lnTo>
                    <a:pt x="913" y="273"/>
                  </a:lnTo>
                  <a:lnTo>
                    <a:pt x="913" y="280"/>
                  </a:lnTo>
                  <a:lnTo>
                    <a:pt x="929" y="277"/>
                  </a:lnTo>
                  <a:lnTo>
                    <a:pt x="933" y="268"/>
                  </a:lnTo>
                  <a:lnTo>
                    <a:pt x="960" y="260"/>
                  </a:lnTo>
                  <a:lnTo>
                    <a:pt x="960" y="240"/>
                  </a:lnTo>
                  <a:lnTo>
                    <a:pt x="966" y="238"/>
                  </a:lnTo>
                  <a:lnTo>
                    <a:pt x="971" y="237"/>
                  </a:lnTo>
                  <a:lnTo>
                    <a:pt x="977" y="237"/>
                  </a:lnTo>
                  <a:lnTo>
                    <a:pt x="986" y="237"/>
                  </a:lnTo>
                  <a:lnTo>
                    <a:pt x="986" y="248"/>
                  </a:lnTo>
                  <a:lnTo>
                    <a:pt x="989" y="248"/>
                  </a:lnTo>
                  <a:lnTo>
                    <a:pt x="989" y="333"/>
                  </a:lnTo>
                  <a:lnTo>
                    <a:pt x="993" y="333"/>
                  </a:lnTo>
                  <a:lnTo>
                    <a:pt x="997" y="353"/>
                  </a:lnTo>
                  <a:lnTo>
                    <a:pt x="1000" y="353"/>
                  </a:lnTo>
                  <a:lnTo>
                    <a:pt x="1000" y="357"/>
                  </a:lnTo>
                  <a:lnTo>
                    <a:pt x="1013" y="357"/>
                  </a:lnTo>
                  <a:lnTo>
                    <a:pt x="1037" y="328"/>
                  </a:lnTo>
                  <a:lnTo>
                    <a:pt x="1040" y="328"/>
                  </a:lnTo>
                  <a:lnTo>
                    <a:pt x="1046" y="317"/>
                  </a:lnTo>
                  <a:lnTo>
                    <a:pt x="1069" y="317"/>
                  </a:lnTo>
                  <a:lnTo>
                    <a:pt x="1069" y="368"/>
                  </a:lnTo>
                  <a:lnTo>
                    <a:pt x="1066" y="368"/>
                  </a:lnTo>
                  <a:lnTo>
                    <a:pt x="1060" y="384"/>
                  </a:lnTo>
                  <a:lnTo>
                    <a:pt x="1077" y="388"/>
                  </a:lnTo>
                  <a:lnTo>
                    <a:pt x="1100" y="360"/>
                  </a:lnTo>
                  <a:lnTo>
                    <a:pt x="1133" y="357"/>
                  </a:lnTo>
                  <a:lnTo>
                    <a:pt x="1137" y="360"/>
                  </a:lnTo>
                  <a:lnTo>
                    <a:pt x="1140" y="364"/>
                  </a:lnTo>
                  <a:lnTo>
                    <a:pt x="1142" y="364"/>
                  </a:lnTo>
                  <a:lnTo>
                    <a:pt x="1146" y="366"/>
                  </a:lnTo>
                  <a:lnTo>
                    <a:pt x="1149" y="366"/>
                  </a:lnTo>
                  <a:lnTo>
                    <a:pt x="1153" y="366"/>
                  </a:lnTo>
                  <a:lnTo>
                    <a:pt x="1157" y="366"/>
                  </a:lnTo>
                  <a:lnTo>
                    <a:pt x="1160" y="368"/>
                  </a:lnTo>
                  <a:lnTo>
                    <a:pt x="1166" y="377"/>
                  </a:lnTo>
                  <a:lnTo>
                    <a:pt x="1173" y="380"/>
                  </a:lnTo>
                  <a:lnTo>
                    <a:pt x="1173" y="388"/>
                  </a:lnTo>
                  <a:lnTo>
                    <a:pt x="1180" y="393"/>
                  </a:lnTo>
                  <a:lnTo>
                    <a:pt x="1180" y="404"/>
                  </a:lnTo>
                  <a:lnTo>
                    <a:pt x="1186" y="404"/>
                  </a:lnTo>
                  <a:lnTo>
                    <a:pt x="1186" y="413"/>
                  </a:lnTo>
                  <a:lnTo>
                    <a:pt x="1189" y="413"/>
                  </a:lnTo>
                  <a:lnTo>
                    <a:pt x="1191" y="415"/>
                  </a:lnTo>
                  <a:lnTo>
                    <a:pt x="1193" y="417"/>
                  </a:lnTo>
                  <a:lnTo>
                    <a:pt x="1193" y="417"/>
                  </a:lnTo>
                  <a:lnTo>
                    <a:pt x="1195" y="418"/>
                  </a:lnTo>
                  <a:lnTo>
                    <a:pt x="1197" y="418"/>
                  </a:lnTo>
                  <a:lnTo>
                    <a:pt x="1200" y="420"/>
                  </a:lnTo>
                  <a:lnTo>
                    <a:pt x="1200" y="431"/>
                  </a:lnTo>
                  <a:lnTo>
                    <a:pt x="1215" y="433"/>
                  </a:lnTo>
                  <a:lnTo>
                    <a:pt x="1224" y="437"/>
                  </a:lnTo>
                  <a:lnTo>
                    <a:pt x="1233" y="440"/>
                  </a:lnTo>
                  <a:lnTo>
                    <a:pt x="1233" y="448"/>
                  </a:lnTo>
                  <a:lnTo>
                    <a:pt x="1260" y="473"/>
                  </a:lnTo>
                  <a:lnTo>
                    <a:pt x="1266" y="480"/>
                  </a:lnTo>
                  <a:lnTo>
                    <a:pt x="1273" y="480"/>
                  </a:lnTo>
                  <a:lnTo>
                    <a:pt x="1273" y="484"/>
                  </a:lnTo>
                  <a:lnTo>
                    <a:pt x="1280" y="484"/>
                  </a:lnTo>
                  <a:lnTo>
                    <a:pt x="1280" y="488"/>
                  </a:lnTo>
                  <a:lnTo>
                    <a:pt x="1289" y="488"/>
                  </a:lnTo>
                  <a:lnTo>
                    <a:pt x="1289" y="493"/>
                  </a:lnTo>
                  <a:lnTo>
                    <a:pt x="1297" y="493"/>
                  </a:lnTo>
                  <a:lnTo>
                    <a:pt x="1297" y="497"/>
                  </a:lnTo>
                  <a:lnTo>
                    <a:pt x="1306" y="497"/>
                  </a:lnTo>
                  <a:lnTo>
                    <a:pt x="1306" y="500"/>
                  </a:lnTo>
                  <a:lnTo>
                    <a:pt x="1313" y="500"/>
                  </a:lnTo>
                  <a:lnTo>
                    <a:pt x="1317" y="508"/>
                  </a:lnTo>
                  <a:lnTo>
                    <a:pt x="1349" y="504"/>
                  </a:lnTo>
                  <a:lnTo>
                    <a:pt x="1349" y="508"/>
                  </a:lnTo>
                  <a:lnTo>
                    <a:pt x="1364" y="515"/>
                  </a:lnTo>
                  <a:lnTo>
                    <a:pt x="1375" y="522"/>
                  </a:lnTo>
                  <a:lnTo>
                    <a:pt x="1380" y="537"/>
                  </a:lnTo>
                  <a:lnTo>
                    <a:pt x="1388" y="546"/>
                  </a:lnTo>
                  <a:lnTo>
                    <a:pt x="1389" y="560"/>
                  </a:lnTo>
                  <a:lnTo>
                    <a:pt x="1389" y="577"/>
                  </a:lnTo>
                  <a:lnTo>
                    <a:pt x="1389" y="591"/>
                  </a:lnTo>
                  <a:lnTo>
                    <a:pt x="1373" y="593"/>
                  </a:lnTo>
                  <a:lnTo>
                    <a:pt x="1358" y="597"/>
                  </a:lnTo>
                  <a:lnTo>
                    <a:pt x="1346" y="600"/>
                  </a:lnTo>
                  <a:lnTo>
                    <a:pt x="1344" y="606"/>
                  </a:lnTo>
                  <a:lnTo>
                    <a:pt x="1344" y="609"/>
                  </a:lnTo>
                  <a:lnTo>
                    <a:pt x="1342" y="613"/>
                  </a:lnTo>
                  <a:lnTo>
                    <a:pt x="1340" y="617"/>
                  </a:lnTo>
                  <a:lnTo>
                    <a:pt x="1346" y="617"/>
                  </a:lnTo>
                  <a:lnTo>
                    <a:pt x="1353" y="626"/>
                  </a:lnTo>
                  <a:lnTo>
                    <a:pt x="1364" y="631"/>
                  </a:lnTo>
                  <a:lnTo>
                    <a:pt x="1377" y="637"/>
                  </a:lnTo>
                  <a:lnTo>
                    <a:pt x="1400" y="637"/>
                  </a:lnTo>
                  <a:lnTo>
                    <a:pt x="1400" y="640"/>
                  </a:lnTo>
                  <a:lnTo>
                    <a:pt x="1477" y="651"/>
                  </a:lnTo>
                  <a:lnTo>
                    <a:pt x="1477" y="648"/>
                  </a:lnTo>
                  <a:lnTo>
                    <a:pt x="1500" y="648"/>
                  </a:lnTo>
                  <a:lnTo>
                    <a:pt x="1500" y="644"/>
                  </a:lnTo>
                  <a:lnTo>
                    <a:pt x="1509" y="644"/>
                  </a:lnTo>
                  <a:lnTo>
                    <a:pt x="1513" y="637"/>
                  </a:lnTo>
                  <a:lnTo>
                    <a:pt x="1537" y="637"/>
                  </a:lnTo>
                  <a:lnTo>
                    <a:pt x="1537" y="640"/>
                  </a:lnTo>
                  <a:lnTo>
                    <a:pt x="1549" y="646"/>
                  </a:lnTo>
                  <a:lnTo>
                    <a:pt x="1558" y="655"/>
                  </a:lnTo>
                  <a:lnTo>
                    <a:pt x="1568" y="662"/>
                  </a:lnTo>
                  <a:lnTo>
                    <a:pt x="1580" y="668"/>
                  </a:lnTo>
                  <a:lnTo>
                    <a:pt x="1586" y="693"/>
                  </a:lnTo>
                  <a:lnTo>
                    <a:pt x="1606" y="693"/>
                  </a:lnTo>
                  <a:lnTo>
                    <a:pt x="1609" y="704"/>
                  </a:lnTo>
                  <a:lnTo>
                    <a:pt x="1615" y="715"/>
                  </a:lnTo>
                  <a:lnTo>
                    <a:pt x="1617" y="728"/>
                  </a:lnTo>
                  <a:lnTo>
                    <a:pt x="1615" y="742"/>
                  </a:lnTo>
                  <a:lnTo>
                    <a:pt x="1617" y="757"/>
                  </a:lnTo>
                  <a:lnTo>
                    <a:pt x="1626" y="757"/>
                  </a:lnTo>
                  <a:lnTo>
                    <a:pt x="1628" y="753"/>
                  </a:lnTo>
                  <a:lnTo>
                    <a:pt x="1629" y="749"/>
                  </a:lnTo>
                  <a:lnTo>
                    <a:pt x="1629" y="748"/>
                  </a:lnTo>
                  <a:lnTo>
                    <a:pt x="1631" y="744"/>
                  </a:lnTo>
                  <a:lnTo>
                    <a:pt x="1633" y="740"/>
                  </a:lnTo>
                  <a:lnTo>
                    <a:pt x="1629" y="740"/>
                  </a:lnTo>
                  <a:lnTo>
                    <a:pt x="1629" y="717"/>
                  </a:lnTo>
                  <a:lnTo>
                    <a:pt x="1626" y="717"/>
                  </a:lnTo>
                  <a:lnTo>
                    <a:pt x="1626" y="697"/>
                  </a:lnTo>
                  <a:lnTo>
                    <a:pt x="1620" y="697"/>
                  </a:lnTo>
                  <a:lnTo>
                    <a:pt x="1618" y="684"/>
                  </a:lnTo>
                  <a:lnTo>
                    <a:pt x="1617" y="671"/>
                  </a:lnTo>
                  <a:lnTo>
                    <a:pt x="1620" y="660"/>
                  </a:lnTo>
                  <a:lnTo>
                    <a:pt x="1624" y="651"/>
                  </a:lnTo>
                  <a:lnTo>
                    <a:pt x="1629" y="644"/>
                  </a:lnTo>
                  <a:lnTo>
                    <a:pt x="1635" y="637"/>
                  </a:lnTo>
                  <a:lnTo>
                    <a:pt x="1640" y="633"/>
                  </a:lnTo>
                  <a:lnTo>
                    <a:pt x="1649" y="633"/>
                  </a:lnTo>
                  <a:lnTo>
                    <a:pt x="1649" y="628"/>
                  </a:lnTo>
                  <a:lnTo>
                    <a:pt x="1669" y="624"/>
                  </a:lnTo>
                  <a:lnTo>
                    <a:pt x="1669" y="620"/>
                  </a:lnTo>
                  <a:lnTo>
                    <a:pt x="1677" y="617"/>
                  </a:lnTo>
                  <a:lnTo>
                    <a:pt x="1677" y="608"/>
                  </a:lnTo>
                  <a:lnTo>
                    <a:pt x="1680" y="608"/>
                  </a:lnTo>
                  <a:lnTo>
                    <a:pt x="1684" y="604"/>
                  </a:lnTo>
                  <a:lnTo>
                    <a:pt x="1686" y="602"/>
                  </a:lnTo>
                  <a:lnTo>
                    <a:pt x="1688" y="597"/>
                  </a:lnTo>
                  <a:lnTo>
                    <a:pt x="1689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89"/>
                  </a:lnTo>
                  <a:lnTo>
                    <a:pt x="1693" y="588"/>
                  </a:lnTo>
                  <a:lnTo>
                    <a:pt x="1689" y="588"/>
                  </a:lnTo>
                  <a:lnTo>
                    <a:pt x="1673" y="613"/>
                  </a:lnTo>
                  <a:lnTo>
                    <a:pt x="1637" y="613"/>
                  </a:lnTo>
                  <a:lnTo>
                    <a:pt x="1637" y="613"/>
                  </a:lnTo>
                  <a:lnTo>
                    <a:pt x="1635" y="615"/>
                  </a:lnTo>
                  <a:lnTo>
                    <a:pt x="1633" y="617"/>
                  </a:lnTo>
                  <a:lnTo>
                    <a:pt x="1631" y="618"/>
                  </a:lnTo>
                  <a:lnTo>
                    <a:pt x="1629" y="620"/>
                  </a:lnTo>
                  <a:lnTo>
                    <a:pt x="1629" y="633"/>
                  </a:lnTo>
                  <a:lnTo>
                    <a:pt x="1622" y="631"/>
                  </a:lnTo>
                  <a:lnTo>
                    <a:pt x="1617" y="631"/>
                  </a:lnTo>
                  <a:lnTo>
                    <a:pt x="1611" y="631"/>
                  </a:lnTo>
                  <a:lnTo>
                    <a:pt x="1606" y="629"/>
                  </a:lnTo>
                  <a:lnTo>
                    <a:pt x="1600" y="628"/>
                  </a:lnTo>
                  <a:lnTo>
                    <a:pt x="1597" y="618"/>
                  </a:lnTo>
                  <a:lnTo>
                    <a:pt x="1595" y="609"/>
                  </a:lnTo>
                  <a:lnTo>
                    <a:pt x="1593" y="597"/>
                  </a:lnTo>
                  <a:lnTo>
                    <a:pt x="1597" y="593"/>
                  </a:lnTo>
                  <a:lnTo>
                    <a:pt x="1598" y="589"/>
                  </a:lnTo>
                  <a:lnTo>
                    <a:pt x="1600" y="586"/>
                  </a:lnTo>
                  <a:lnTo>
                    <a:pt x="1600" y="580"/>
                  </a:lnTo>
                  <a:lnTo>
                    <a:pt x="1622" y="575"/>
                  </a:lnTo>
                  <a:lnTo>
                    <a:pt x="1642" y="569"/>
                  </a:lnTo>
                  <a:lnTo>
                    <a:pt x="1662" y="562"/>
                  </a:lnTo>
                  <a:lnTo>
                    <a:pt x="1684" y="558"/>
                  </a:lnTo>
                  <a:lnTo>
                    <a:pt x="1709" y="557"/>
                  </a:lnTo>
                  <a:lnTo>
                    <a:pt x="1713" y="568"/>
                  </a:lnTo>
                  <a:lnTo>
                    <a:pt x="1726" y="568"/>
                  </a:lnTo>
                  <a:lnTo>
                    <a:pt x="1724" y="577"/>
                  </a:lnTo>
                  <a:lnTo>
                    <a:pt x="1722" y="589"/>
                  </a:lnTo>
                  <a:lnTo>
                    <a:pt x="1722" y="600"/>
                  </a:lnTo>
                  <a:lnTo>
                    <a:pt x="1720" y="604"/>
                  </a:lnTo>
                  <a:lnTo>
                    <a:pt x="1726" y="604"/>
                  </a:lnTo>
                  <a:lnTo>
                    <a:pt x="1729" y="609"/>
                  </a:lnTo>
                  <a:lnTo>
                    <a:pt x="1733" y="613"/>
                  </a:lnTo>
                  <a:lnTo>
                    <a:pt x="1735" y="617"/>
                  </a:lnTo>
                  <a:lnTo>
                    <a:pt x="1738" y="622"/>
                  </a:lnTo>
                  <a:lnTo>
                    <a:pt x="1740" y="628"/>
                  </a:lnTo>
                  <a:lnTo>
                    <a:pt x="1749" y="628"/>
                  </a:lnTo>
                  <a:lnTo>
                    <a:pt x="1749" y="633"/>
                  </a:lnTo>
                  <a:lnTo>
                    <a:pt x="1751" y="635"/>
                  </a:lnTo>
                  <a:lnTo>
                    <a:pt x="1751" y="637"/>
                  </a:lnTo>
                  <a:lnTo>
                    <a:pt x="1753" y="638"/>
                  </a:lnTo>
                  <a:lnTo>
                    <a:pt x="1757" y="638"/>
                  </a:lnTo>
                  <a:lnTo>
                    <a:pt x="1760" y="640"/>
                  </a:lnTo>
                  <a:lnTo>
                    <a:pt x="1760" y="644"/>
                  </a:lnTo>
                  <a:lnTo>
                    <a:pt x="1766" y="646"/>
                  </a:lnTo>
                  <a:lnTo>
                    <a:pt x="1769" y="644"/>
                  </a:lnTo>
                  <a:lnTo>
                    <a:pt x="1771" y="644"/>
                  </a:lnTo>
                  <a:lnTo>
                    <a:pt x="1775" y="642"/>
                  </a:lnTo>
                  <a:lnTo>
                    <a:pt x="1777" y="640"/>
                  </a:lnTo>
                  <a:lnTo>
                    <a:pt x="1777" y="637"/>
                  </a:lnTo>
                  <a:lnTo>
                    <a:pt x="1797" y="637"/>
                  </a:lnTo>
                  <a:lnTo>
                    <a:pt x="1809" y="653"/>
                  </a:lnTo>
                  <a:lnTo>
                    <a:pt x="1822" y="666"/>
                  </a:lnTo>
                  <a:lnTo>
                    <a:pt x="1837" y="680"/>
                  </a:lnTo>
                  <a:lnTo>
                    <a:pt x="1842" y="678"/>
                  </a:lnTo>
                  <a:lnTo>
                    <a:pt x="1844" y="678"/>
                  </a:lnTo>
                  <a:lnTo>
                    <a:pt x="1844" y="677"/>
                  </a:lnTo>
                  <a:lnTo>
                    <a:pt x="1846" y="677"/>
                  </a:lnTo>
                  <a:lnTo>
                    <a:pt x="1880" y="677"/>
                  </a:lnTo>
                  <a:lnTo>
                    <a:pt x="1880" y="671"/>
                  </a:lnTo>
                  <a:lnTo>
                    <a:pt x="1897" y="668"/>
                  </a:lnTo>
                  <a:lnTo>
                    <a:pt x="1897" y="664"/>
                  </a:lnTo>
                  <a:lnTo>
                    <a:pt x="1937" y="664"/>
                  </a:lnTo>
                  <a:lnTo>
                    <a:pt x="1937" y="668"/>
                  </a:lnTo>
                  <a:lnTo>
                    <a:pt x="1969" y="664"/>
                  </a:lnTo>
                  <a:lnTo>
                    <a:pt x="1969" y="651"/>
                  </a:lnTo>
                  <a:lnTo>
                    <a:pt x="1986" y="651"/>
                  </a:lnTo>
                  <a:lnTo>
                    <a:pt x="1986" y="648"/>
                  </a:lnTo>
                  <a:lnTo>
                    <a:pt x="1978" y="638"/>
                  </a:lnTo>
                  <a:lnTo>
                    <a:pt x="1975" y="624"/>
                  </a:lnTo>
                  <a:lnTo>
                    <a:pt x="1973" y="608"/>
                  </a:lnTo>
                  <a:lnTo>
                    <a:pt x="2006" y="591"/>
                  </a:lnTo>
                  <a:lnTo>
                    <a:pt x="2006" y="588"/>
                  </a:lnTo>
                  <a:lnTo>
                    <a:pt x="1991" y="584"/>
                  </a:lnTo>
                  <a:lnTo>
                    <a:pt x="1980" y="578"/>
                  </a:lnTo>
                  <a:lnTo>
                    <a:pt x="1969" y="571"/>
                  </a:lnTo>
                  <a:lnTo>
                    <a:pt x="1960" y="571"/>
                  </a:lnTo>
                  <a:lnTo>
                    <a:pt x="1960" y="568"/>
                  </a:lnTo>
                  <a:lnTo>
                    <a:pt x="1933" y="564"/>
                  </a:lnTo>
                  <a:lnTo>
                    <a:pt x="1933" y="537"/>
                  </a:lnTo>
                  <a:lnTo>
                    <a:pt x="1966" y="517"/>
                  </a:lnTo>
                  <a:lnTo>
                    <a:pt x="1966" y="484"/>
                  </a:lnTo>
                  <a:lnTo>
                    <a:pt x="1968" y="477"/>
                  </a:lnTo>
                  <a:lnTo>
                    <a:pt x="1971" y="471"/>
                  </a:lnTo>
                  <a:lnTo>
                    <a:pt x="1975" y="464"/>
                  </a:lnTo>
                  <a:lnTo>
                    <a:pt x="1977" y="457"/>
                  </a:lnTo>
                  <a:lnTo>
                    <a:pt x="2000" y="457"/>
                  </a:lnTo>
                  <a:lnTo>
                    <a:pt x="2040" y="500"/>
                  </a:lnTo>
                  <a:lnTo>
                    <a:pt x="2049" y="504"/>
                  </a:lnTo>
                  <a:lnTo>
                    <a:pt x="2049" y="511"/>
                  </a:lnTo>
                  <a:lnTo>
                    <a:pt x="2060" y="520"/>
                  </a:lnTo>
                  <a:lnTo>
                    <a:pt x="2071" y="533"/>
                  </a:lnTo>
                  <a:lnTo>
                    <a:pt x="2078" y="549"/>
                  </a:lnTo>
                  <a:lnTo>
                    <a:pt x="2080" y="571"/>
                  </a:lnTo>
                  <a:lnTo>
                    <a:pt x="2069" y="580"/>
                  </a:lnTo>
                  <a:lnTo>
                    <a:pt x="2062" y="588"/>
                  </a:lnTo>
                  <a:lnTo>
                    <a:pt x="2057" y="591"/>
                  </a:lnTo>
                  <a:lnTo>
                    <a:pt x="2048" y="595"/>
                  </a:lnTo>
                  <a:lnTo>
                    <a:pt x="2037" y="595"/>
                  </a:lnTo>
                  <a:lnTo>
                    <a:pt x="2017" y="591"/>
                  </a:lnTo>
                  <a:lnTo>
                    <a:pt x="2017" y="597"/>
                  </a:lnTo>
                  <a:lnTo>
                    <a:pt x="2026" y="597"/>
                  </a:lnTo>
                  <a:lnTo>
                    <a:pt x="2028" y="598"/>
                  </a:lnTo>
                  <a:lnTo>
                    <a:pt x="2029" y="600"/>
                  </a:lnTo>
                  <a:lnTo>
                    <a:pt x="2031" y="600"/>
                  </a:lnTo>
                  <a:lnTo>
                    <a:pt x="2033" y="600"/>
                  </a:lnTo>
                  <a:lnTo>
                    <a:pt x="2033" y="598"/>
                  </a:lnTo>
                  <a:lnTo>
                    <a:pt x="2035" y="598"/>
                  </a:lnTo>
                  <a:lnTo>
                    <a:pt x="2037" y="600"/>
                  </a:lnTo>
                  <a:lnTo>
                    <a:pt x="2037" y="604"/>
                  </a:lnTo>
                  <a:lnTo>
                    <a:pt x="2044" y="611"/>
                  </a:lnTo>
                  <a:lnTo>
                    <a:pt x="2046" y="615"/>
                  </a:lnTo>
                  <a:lnTo>
                    <a:pt x="2049" y="618"/>
                  </a:lnTo>
                  <a:lnTo>
                    <a:pt x="2057" y="620"/>
                  </a:lnTo>
                  <a:lnTo>
                    <a:pt x="2069" y="620"/>
                  </a:lnTo>
                  <a:lnTo>
                    <a:pt x="2073" y="684"/>
                  </a:lnTo>
                  <a:lnTo>
                    <a:pt x="2078" y="688"/>
                  </a:lnTo>
                  <a:lnTo>
                    <a:pt x="2082" y="689"/>
                  </a:lnTo>
                  <a:lnTo>
                    <a:pt x="2086" y="691"/>
                  </a:lnTo>
                  <a:lnTo>
                    <a:pt x="2091" y="695"/>
                  </a:lnTo>
                  <a:lnTo>
                    <a:pt x="2097" y="697"/>
                  </a:lnTo>
                  <a:lnTo>
                    <a:pt x="2095" y="684"/>
                  </a:lnTo>
                  <a:lnTo>
                    <a:pt x="2093" y="675"/>
                  </a:lnTo>
                  <a:lnTo>
                    <a:pt x="2089" y="664"/>
                  </a:lnTo>
                  <a:lnTo>
                    <a:pt x="2086" y="664"/>
                  </a:lnTo>
                  <a:lnTo>
                    <a:pt x="2089" y="624"/>
                  </a:lnTo>
                  <a:lnTo>
                    <a:pt x="2106" y="615"/>
                  </a:lnTo>
                  <a:lnTo>
                    <a:pt x="2126" y="608"/>
                  </a:lnTo>
                  <a:lnTo>
                    <a:pt x="2126" y="602"/>
                  </a:lnTo>
                  <a:lnTo>
                    <a:pt x="2128" y="597"/>
                  </a:lnTo>
                  <a:lnTo>
                    <a:pt x="2129" y="593"/>
                  </a:lnTo>
                  <a:lnTo>
                    <a:pt x="2131" y="589"/>
                  </a:lnTo>
                  <a:lnTo>
                    <a:pt x="2135" y="586"/>
                  </a:lnTo>
                  <a:lnTo>
                    <a:pt x="2137" y="580"/>
                  </a:lnTo>
                  <a:lnTo>
                    <a:pt x="2140" y="580"/>
                  </a:lnTo>
                  <a:lnTo>
                    <a:pt x="2137" y="540"/>
                  </a:lnTo>
                  <a:lnTo>
                    <a:pt x="2133" y="540"/>
                  </a:lnTo>
                  <a:lnTo>
                    <a:pt x="2133" y="544"/>
                  </a:lnTo>
                  <a:lnTo>
                    <a:pt x="2113" y="544"/>
                  </a:lnTo>
                  <a:lnTo>
                    <a:pt x="2117" y="493"/>
                  </a:lnTo>
                  <a:lnTo>
                    <a:pt x="2133" y="493"/>
                  </a:lnTo>
                  <a:lnTo>
                    <a:pt x="2133" y="484"/>
                  </a:lnTo>
                  <a:lnTo>
                    <a:pt x="2097" y="484"/>
                  </a:lnTo>
                  <a:lnTo>
                    <a:pt x="2093" y="477"/>
                  </a:lnTo>
                  <a:lnTo>
                    <a:pt x="2086" y="477"/>
                  </a:lnTo>
                  <a:lnTo>
                    <a:pt x="2080" y="468"/>
                  </a:lnTo>
                  <a:lnTo>
                    <a:pt x="2073" y="468"/>
                  </a:lnTo>
                  <a:lnTo>
                    <a:pt x="2073" y="464"/>
                  </a:lnTo>
                  <a:lnTo>
                    <a:pt x="2053" y="464"/>
                  </a:lnTo>
                  <a:lnTo>
                    <a:pt x="2040" y="448"/>
                  </a:lnTo>
                  <a:lnTo>
                    <a:pt x="2029" y="444"/>
                  </a:lnTo>
                  <a:lnTo>
                    <a:pt x="2026" y="393"/>
                  </a:lnTo>
                  <a:lnTo>
                    <a:pt x="2029" y="393"/>
                  </a:lnTo>
                  <a:lnTo>
                    <a:pt x="2033" y="368"/>
                  </a:lnTo>
                  <a:lnTo>
                    <a:pt x="2029" y="368"/>
                  </a:lnTo>
                  <a:lnTo>
                    <a:pt x="2029" y="360"/>
                  </a:lnTo>
                  <a:lnTo>
                    <a:pt x="2026" y="360"/>
                  </a:lnTo>
                  <a:lnTo>
                    <a:pt x="2026" y="300"/>
                  </a:lnTo>
                  <a:lnTo>
                    <a:pt x="2026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9" y="297"/>
                  </a:lnTo>
                  <a:lnTo>
                    <a:pt x="2040" y="297"/>
                  </a:lnTo>
                  <a:lnTo>
                    <a:pt x="2037" y="257"/>
                  </a:lnTo>
                  <a:lnTo>
                    <a:pt x="2046" y="253"/>
                  </a:lnTo>
                  <a:lnTo>
                    <a:pt x="2049" y="237"/>
                  </a:lnTo>
                  <a:lnTo>
                    <a:pt x="2057" y="237"/>
                  </a:lnTo>
                  <a:lnTo>
                    <a:pt x="2053" y="217"/>
                  </a:lnTo>
                  <a:lnTo>
                    <a:pt x="2049" y="217"/>
                  </a:lnTo>
                  <a:lnTo>
                    <a:pt x="2049" y="184"/>
                  </a:lnTo>
                  <a:lnTo>
                    <a:pt x="2033" y="171"/>
                  </a:lnTo>
                  <a:lnTo>
                    <a:pt x="2033" y="164"/>
                  </a:lnTo>
                  <a:lnTo>
                    <a:pt x="2029" y="164"/>
                  </a:lnTo>
                  <a:lnTo>
                    <a:pt x="2029" y="140"/>
                  </a:lnTo>
                  <a:lnTo>
                    <a:pt x="2024" y="113"/>
                  </a:lnTo>
                  <a:lnTo>
                    <a:pt x="2022" y="84"/>
                  </a:lnTo>
                  <a:lnTo>
                    <a:pt x="2020" y="53"/>
                  </a:lnTo>
                  <a:lnTo>
                    <a:pt x="2029" y="53"/>
                  </a:lnTo>
                  <a:lnTo>
                    <a:pt x="2026" y="37"/>
                  </a:lnTo>
                  <a:lnTo>
                    <a:pt x="2026" y="17"/>
                  </a:lnTo>
                  <a:lnTo>
                    <a:pt x="2037" y="11"/>
                  </a:lnTo>
                  <a:lnTo>
                    <a:pt x="2037" y="8"/>
                  </a:lnTo>
                  <a:lnTo>
                    <a:pt x="2060" y="4"/>
                  </a:lnTo>
                  <a:lnTo>
                    <a:pt x="2060" y="0"/>
                  </a:lnTo>
                  <a:lnTo>
                    <a:pt x="2071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3963988" y="944563"/>
              <a:ext cx="3746500" cy="2940050"/>
            </a:xfrm>
            <a:custGeom>
              <a:avLst/>
              <a:gdLst>
                <a:gd name="T0" fmla="*/ 1631 w 2360"/>
                <a:gd name="T1" fmla="*/ 1105 h 1852"/>
                <a:gd name="T2" fmla="*/ 1831 w 2360"/>
                <a:gd name="T3" fmla="*/ 1172 h 1852"/>
                <a:gd name="T4" fmla="*/ 1935 w 2360"/>
                <a:gd name="T5" fmla="*/ 1287 h 1852"/>
                <a:gd name="T6" fmla="*/ 2258 w 2360"/>
                <a:gd name="T7" fmla="*/ 1318 h 1852"/>
                <a:gd name="T8" fmla="*/ 2057 w 2360"/>
                <a:gd name="T9" fmla="*/ 1469 h 1852"/>
                <a:gd name="T10" fmla="*/ 2277 w 2360"/>
                <a:gd name="T11" fmla="*/ 1596 h 1852"/>
                <a:gd name="T12" fmla="*/ 2326 w 2360"/>
                <a:gd name="T13" fmla="*/ 1720 h 1852"/>
                <a:gd name="T14" fmla="*/ 2355 w 2360"/>
                <a:gd name="T15" fmla="*/ 1825 h 1852"/>
                <a:gd name="T16" fmla="*/ 2044 w 2360"/>
                <a:gd name="T17" fmla="*/ 1803 h 1852"/>
                <a:gd name="T18" fmla="*/ 1853 w 2360"/>
                <a:gd name="T19" fmla="*/ 1800 h 1852"/>
                <a:gd name="T20" fmla="*/ 1846 w 2360"/>
                <a:gd name="T21" fmla="*/ 1647 h 1852"/>
                <a:gd name="T22" fmla="*/ 1742 w 2360"/>
                <a:gd name="T23" fmla="*/ 1410 h 1852"/>
                <a:gd name="T24" fmla="*/ 1629 w 2360"/>
                <a:gd name="T25" fmla="*/ 1369 h 1852"/>
                <a:gd name="T26" fmla="*/ 1480 w 2360"/>
                <a:gd name="T27" fmla="*/ 1372 h 1852"/>
                <a:gd name="T28" fmla="*/ 1197 w 2360"/>
                <a:gd name="T29" fmla="*/ 1409 h 1852"/>
                <a:gd name="T30" fmla="*/ 1120 w 2360"/>
                <a:gd name="T31" fmla="*/ 1096 h 1852"/>
                <a:gd name="T32" fmla="*/ 1237 w 2360"/>
                <a:gd name="T33" fmla="*/ 1212 h 1852"/>
                <a:gd name="T34" fmla="*/ 1331 w 2360"/>
                <a:gd name="T35" fmla="*/ 1040 h 1852"/>
                <a:gd name="T36" fmla="*/ 671 w 2360"/>
                <a:gd name="T37" fmla="*/ 949 h 1852"/>
                <a:gd name="T38" fmla="*/ 329 w 2360"/>
                <a:gd name="T39" fmla="*/ 1132 h 1852"/>
                <a:gd name="T40" fmla="*/ 549 w 2360"/>
                <a:gd name="T41" fmla="*/ 1312 h 1852"/>
                <a:gd name="T42" fmla="*/ 658 w 2360"/>
                <a:gd name="T43" fmla="*/ 1180 h 1852"/>
                <a:gd name="T44" fmla="*/ 780 w 2360"/>
                <a:gd name="T45" fmla="*/ 1532 h 1852"/>
                <a:gd name="T46" fmla="*/ 637 w 2360"/>
                <a:gd name="T47" fmla="*/ 1616 h 1852"/>
                <a:gd name="T48" fmla="*/ 313 w 2360"/>
                <a:gd name="T49" fmla="*/ 1560 h 1852"/>
                <a:gd name="T50" fmla="*/ 360 w 2360"/>
                <a:gd name="T51" fmla="*/ 1440 h 1852"/>
                <a:gd name="T52" fmla="*/ 217 w 2360"/>
                <a:gd name="T53" fmla="*/ 1283 h 1852"/>
                <a:gd name="T54" fmla="*/ 213 w 2360"/>
                <a:gd name="T55" fmla="*/ 1185 h 1852"/>
                <a:gd name="T56" fmla="*/ 17 w 2360"/>
                <a:gd name="T57" fmla="*/ 1200 h 1852"/>
                <a:gd name="T58" fmla="*/ 949 w 2360"/>
                <a:gd name="T59" fmla="*/ 940 h 1852"/>
                <a:gd name="T60" fmla="*/ 297 w 2360"/>
                <a:gd name="T61" fmla="*/ 889 h 1852"/>
                <a:gd name="T62" fmla="*/ 777 w 2360"/>
                <a:gd name="T63" fmla="*/ 923 h 1852"/>
                <a:gd name="T64" fmla="*/ 595 w 2360"/>
                <a:gd name="T65" fmla="*/ 890 h 1852"/>
                <a:gd name="T66" fmla="*/ 493 w 2360"/>
                <a:gd name="T67" fmla="*/ 1003 h 1852"/>
                <a:gd name="T68" fmla="*/ 413 w 2360"/>
                <a:gd name="T69" fmla="*/ 936 h 1852"/>
                <a:gd name="T70" fmla="*/ 409 w 2360"/>
                <a:gd name="T71" fmla="*/ 805 h 1852"/>
                <a:gd name="T72" fmla="*/ 540 w 2360"/>
                <a:gd name="T73" fmla="*/ 900 h 1852"/>
                <a:gd name="T74" fmla="*/ 1037 w 2360"/>
                <a:gd name="T75" fmla="*/ 845 h 1852"/>
                <a:gd name="T76" fmla="*/ 1286 w 2360"/>
                <a:gd name="T77" fmla="*/ 829 h 1852"/>
                <a:gd name="T78" fmla="*/ 1146 w 2360"/>
                <a:gd name="T79" fmla="*/ 989 h 1852"/>
                <a:gd name="T80" fmla="*/ 960 w 2360"/>
                <a:gd name="T81" fmla="*/ 872 h 1852"/>
                <a:gd name="T82" fmla="*/ 393 w 2360"/>
                <a:gd name="T83" fmla="*/ 752 h 1852"/>
                <a:gd name="T84" fmla="*/ 297 w 2360"/>
                <a:gd name="T85" fmla="*/ 820 h 1852"/>
                <a:gd name="T86" fmla="*/ 373 w 2360"/>
                <a:gd name="T87" fmla="*/ 705 h 1852"/>
                <a:gd name="T88" fmla="*/ 529 w 2360"/>
                <a:gd name="T89" fmla="*/ 692 h 1852"/>
                <a:gd name="T90" fmla="*/ 557 w 2360"/>
                <a:gd name="T91" fmla="*/ 589 h 1852"/>
                <a:gd name="T92" fmla="*/ 729 w 2360"/>
                <a:gd name="T93" fmla="*/ 552 h 1852"/>
                <a:gd name="T94" fmla="*/ 689 w 2360"/>
                <a:gd name="T95" fmla="*/ 616 h 1852"/>
                <a:gd name="T96" fmla="*/ 795 w 2360"/>
                <a:gd name="T97" fmla="*/ 465 h 1852"/>
                <a:gd name="T98" fmla="*/ 1277 w 2360"/>
                <a:gd name="T99" fmla="*/ 60 h 1852"/>
                <a:gd name="T100" fmla="*/ 1209 w 2360"/>
                <a:gd name="T101" fmla="*/ 420 h 1852"/>
                <a:gd name="T102" fmla="*/ 1246 w 2360"/>
                <a:gd name="T103" fmla="*/ 665 h 1852"/>
                <a:gd name="T104" fmla="*/ 1213 w 2360"/>
                <a:gd name="T105" fmla="*/ 756 h 1852"/>
                <a:gd name="T106" fmla="*/ 1060 w 2360"/>
                <a:gd name="T107" fmla="*/ 809 h 1852"/>
                <a:gd name="T108" fmla="*/ 1117 w 2360"/>
                <a:gd name="T109" fmla="*/ 676 h 1852"/>
                <a:gd name="T110" fmla="*/ 957 w 2360"/>
                <a:gd name="T111" fmla="*/ 652 h 1852"/>
                <a:gd name="T112" fmla="*/ 851 w 2360"/>
                <a:gd name="T113" fmla="*/ 496 h 1852"/>
                <a:gd name="T114" fmla="*/ 886 w 2360"/>
                <a:gd name="T115" fmla="*/ 323 h 1852"/>
                <a:gd name="T116" fmla="*/ 1009 w 2360"/>
                <a:gd name="T117" fmla="*/ 390 h 1852"/>
                <a:gd name="T118" fmla="*/ 1089 w 2360"/>
                <a:gd name="T119" fmla="*/ 323 h 1852"/>
                <a:gd name="T120" fmla="*/ 906 w 2360"/>
                <a:gd name="T121" fmla="*/ 289 h 1852"/>
                <a:gd name="T122" fmla="*/ 1033 w 2360"/>
                <a:gd name="T123" fmla="*/ 69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60" h="1852">
                  <a:moveTo>
                    <a:pt x="1386" y="989"/>
                  </a:moveTo>
                  <a:lnTo>
                    <a:pt x="1440" y="992"/>
                  </a:lnTo>
                  <a:lnTo>
                    <a:pt x="1449" y="1003"/>
                  </a:lnTo>
                  <a:lnTo>
                    <a:pt x="1462" y="1012"/>
                  </a:lnTo>
                  <a:lnTo>
                    <a:pt x="1473" y="1021"/>
                  </a:lnTo>
                  <a:lnTo>
                    <a:pt x="1480" y="1032"/>
                  </a:lnTo>
                  <a:lnTo>
                    <a:pt x="1482" y="1036"/>
                  </a:lnTo>
                  <a:lnTo>
                    <a:pt x="1482" y="1041"/>
                  </a:lnTo>
                  <a:lnTo>
                    <a:pt x="1480" y="1047"/>
                  </a:lnTo>
                  <a:lnTo>
                    <a:pt x="1478" y="1050"/>
                  </a:lnTo>
                  <a:lnTo>
                    <a:pt x="1478" y="1054"/>
                  </a:lnTo>
                  <a:lnTo>
                    <a:pt x="1477" y="1056"/>
                  </a:lnTo>
                  <a:lnTo>
                    <a:pt x="1529" y="1056"/>
                  </a:lnTo>
                  <a:lnTo>
                    <a:pt x="1537" y="1070"/>
                  </a:lnTo>
                  <a:lnTo>
                    <a:pt x="1548" y="1080"/>
                  </a:lnTo>
                  <a:lnTo>
                    <a:pt x="1562" y="1085"/>
                  </a:lnTo>
                  <a:lnTo>
                    <a:pt x="1577" y="1092"/>
                  </a:lnTo>
                  <a:lnTo>
                    <a:pt x="1577" y="1120"/>
                  </a:lnTo>
                  <a:lnTo>
                    <a:pt x="1580" y="1120"/>
                  </a:lnTo>
                  <a:lnTo>
                    <a:pt x="1582" y="1114"/>
                  </a:lnTo>
                  <a:lnTo>
                    <a:pt x="1586" y="1110"/>
                  </a:lnTo>
                  <a:lnTo>
                    <a:pt x="1588" y="1109"/>
                  </a:lnTo>
                  <a:lnTo>
                    <a:pt x="1593" y="1109"/>
                  </a:lnTo>
                  <a:lnTo>
                    <a:pt x="1598" y="1109"/>
                  </a:lnTo>
                  <a:lnTo>
                    <a:pt x="1606" y="1109"/>
                  </a:lnTo>
                  <a:lnTo>
                    <a:pt x="1609" y="1129"/>
                  </a:lnTo>
                  <a:lnTo>
                    <a:pt x="1620" y="1129"/>
                  </a:lnTo>
                  <a:lnTo>
                    <a:pt x="1620" y="1125"/>
                  </a:lnTo>
                  <a:lnTo>
                    <a:pt x="1626" y="1120"/>
                  </a:lnTo>
                  <a:lnTo>
                    <a:pt x="1629" y="1112"/>
                  </a:lnTo>
                  <a:lnTo>
                    <a:pt x="1631" y="1105"/>
                  </a:lnTo>
                  <a:lnTo>
                    <a:pt x="1633" y="1096"/>
                  </a:lnTo>
                  <a:lnTo>
                    <a:pt x="1668" y="1098"/>
                  </a:lnTo>
                  <a:lnTo>
                    <a:pt x="1697" y="1100"/>
                  </a:lnTo>
                  <a:lnTo>
                    <a:pt x="1700" y="1116"/>
                  </a:lnTo>
                  <a:lnTo>
                    <a:pt x="1700" y="1136"/>
                  </a:lnTo>
                  <a:lnTo>
                    <a:pt x="1706" y="1136"/>
                  </a:lnTo>
                  <a:lnTo>
                    <a:pt x="1709" y="1130"/>
                  </a:lnTo>
                  <a:lnTo>
                    <a:pt x="1713" y="1129"/>
                  </a:lnTo>
                  <a:lnTo>
                    <a:pt x="1718" y="1129"/>
                  </a:lnTo>
                  <a:lnTo>
                    <a:pt x="1724" y="1129"/>
                  </a:lnTo>
                  <a:lnTo>
                    <a:pt x="1733" y="1129"/>
                  </a:lnTo>
                  <a:lnTo>
                    <a:pt x="1735" y="1134"/>
                  </a:lnTo>
                  <a:lnTo>
                    <a:pt x="1737" y="1140"/>
                  </a:lnTo>
                  <a:lnTo>
                    <a:pt x="1738" y="1143"/>
                  </a:lnTo>
                  <a:lnTo>
                    <a:pt x="1744" y="1147"/>
                  </a:lnTo>
                  <a:lnTo>
                    <a:pt x="1749" y="1147"/>
                  </a:lnTo>
                  <a:lnTo>
                    <a:pt x="1757" y="1149"/>
                  </a:lnTo>
                  <a:lnTo>
                    <a:pt x="1766" y="1136"/>
                  </a:lnTo>
                  <a:lnTo>
                    <a:pt x="1777" y="1129"/>
                  </a:lnTo>
                  <a:lnTo>
                    <a:pt x="1791" y="1127"/>
                  </a:lnTo>
                  <a:lnTo>
                    <a:pt x="1813" y="1129"/>
                  </a:lnTo>
                  <a:lnTo>
                    <a:pt x="1815" y="1136"/>
                  </a:lnTo>
                  <a:lnTo>
                    <a:pt x="1817" y="1145"/>
                  </a:lnTo>
                  <a:lnTo>
                    <a:pt x="1817" y="1156"/>
                  </a:lnTo>
                  <a:lnTo>
                    <a:pt x="1813" y="1156"/>
                  </a:lnTo>
                  <a:lnTo>
                    <a:pt x="1813" y="1169"/>
                  </a:lnTo>
                  <a:lnTo>
                    <a:pt x="1818" y="1169"/>
                  </a:lnTo>
                  <a:lnTo>
                    <a:pt x="1824" y="1169"/>
                  </a:lnTo>
                  <a:lnTo>
                    <a:pt x="1826" y="1170"/>
                  </a:lnTo>
                  <a:lnTo>
                    <a:pt x="1829" y="1170"/>
                  </a:lnTo>
                  <a:lnTo>
                    <a:pt x="1831" y="1172"/>
                  </a:lnTo>
                  <a:lnTo>
                    <a:pt x="1833" y="1174"/>
                  </a:lnTo>
                  <a:lnTo>
                    <a:pt x="1837" y="1176"/>
                  </a:lnTo>
                  <a:lnTo>
                    <a:pt x="1837" y="1169"/>
                  </a:lnTo>
                  <a:lnTo>
                    <a:pt x="1838" y="1163"/>
                  </a:lnTo>
                  <a:lnTo>
                    <a:pt x="1838" y="1158"/>
                  </a:lnTo>
                  <a:lnTo>
                    <a:pt x="1840" y="1154"/>
                  </a:lnTo>
                  <a:lnTo>
                    <a:pt x="1840" y="1149"/>
                  </a:lnTo>
                  <a:lnTo>
                    <a:pt x="1886" y="1156"/>
                  </a:lnTo>
                  <a:lnTo>
                    <a:pt x="1888" y="1170"/>
                  </a:lnTo>
                  <a:lnTo>
                    <a:pt x="1889" y="1189"/>
                  </a:lnTo>
                  <a:lnTo>
                    <a:pt x="1880" y="1189"/>
                  </a:lnTo>
                  <a:lnTo>
                    <a:pt x="1866" y="1216"/>
                  </a:lnTo>
                  <a:lnTo>
                    <a:pt x="1877" y="1216"/>
                  </a:lnTo>
                  <a:lnTo>
                    <a:pt x="1891" y="1205"/>
                  </a:lnTo>
                  <a:lnTo>
                    <a:pt x="1911" y="1198"/>
                  </a:lnTo>
                  <a:lnTo>
                    <a:pt x="1937" y="1196"/>
                  </a:lnTo>
                  <a:lnTo>
                    <a:pt x="1937" y="1223"/>
                  </a:lnTo>
                  <a:lnTo>
                    <a:pt x="1929" y="1229"/>
                  </a:lnTo>
                  <a:lnTo>
                    <a:pt x="1922" y="1232"/>
                  </a:lnTo>
                  <a:lnTo>
                    <a:pt x="1913" y="1234"/>
                  </a:lnTo>
                  <a:lnTo>
                    <a:pt x="1900" y="1236"/>
                  </a:lnTo>
                  <a:lnTo>
                    <a:pt x="1900" y="1249"/>
                  </a:lnTo>
                  <a:lnTo>
                    <a:pt x="1917" y="1249"/>
                  </a:lnTo>
                  <a:lnTo>
                    <a:pt x="1920" y="1265"/>
                  </a:lnTo>
                  <a:lnTo>
                    <a:pt x="1926" y="1265"/>
                  </a:lnTo>
                  <a:lnTo>
                    <a:pt x="1928" y="1270"/>
                  </a:lnTo>
                  <a:lnTo>
                    <a:pt x="1929" y="1276"/>
                  </a:lnTo>
                  <a:lnTo>
                    <a:pt x="1929" y="1280"/>
                  </a:lnTo>
                  <a:lnTo>
                    <a:pt x="1929" y="1283"/>
                  </a:lnTo>
                  <a:lnTo>
                    <a:pt x="1931" y="1285"/>
                  </a:lnTo>
                  <a:lnTo>
                    <a:pt x="1935" y="1287"/>
                  </a:lnTo>
                  <a:lnTo>
                    <a:pt x="1938" y="1287"/>
                  </a:lnTo>
                  <a:lnTo>
                    <a:pt x="1944" y="1289"/>
                  </a:lnTo>
                  <a:lnTo>
                    <a:pt x="1953" y="1289"/>
                  </a:lnTo>
                  <a:lnTo>
                    <a:pt x="1960" y="1281"/>
                  </a:lnTo>
                  <a:lnTo>
                    <a:pt x="1971" y="1280"/>
                  </a:lnTo>
                  <a:lnTo>
                    <a:pt x="1986" y="1280"/>
                  </a:lnTo>
                  <a:lnTo>
                    <a:pt x="1989" y="1292"/>
                  </a:lnTo>
                  <a:lnTo>
                    <a:pt x="2004" y="1290"/>
                  </a:lnTo>
                  <a:lnTo>
                    <a:pt x="2017" y="1290"/>
                  </a:lnTo>
                  <a:lnTo>
                    <a:pt x="2033" y="1292"/>
                  </a:lnTo>
                  <a:lnTo>
                    <a:pt x="2033" y="1283"/>
                  </a:lnTo>
                  <a:lnTo>
                    <a:pt x="2066" y="1280"/>
                  </a:lnTo>
                  <a:lnTo>
                    <a:pt x="2066" y="1283"/>
                  </a:lnTo>
                  <a:lnTo>
                    <a:pt x="2113" y="1289"/>
                  </a:lnTo>
                  <a:lnTo>
                    <a:pt x="2126" y="1305"/>
                  </a:lnTo>
                  <a:lnTo>
                    <a:pt x="2129" y="1305"/>
                  </a:lnTo>
                  <a:lnTo>
                    <a:pt x="2129" y="1316"/>
                  </a:lnTo>
                  <a:lnTo>
                    <a:pt x="2133" y="1316"/>
                  </a:lnTo>
                  <a:lnTo>
                    <a:pt x="2140" y="1307"/>
                  </a:lnTo>
                  <a:lnTo>
                    <a:pt x="2149" y="1301"/>
                  </a:lnTo>
                  <a:lnTo>
                    <a:pt x="2166" y="1300"/>
                  </a:lnTo>
                  <a:lnTo>
                    <a:pt x="2177" y="1316"/>
                  </a:lnTo>
                  <a:lnTo>
                    <a:pt x="2189" y="1309"/>
                  </a:lnTo>
                  <a:lnTo>
                    <a:pt x="2189" y="1305"/>
                  </a:lnTo>
                  <a:lnTo>
                    <a:pt x="2204" y="1298"/>
                  </a:lnTo>
                  <a:lnTo>
                    <a:pt x="2224" y="1296"/>
                  </a:lnTo>
                  <a:lnTo>
                    <a:pt x="2246" y="1296"/>
                  </a:lnTo>
                  <a:lnTo>
                    <a:pt x="2248" y="1300"/>
                  </a:lnTo>
                  <a:lnTo>
                    <a:pt x="2251" y="1301"/>
                  </a:lnTo>
                  <a:lnTo>
                    <a:pt x="2253" y="1305"/>
                  </a:lnTo>
                  <a:lnTo>
                    <a:pt x="2258" y="1318"/>
                  </a:lnTo>
                  <a:lnTo>
                    <a:pt x="2260" y="1334"/>
                  </a:lnTo>
                  <a:lnTo>
                    <a:pt x="2260" y="1352"/>
                  </a:lnTo>
                  <a:lnTo>
                    <a:pt x="2249" y="1356"/>
                  </a:lnTo>
                  <a:lnTo>
                    <a:pt x="2246" y="1369"/>
                  </a:lnTo>
                  <a:lnTo>
                    <a:pt x="2266" y="1369"/>
                  </a:lnTo>
                  <a:lnTo>
                    <a:pt x="2269" y="1429"/>
                  </a:lnTo>
                  <a:lnTo>
                    <a:pt x="2253" y="1432"/>
                  </a:lnTo>
                  <a:lnTo>
                    <a:pt x="2253" y="1436"/>
                  </a:lnTo>
                  <a:lnTo>
                    <a:pt x="2266" y="1447"/>
                  </a:lnTo>
                  <a:lnTo>
                    <a:pt x="2273" y="1460"/>
                  </a:lnTo>
                  <a:lnTo>
                    <a:pt x="2277" y="1478"/>
                  </a:lnTo>
                  <a:lnTo>
                    <a:pt x="2277" y="1500"/>
                  </a:lnTo>
                  <a:lnTo>
                    <a:pt x="2237" y="1496"/>
                  </a:lnTo>
                  <a:lnTo>
                    <a:pt x="2237" y="1500"/>
                  </a:lnTo>
                  <a:lnTo>
                    <a:pt x="2213" y="1500"/>
                  </a:lnTo>
                  <a:lnTo>
                    <a:pt x="2209" y="1492"/>
                  </a:lnTo>
                  <a:lnTo>
                    <a:pt x="2200" y="1492"/>
                  </a:lnTo>
                  <a:lnTo>
                    <a:pt x="2200" y="1489"/>
                  </a:lnTo>
                  <a:lnTo>
                    <a:pt x="2177" y="1489"/>
                  </a:lnTo>
                  <a:lnTo>
                    <a:pt x="2160" y="1469"/>
                  </a:lnTo>
                  <a:lnTo>
                    <a:pt x="2126" y="1469"/>
                  </a:lnTo>
                  <a:lnTo>
                    <a:pt x="2126" y="1465"/>
                  </a:lnTo>
                  <a:lnTo>
                    <a:pt x="2113" y="1465"/>
                  </a:lnTo>
                  <a:lnTo>
                    <a:pt x="2113" y="1460"/>
                  </a:lnTo>
                  <a:lnTo>
                    <a:pt x="2077" y="1460"/>
                  </a:lnTo>
                  <a:lnTo>
                    <a:pt x="2077" y="1452"/>
                  </a:lnTo>
                  <a:lnTo>
                    <a:pt x="2066" y="1449"/>
                  </a:lnTo>
                  <a:lnTo>
                    <a:pt x="2066" y="1452"/>
                  </a:lnTo>
                  <a:lnTo>
                    <a:pt x="2060" y="1452"/>
                  </a:lnTo>
                  <a:lnTo>
                    <a:pt x="2060" y="1469"/>
                  </a:lnTo>
                  <a:lnTo>
                    <a:pt x="2057" y="1469"/>
                  </a:lnTo>
                  <a:lnTo>
                    <a:pt x="2053" y="1480"/>
                  </a:lnTo>
                  <a:lnTo>
                    <a:pt x="2060" y="1480"/>
                  </a:lnTo>
                  <a:lnTo>
                    <a:pt x="2060" y="1483"/>
                  </a:lnTo>
                  <a:lnTo>
                    <a:pt x="2089" y="1489"/>
                  </a:lnTo>
                  <a:lnTo>
                    <a:pt x="2089" y="1529"/>
                  </a:lnTo>
                  <a:lnTo>
                    <a:pt x="2117" y="1529"/>
                  </a:lnTo>
                  <a:lnTo>
                    <a:pt x="2117" y="1532"/>
                  </a:lnTo>
                  <a:lnTo>
                    <a:pt x="2131" y="1538"/>
                  </a:lnTo>
                  <a:lnTo>
                    <a:pt x="2142" y="1547"/>
                  </a:lnTo>
                  <a:lnTo>
                    <a:pt x="2153" y="1556"/>
                  </a:lnTo>
                  <a:lnTo>
                    <a:pt x="2157" y="1563"/>
                  </a:lnTo>
                  <a:lnTo>
                    <a:pt x="2158" y="1565"/>
                  </a:lnTo>
                  <a:lnTo>
                    <a:pt x="2160" y="1567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4" y="1567"/>
                  </a:lnTo>
                  <a:lnTo>
                    <a:pt x="2166" y="1569"/>
                  </a:lnTo>
                  <a:lnTo>
                    <a:pt x="2189" y="1563"/>
                  </a:lnTo>
                  <a:lnTo>
                    <a:pt x="2193" y="1556"/>
                  </a:lnTo>
                  <a:lnTo>
                    <a:pt x="2204" y="1554"/>
                  </a:lnTo>
                  <a:lnTo>
                    <a:pt x="2218" y="1556"/>
                  </a:lnTo>
                  <a:lnTo>
                    <a:pt x="2235" y="1560"/>
                  </a:lnTo>
                  <a:lnTo>
                    <a:pt x="2249" y="1563"/>
                  </a:lnTo>
                  <a:lnTo>
                    <a:pt x="2260" y="1563"/>
                  </a:lnTo>
                  <a:lnTo>
                    <a:pt x="2262" y="1569"/>
                  </a:lnTo>
                  <a:lnTo>
                    <a:pt x="2264" y="1574"/>
                  </a:lnTo>
                  <a:lnTo>
                    <a:pt x="2264" y="1580"/>
                  </a:lnTo>
                  <a:lnTo>
                    <a:pt x="2264" y="1585"/>
                  </a:lnTo>
                  <a:lnTo>
                    <a:pt x="2266" y="1592"/>
                  </a:lnTo>
                  <a:lnTo>
                    <a:pt x="2277" y="1596"/>
                  </a:lnTo>
                  <a:lnTo>
                    <a:pt x="2277" y="1600"/>
                  </a:lnTo>
                  <a:lnTo>
                    <a:pt x="2280" y="1600"/>
                  </a:lnTo>
                  <a:lnTo>
                    <a:pt x="2280" y="1596"/>
                  </a:lnTo>
                  <a:lnTo>
                    <a:pt x="2288" y="1596"/>
                  </a:lnTo>
                  <a:lnTo>
                    <a:pt x="2293" y="1596"/>
                  </a:lnTo>
                  <a:lnTo>
                    <a:pt x="2298" y="1598"/>
                  </a:lnTo>
                  <a:lnTo>
                    <a:pt x="2304" y="1600"/>
                  </a:lnTo>
                  <a:lnTo>
                    <a:pt x="2309" y="1600"/>
                  </a:lnTo>
                  <a:lnTo>
                    <a:pt x="2317" y="1616"/>
                  </a:lnTo>
                  <a:lnTo>
                    <a:pt x="2326" y="1620"/>
                  </a:lnTo>
                  <a:lnTo>
                    <a:pt x="2326" y="1629"/>
                  </a:lnTo>
                  <a:lnTo>
                    <a:pt x="2333" y="1632"/>
                  </a:lnTo>
                  <a:lnTo>
                    <a:pt x="2333" y="1660"/>
                  </a:lnTo>
                  <a:lnTo>
                    <a:pt x="2329" y="1660"/>
                  </a:lnTo>
                  <a:lnTo>
                    <a:pt x="2333" y="1669"/>
                  </a:lnTo>
                  <a:lnTo>
                    <a:pt x="2337" y="1670"/>
                  </a:lnTo>
                  <a:lnTo>
                    <a:pt x="2342" y="1674"/>
                  </a:lnTo>
                  <a:lnTo>
                    <a:pt x="2346" y="1676"/>
                  </a:lnTo>
                  <a:lnTo>
                    <a:pt x="2349" y="1678"/>
                  </a:lnTo>
                  <a:lnTo>
                    <a:pt x="2355" y="1680"/>
                  </a:lnTo>
                  <a:lnTo>
                    <a:pt x="2360" y="1680"/>
                  </a:lnTo>
                  <a:lnTo>
                    <a:pt x="2360" y="1700"/>
                  </a:lnTo>
                  <a:lnTo>
                    <a:pt x="2360" y="1701"/>
                  </a:lnTo>
                  <a:lnTo>
                    <a:pt x="2360" y="1703"/>
                  </a:lnTo>
                  <a:lnTo>
                    <a:pt x="2358" y="1701"/>
                  </a:lnTo>
                  <a:lnTo>
                    <a:pt x="2358" y="1701"/>
                  </a:lnTo>
                  <a:lnTo>
                    <a:pt x="2357" y="1701"/>
                  </a:lnTo>
                  <a:lnTo>
                    <a:pt x="2357" y="1703"/>
                  </a:lnTo>
                  <a:lnTo>
                    <a:pt x="2360" y="1703"/>
                  </a:lnTo>
                  <a:lnTo>
                    <a:pt x="2360" y="1729"/>
                  </a:lnTo>
                  <a:lnTo>
                    <a:pt x="2326" y="1720"/>
                  </a:lnTo>
                  <a:lnTo>
                    <a:pt x="2320" y="1729"/>
                  </a:lnTo>
                  <a:lnTo>
                    <a:pt x="2306" y="1729"/>
                  </a:lnTo>
                  <a:lnTo>
                    <a:pt x="2297" y="1732"/>
                  </a:lnTo>
                  <a:lnTo>
                    <a:pt x="2284" y="1736"/>
                  </a:lnTo>
                  <a:lnTo>
                    <a:pt x="2271" y="1738"/>
                  </a:lnTo>
                  <a:lnTo>
                    <a:pt x="2257" y="1736"/>
                  </a:lnTo>
                  <a:lnTo>
                    <a:pt x="2253" y="1729"/>
                  </a:lnTo>
                  <a:lnTo>
                    <a:pt x="2249" y="1729"/>
                  </a:lnTo>
                  <a:lnTo>
                    <a:pt x="2249" y="1732"/>
                  </a:lnTo>
                  <a:lnTo>
                    <a:pt x="2226" y="1732"/>
                  </a:lnTo>
                  <a:lnTo>
                    <a:pt x="2226" y="1729"/>
                  </a:lnTo>
                  <a:lnTo>
                    <a:pt x="2209" y="1729"/>
                  </a:lnTo>
                  <a:lnTo>
                    <a:pt x="2209" y="1732"/>
                  </a:lnTo>
                  <a:lnTo>
                    <a:pt x="2166" y="1729"/>
                  </a:lnTo>
                  <a:lnTo>
                    <a:pt x="2166" y="1732"/>
                  </a:lnTo>
                  <a:lnTo>
                    <a:pt x="2173" y="1732"/>
                  </a:lnTo>
                  <a:lnTo>
                    <a:pt x="2182" y="1736"/>
                  </a:lnTo>
                  <a:lnTo>
                    <a:pt x="2193" y="1738"/>
                  </a:lnTo>
                  <a:lnTo>
                    <a:pt x="2206" y="1740"/>
                  </a:lnTo>
                  <a:lnTo>
                    <a:pt x="2206" y="1745"/>
                  </a:lnTo>
                  <a:lnTo>
                    <a:pt x="2220" y="1745"/>
                  </a:lnTo>
                  <a:lnTo>
                    <a:pt x="2278" y="1761"/>
                  </a:lnTo>
                  <a:lnTo>
                    <a:pt x="2337" y="1776"/>
                  </a:lnTo>
                  <a:lnTo>
                    <a:pt x="2344" y="1787"/>
                  </a:lnTo>
                  <a:lnTo>
                    <a:pt x="2349" y="1796"/>
                  </a:lnTo>
                  <a:lnTo>
                    <a:pt x="2355" y="1809"/>
                  </a:lnTo>
                  <a:lnTo>
                    <a:pt x="2357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7"/>
                  </a:lnTo>
                  <a:lnTo>
                    <a:pt x="2353" y="1829"/>
                  </a:lnTo>
                  <a:lnTo>
                    <a:pt x="2317" y="1829"/>
                  </a:lnTo>
                  <a:lnTo>
                    <a:pt x="2306" y="1843"/>
                  </a:lnTo>
                  <a:lnTo>
                    <a:pt x="2260" y="1843"/>
                  </a:lnTo>
                  <a:lnTo>
                    <a:pt x="2248" y="1847"/>
                  </a:lnTo>
                  <a:lnTo>
                    <a:pt x="2229" y="1849"/>
                  </a:lnTo>
                  <a:lnTo>
                    <a:pt x="2209" y="1850"/>
                  </a:lnTo>
                  <a:lnTo>
                    <a:pt x="2193" y="1849"/>
                  </a:lnTo>
                  <a:lnTo>
                    <a:pt x="2193" y="1843"/>
                  </a:lnTo>
                  <a:lnTo>
                    <a:pt x="2186" y="1843"/>
                  </a:lnTo>
                  <a:lnTo>
                    <a:pt x="2186" y="1840"/>
                  </a:lnTo>
                  <a:lnTo>
                    <a:pt x="2173" y="1840"/>
                  </a:lnTo>
                  <a:lnTo>
                    <a:pt x="2173" y="1836"/>
                  </a:lnTo>
                  <a:lnTo>
                    <a:pt x="2168" y="1836"/>
                  </a:lnTo>
                  <a:lnTo>
                    <a:pt x="2162" y="1838"/>
                  </a:lnTo>
                  <a:lnTo>
                    <a:pt x="2157" y="1840"/>
                  </a:lnTo>
                  <a:lnTo>
                    <a:pt x="2153" y="1841"/>
                  </a:lnTo>
                  <a:lnTo>
                    <a:pt x="2149" y="1843"/>
                  </a:lnTo>
                  <a:lnTo>
                    <a:pt x="2149" y="1849"/>
                  </a:lnTo>
                  <a:lnTo>
                    <a:pt x="2069" y="1849"/>
                  </a:lnTo>
                  <a:lnTo>
                    <a:pt x="2069" y="1843"/>
                  </a:lnTo>
                  <a:lnTo>
                    <a:pt x="2053" y="1840"/>
                  </a:lnTo>
                  <a:lnTo>
                    <a:pt x="2051" y="1836"/>
                  </a:lnTo>
                  <a:lnTo>
                    <a:pt x="2049" y="1830"/>
                  </a:lnTo>
                  <a:lnTo>
                    <a:pt x="2049" y="1823"/>
                  </a:lnTo>
                  <a:lnTo>
                    <a:pt x="2049" y="1816"/>
                  </a:lnTo>
                  <a:lnTo>
                    <a:pt x="2053" y="1816"/>
                  </a:lnTo>
                  <a:lnTo>
                    <a:pt x="2053" y="1805"/>
                  </a:lnTo>
                  <a:lnTo>
                    <a:pt x="2046" y="1805"/>
                  </a:lnTo>
                  <a:lnTo>
                    <a:pt x="2044" y="1803"/>
                  </a:lnTo>
                  <a:lnTo>
                    <a:pt x="2044" y="1801"/>
                  </a:lnTo>
                  <a:lnTo>
                    <a:pt x="2042" y="1800"/>
                  </a:lnTo>
                  <a:lnTo>
                    <a:pt x="2042" y="1798"/>
                  </a:lnTo>
                  <a:lnTo>
                    <a:pt x="2040" y="1796"/>
                  </a:lnTo>
                  <a:lnTo>
                    <a:pt x="2037" y="1796"/>
                  </a:lnTo>
                  <a:lnTo>
                    <a:pt x="2037" y="1800"/>
                  </a:lnTo>
                  <a:lnTo>
                    <a:pt x="2029" y="1800"/>
                  </a:lnTo>
                  <a:lnTo>
                    <a:pt x="2029" y="1805"/>
                  </a:lnTo>
                  <a:lnTo>
                    <a:pt x="1993" y="1805"/>
                  </a:lnTo>
                  <a:lnTo>
                    <a:pt x="1993" y="1800"/>
                  </a:lnTo>
                  <a:lnTo>
                    <a:pt x="1986" y="1800"/>
                  </a:lnTo>
                  <a:lnTo>
                    <a:pt x="1986" y="1796"/>
                  </a:lnTo>
                  <a:lnTo>
                    <a:pt x="1973" y="1796"/>
                  </a:lnTo>
                  <a:lnTo>
                    <a:pt x="1969" y="1789"/>
                  </a:lnTo>
                  <a:lnTo>
                    <a:pt x="1953" y="1783"/>
                  </a:lnTo>
                  <a:lnTo>
                    <a:pt x="1940" y="1769"/>
                  </a:lnTo>
                  <a:lnTo>
                    <a:pt x="1920" y="1763"/>
                  </a:lnTo>
                  <a:lnTo>
                    <a:pt x="1920" y="1760"/>
                  </a:lnTo>
                  <a:lnTo>
                    <a:pt x="1886" y="1763"/>
                  </a:lnTo>
                  <a:lnTo>
                    <a:pt x="1886" y="1769"/>
                  </a:lnTo>
                  <a:lnTo>
                    <a:pt x="1893" y="1769"/>
                  </a:lnTo>
                  <a:lnTo>
                    <a:pt x="1895" y="1774"/>
                  </a:lnTo>
                  <a:lnTo>
                    <a:pt x="1895" y="1778"/>
                  </a:lnTo>
                  <a:lnTo>
                    <a:pt x="1897" y="1783"/>
                  </a:lnTo>
                  <a:lnTo>
                    <a:pt x="1897" y="1789"/>
                  </a:lnTo>
                  <a:lnTo>
                    <a:pt x="1897" y="1796"/>
                  </a:lnTo>
                  <a:lnTo>
                    <a:pt x="1884" y="1798"/>
                  </a:lnTo>
                  <a:lnTo>
                    <a:pt x="1875" y="1800"/>
                  </a:lnTo>
                  <a:lnTo>
                    <a:pt x="1864" y="1800"/>
                  </a:lnTo>
                  <a:lnTo>
                    <a:pt x="1853" y="1796"/>
                  </a:lnTo>
                  <a:lnTo>
                    <a:pt x="1853" y="1800"/>
                  </a:lnTo>
                  <a:lnTo>
                    <a:pt x="1849" y="1800"/>
                  </a:lnTo>
                  <a:lnTo>
                    <a:pt x="1849" y="1825"/>
                  </a:lnTo>
                  <a:lnTo>
                    <a:pt x="1840" y="1829"/>
                  </a:lnTo>
                  <a:lnTo>
                    <a:pt x="1833" y="1838"/>
                  </a:lnTo>
                  <a:lnTo>
                    <a:pt x="1828" y="1843"/>
                  </a:lnTo>
                  <a:lnTo>
                    <a:pt x="1820" y="1847"/>
                  </a:lnTo>
                  <a:lnTo>
                    <a:pt x="1809" y="1849"/>
                  </a:lnTo>
                  <a:lnTo>
                    <a:pt x="1793" y="1849"/>
                  </a:lnTo>
                  <a:lnTo>
                    <a:pt x="1784" y="1852"/>
                  </a:lnTo>
                  <a:lnTo>
                    <a:pt x="1771" y="1850"/>
                  </a:lnTo>
                  <a:lnTo>
                    <a:pt x="1758" y="1847"/>
                  </a:lnTo>
                  <a:lnTo>
                    <a:pt x="1749" y="1843"/>
                  </a:lnTo>
                  <a:lnTo>
                    <a:pt x="1740" y="1820"/>
                  </a:lnTo>
                  <a:lnTo>
                    <a:pt x="1737" y="1820"/>
                  </a:lnTo>
                  <a:lnTo>
                    <a:pt x="1746" y="1769"/>
                  </a:lnTo>
                  <a:lnTo>
                    <a:pt x="1749" y="1769"/>
                  </a:lnTo>
                  <a:lnTo>
                    <a:pt x="1749" y="1740"/>
                  </a:lnTo>
                  <a:lnTo>
                    <a:pt x="1778" y="1736"/>
                  </a:lnTo>
                  <a:lnTo>
                    <a:pt x="1802" y="1730"/>
                  </a:lnTo>
                  <a:lnTo>
                    <a:pt x="1826" y="1720"/>
                  </a:lnTo>
                  <a:lnTo>
                    <a:pt x="1826" y="1716"/>
                  </a:lnTo>
                  <a:lnTo>
                    <a:pt x="1840" y="1703"/>
                  </a:lnTo>
                  <a:lnTo>
                    <a:pt x="1840" y="1696"/>
                  </a:lnTo>
                  <a:lnTo>
                    <a:pt x="1846" y="1696"/>
                  </a:lnTo>
                  <a:lnTo>
                    <a:pt x="1855" y="1685"/>
                  </a:lnTo>
                  <a:lnTo>
                    <a:pt x="1866" y="1678"/>
                  </a:lnTo>
                  <a:lnTo>
                    <a:pt x="1880" y="1672"/>
                  </a:lnTo>
                  <a:lnTo>
                    <a:pt x="1880" y="1665"/>
                  </a:lnTo>
                  <a:lnTo>
                    <a:pt x="1873" y="1660"/>
                  </a:lnTo>
                  <a:lnTo>
                    <a:pt x="1860" y="1654"/>
                  </a:lnTo>
                  <a:lnTo>
                    <a:pt x="1846" y="1647"/>
                  </a:lnTo>
                  <a:lnTo>
                    <a:pt x="1835" y="1641"/>
                  </a:lnTo>
                  <a:lnTo>
                    <a:pt x="1829" y="1636"/>
                  </a:lnTo>
                  <a:lnTo>
                    <a:pt x="1829" y="1600"/>
                  </a:lnTo>
                  <a:lnTo>
                    <a:pt x="1833" y="1600"/>
                  </a:lnTo>
                  <a:lnTo>
                    <a:pt x="1840" y="1563"/>
                  </a:lnTo>
                  <a:lnTo>
                    <a:pt x="1846" y="1563"/>
                  </a:lnTo>
                  <a:lnTo>
                    <a:pt x="1846" y="1540"/>
                  </a:lnTo>
                  <a:lnTo>
                    <a:pt x="1846" y="1538"/>
                  </a:lnTo>
                  <a:lnTo>
                    <a:pt x="1846" y="1538"/>
                  </a:lnTo>
                  <a:lnTo>
                    <a:pt x="1848" y="1538"/>
                  </a:lnTo>
                  <a:lnTo>
                    <a:pt x="1848" y="1538"/>
                  </a:lnTo>
                  <a:lnTo>
                    <a:pt x="1849" y="1538"/>
                  </a:lnTo>
                  <a:lnTo>
                    <a:pt x="1849" y="1536"/>
                  </a:lnTo>
                  <a:lnTo>
                    <a:pt x="1846" y="1536"/>
                  </a:lnTo>
                  <a:lnTo>
                    <a:pt x="1846" y="1512"/>
                  </a:lnTo>
                  <a:lnTo>
                    <a:pt x="1849" y="1512"/>
                  </a:lnTo>
                  <a:lnTo>
                    <a:pt x="1849" y="1496"/>
                  </a:lnTo>
                  <a:lnTo>
                    <a:pt x="1826" y="1476"/>
                  </a:lnTo>
                  <a:lnTo>
                    <a:pt x="1826" y="1469"/>
                  </a:lnTo>
                  <a:lnTo>
                    <a:pt x="1813" y="1465"/>
                  </a:lnTo>
                  <a:lnTo>
                    <a:pt x="1809" y="1452"/>
                  </a:lnTo>
                  <a:lnTo>
                    <a:pt x="1793" y="1440"/>
                  </a:lnTo>
                  <a:lnTo>
                    <a:pt x="1786" y="1423"/>
                  </a:lnTo>
                  <a:lnTo>
                    <a:pt x="1766" y="1423"/>
                  </a:lnTo>
                  <a:lnTo>
                    <a:pt x="1766" y="1420"/>
                  </a:lnTo>
                  <a:lnTo>
                    <a:pt x="1760" y="1420"/>
                  </a:lnTo>
                  <a:lnTo>
                    <a:pt x="1755" y="1418"/>
                  </a:lnTo>
                  <a:lnTo>
                    <a:pt x="1749" y="1418"/>
                  </a:lnTo>
                  <a:lnTo>
                    <a:pt x="1746" y="1416"/>
                  </a:lnTo>
                  <a:lnTo>
                    <a:pt x="1742" y="1412"/>
                  </a:lnTo>
                  <a:lnTo>
                    <a:pt x="1742" y="1410"/>
                  </a:lnTo>
                  <a:lnTo>
                    <a:pt x="1740" y="1409"/>
                  </a:lnTo>
                  <a:lnTo>
                    <a:pt x="1738" y="1405"/>
                  </a:lnTo>
                  <a:lnTo>
                    <a:pt x="1737" y="1400"/>
                  </a:lnTo>
                  <a:lnTo>
                    <a:pt x="1720" y="1403"/>
                  </a:lnTo>
                  <a:lnTo>
                    <a:pt x="1700" y="1405"/>
                  </a:lnTo>
                  <a:lnTo>
                    <a:pt x="1693" y="1380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89" y="1383"/>
                  </a:lnTo>
                  <a:lnTo>
                    <a:pt x="1689" y="1385"/>
                  </a:lnTo>
                  <a:lnTo>
                    <a:pt x="1680" y="1392"/>
                  </a:lnTo>
                  <a:lnTo>
                    <a:pt x="1675" y="1403"/>
                  </a:lnTo>
                  <a:lnTo>
                    <a:pt x="1669" y="1412"/>
                  </a:lnTo>
                  <a:lnTo>
                    <a:pt x="1662" y="1420"/>
                  </a:lnTo>
                  <a:lnTo>
                    <a:pt x="1651" y="1425"/>
                  </a:lnTo>
                  <a:lnTo>
                    <a:pt x="1637" y="1429"/>
                  </a:lnTo>
                  <a:lnTo>
                    <a:pt x="1635" y="1418"/>
                  </a:lnTo>
                  <a:lnTo>
                    <a:pt x="1631" y="1405"/>
                  </a:lnTo>
                  <a:lnTo>
                    <a:pt x="1633" y="1392"/>
                  </a:lnTo>
                  <a:lnTo>
                    <a:pt x="1637" y="1392"/>
                  </a:lnTo>
                  <a:lnTo>
                    <a:pt x="1638" y="1389"/>
                  </a:lnTo>
                  <a:lnTo>
                    <a:pt x="1640" y="1387"/>
                  </a:lnTo>
                  <a:lnTo>
                    <a:pt x="1642" y="1383"/>
                  </a:lnTo>
                  <a:lnTo>
                    <a:pt x="1644" y="1381"/>
                  </a:lnTo>
                  <a:lnTo>
                    <a:pt x="1646" y="1376"/>
                  </a:lnTo>
                  <a:lnTo>
                    <a:pt x="1642" y="1374"/>
                  </a:lnTo>
                  <a:lnTo>
                    <a:pt x="1638" y="1370"/>
                  </a:lnTo>
                  <a:lnTo>
                    <a:pt x="1637" y="1369"/>
                  </a:lnTo>
                  <a:lnTo>
                    <a:pt x="1629" y="1369"/>
                  </a:lnTo>
                  <a:lnTo>
                    <a:pt x="1629" y="1363"/>
                  </a:lnTo>
                  <a:lnTo>
                    <a:pt x="1613" y="1363"/>
                  </a:lnTo>
                  <a:lnTo>
                    <a:pt x="1613" y="1360"/>
                  </a:lnTo>
                  <a:lnTo>
                    <a:pt x="1606" y="1360"/>
                  </a:lnTo>
                  <a:lnTo>
                    <a:pt x="1606" y="1356"/>
                  </a:lnTo>
                  <a:lnTo>
                    <a:pt x="1589" y="1356"/>
                  </a:lnTo>
                  <a:lnTo>
                    <a:pt x="1589" y="1352"/>
                  </a:lnTo>
                  <a:lnTo>
                    <a:pt x="1586" y="1352"/>
                  </a:lnTo>
                  <a:lnTo>
                    <a:pt x="1586" y="1340"/>
                  </a:lnTo>
                  <a:lnTo>
                    <a:pt x="1557" y="1340"/>
                  </a:lnTo>
                  <a:lnTo>
                    <a:pt x="1557" y="1332"/>
                  </a:lnTo>
                  <a:lnTo>
                    <a:pt x="1553" y="1332"/>
                  </a:lnTo>
                  <a:lnTo>
                    <a:pt x="1553" y="1325"/>
                  </a:lnTo>
                  <a:lnTo>
                    <a:pt x="1546" y="1320"/>
                  </a:lnTo>
                  <a:lnTo>
                    <a:pt x="1540" y="1309"/>
                  </a:lnTo>
                  <a:lnTo>
                    <a:pt x="1497" y="1309"/>
                  </a:lnTo>
                  <a:lnTo>
                    <a:pt x="1497" y="1312"/>
                  </a:lnTo>
                  <a:lnTo>
                    <a:pt x="1513" y="1312"/>
                  </a:lnTo>
                  <a:lnTo>
                    <a:pt x="1517" y="1352"/>
                  </a:lnTo>
                  <a:lnTo>
                    <a:pt x="1513" y="1352"/>
                  </a:lnTo>
                  <a:lnTo>
                    <a:pt x="1513" y="1360"/>
                  </a:lnTo>
                  <a:lnTo>
                    <a:pt x="1506" y="1363"/>
                  </a:lnTo>
                  <a:lnTo>
                    <a:pt x="1506" y="1367"/>
                  </a:lnTo>
                  <a:lnTo>
                    <a:pt x="1508" y="1369"/>
                  </a:lnTo>
                  <a:lnTo>
                    <a:pt x="1509" y="1370"/>
                  </a:lnTo>
                  <a:lnTo>
                    <a:pt x="1511" y="1372"/>
                  </a:lnTo>
                  <a:lnTo>
                    <a:pt x="1513" y="1372"/>
                  </a:lnTo>
                  <a:lnTo>
                    <a:pt x="1513" y="1396"/>
                  </a:lnTo>
                  <a:lnTo>
                    <a:pt x="1498" y="1400"/>
                  </a:lnTo>
                  <a:lnTo>
                    <a:pt x="1480" y="1400"/>
                  </a:lnTo>
                  <a:lnTo>
                    <a:pt x="1480" y="1372"/>
                  </a:lnTo>
                  <a:lnTo>
                    <a:pt x="1493" y="1372"/>
                  </a:lnTo>
                  <a:lnTo>
                    <a:pt x="1493" y="1369"/>
                  </a:lnTo>
                  <a:lnTo>
                    <a:pt x="1440" y="1363"/>
                  </a:lnTo>
                  <a:lnTo>
                    <a:pt x="1440" y="1389"/>
                  </a:lnTo>
                  <a:lnTo>
                    <a:pt x="1437" y="1389"/>
                  </a:lnTo>
                  <a:lnTo>
                    <a:pt x="1433" y="1390"/>
                  </a:lnTo>
                  <a:lnTo>
                    <a:pt x="1431" y="1392"/>
                  </a:lnTo>
                  <a:lnTo>
                    <a:pt x="1428" y="1394"/>
                  </a:lnTo>
                  <a:lnTo>
                    <a:pt x="1426" y="1396"/>
                  </a:lnTo>
                  <a:lnTo>
                    <a:pt x="1426" y="1400"/>
                  </a:lnTo>
                  <a:lnTo>
                    <a:pt x="1413" y="1401"/>
                  </a:lnTo>
                  <a:lnTo>
                    <a:pt x="1398" y="1400"/>
                  </a:lnTo>
                  <a:lnTo>
                    <a:pt x="1384" y="1398"/>
                  </a:lnTo>
                  <a:lnTo>
                    <a:pt x="1369" y="1400"/>
                  </a:lnTo>
                  <a:lnTo>
                    <a:pt x="1369" y="1405"/>
                  </a:lnTo>
                  <a:lnTo>
                    <a:pt x="1360" y="1405"/>
                  </a:lnTo>
                  <a:lnTo>
                    <a:pt x="1360" y="1409"/>
                  </a:lnTo>
                  <a:lnTo>
                    <a:pt x="1353" y="1410"/>
                  </a:lnTo>
                  <a:lnTo>
                    <a:pt x="1338" y="1414"/>
                  </a:lnTo>
                  <a:lnTo>
                    <a:pt x="1320" y="1416"/>
                  </a:lnTo>
                  <a:lnTo>
                    <a:pt x="1302" y="1420"/>
                  </a:lnTo>
                  <a:lnTo>
                    <a:pt x="1286" y="1421"/>
                  </a:lnTo>
                  <a:lnTo>
                    <a:pt x="1277" y="1420"/>
                  </a:lnTo>
                  <a:lnTo>
                    <a:pt x="1277" y="1416"/>
                  </a:lnTo>
                  <a:lnTo>
                    <a:pt x="1269" y="1416"/>
                  </a:lnTo>
                  <a:lnTo>
                    <a:pt x="1260" y="1405"/>
                  </a:lnTo>
                  <a:lnTo>
                    <a:pt x="1253" y="1405"/>
                  </a:lnTo>
                  <a:lnTo>
                    <a:pt x="1253" y="1400"/>
                  </a:lnTo>
                  <a:lnTo>
                    <a:pt x="1229" y="1405"/>
                  </a:lnTo>
                  <a:lnTo>
                    <a:pt x="1229" y="1409"/>
                  </a:lnTo>
                  <a:lnTo>
                    <a:pt x="1197" y="1409"/>
                  </a:lnTo>
                  <a:lnTo>
                    <a:pt x="1186" y="1392"/>
                  </a:lnTo>
                  <a:lnTo>
                    <a:pt x="1177" y="1392"/>
                  </a:lnTo>
                  <a:lnTo>
                    <a:pt x="1169" y="1380"/>
                  </a:lnTo>
                  <a:lnTo>
                    <a:pt x="1157" y="1376"/>
                  </a:lnTo>
                  <a:lnTo>
                    <a:pt x="1157" y="1343"/>
                  </a:lnTo>
                  <a:lnTo>
                    <a:pt x="1200" y="1343"/>
                  </a:lnTo>
                  <a:lnTo>
                    <a:pt x="1206" y="1336"/>
                  </a:lnTo>
                  <a:lnTo>
                    <a:pt x="1200" y="1334"/>
                  </a:lnTo>
                  <a:lnTo>
                    <a:pt x="1197" y="1330"/>
                  </a:lnTo>
                  <a:lnTo>
                    <a:pt x="1195" y="1327"/>
                  </a:lnTo>
                  <a:lnTo>
                    <a:pt x="1191" y="1325"/>
                  </a:lnTo>
                  <a:lnTo>
                    <a:pt x="1188" y="1323"/>
                  </a:lnTo>
                  <a:lnTo>
                    <a:pt x="1184" y="1321"/>
                  </a:lnTo>
                  <a:lnTo>
                    <a:pt x="1177" y="1320"/>
                  </a:lnTo>
                  <a:lnTo>
                    <a:pt x="1168" y="1323"/>
                  </a:lnTo>
                  <a:lnTo>
                    <a:pt x="1153" y="1325"/>
                  </a:lnTo>
                  <a:lnTo>
                    <a:pt x="1138" y="1325"/>
                  </a:lnTo>
                  <a:lnTo>
                    <a:pt x="1126" y="1325"/>
                  </a:lnTo>
                  <a:lnTo>
                    <a:pt x="1120" y="1309"/>
                  </a:lnTo>
                  <a:lnTo>
                    <a:pt x="1117" y="1309"/>
                  </a:lnTo>
                  <a:lnTo>
                    <a:pt x="1113" y="1240"/>
                  </a:lnTo>
                  <a:lnTo>
                    <a:pt x="1109" y="1240"/>
                  </a:lnTo>
                  <a:lnTo>
                    <a:pt x="1109" y="1232"/>
                  </a:lnTo>
                  <a:lnTo>
                    <a:pt x="1106" y="1232"/>
                  </a:lnTo>
                  <a:lnTo>
                    <a:pt x="1106" y="1180"/>
                  </a:lnTo>
                  <a:lnTo>
                    <a:pt x="1109" y="1180"/>
                  </a:lnTo>
                  <a:lnTo>
                    <a:pt x="1113" y="1120"/>
                  </a:lnTo>
                  <a:lnTo>
                    <a:pt x="1117" y="1120"/>
                  </a:lnTo>
                  <a:lnTo>
                    <a:pt x="1117" y="1109"/>
                  </a:lnTo>
                  <a:lnTo>
                    <a:pt x="1120" y="1109"/>
                  </a:lnTo>
                  <a:lnTo>
                    <a:pt x="1120" y="1096"/>
                  </a:lnTo>
                  <a:lnTo>
                    <a:pt x="1126" y="1096"/>
                  </a:lnTo>
                  <a:lnTo>
                    <a:pt x="1126" y="1089"/>
                  </a:lnTo>
                  <a:lnTo>
                    <a:pt x="1129" y="1089"/>
                  </a:lnTo>
                  <a:lnTo>
                    <a:pt x="1129" y="1076"/>
                  </a:lnTo>
                  <a:lnTo>
                    <a:pt x="1160" y="1052"/>
                  </a:lnTo>
                  <a:lnTo>
                    <a:pt x="1160" y="1049"/>
                  </a:lnTo>
                  <a:lnTo>
                    <a:pt x="1186" y="1049"/>
                  </a:lnTo>
                  <a:lnTo>
                    <a:pt x="1186" y="1045"/>
                  </a:lnTo>
                  <a:lnTo>
                    <a:pt x="1213" y="1045"/>
                  </a:lnTo>
                  <a:lnTo>
                    <a:pt x="1215" y="1063"/>
                  </a:lnTo>
                  <a:lnTo>
                    <a:pt x="1215" y="1078"/>
                  </a:lnTo>
                  <a:lnTo>
                    <a:pt x="1209" y="1096"/>
                  </a:lnTo>
                  <a:lnTo>
                    <a:pt x="1206" y="1096"/>
                  </a:lnTo>
                  <a:lnTo>
                    <a:pt x="1200" y="1129"/>
                  </a:lnTo>
                  <a:lnTo>
                    <a:pt x="1198" y="1138"/>
                  </a:lnTo>
                  <a:lnTo>
                    <a:pt x="1197" y="1150"/>
                  </a:lnTo>
                  <a:lnTo>
                    <a:pt x="1197" y="1165"/>
                  </a:lnTo>
                  <a:lnTo>
                    <a:pt x="1200" y="1165"/>
                  </a:lnTo>
                  <a:lnTo>
                    <a:pt x="1200" y="1172"/>
                  </a:lnTo>
                  <a:lnTo>
                    <a:pt x="1220" y="1189"/>
                  </a:lnTo>
                  <a:lnTo>
                    <a:pt x="1220" y="1212"/>
                  </a:lnTo>
                  <a:lnTo>
                    <a:pt x="1226" y="1212"/>
                  </a:lnTo>
                  <a:lnTo>
                    <a:pt x="1229" y="1225"/>
                  </a:lnTo>
                  <a:lnTo>
                    <a:pt x="1229" y="1232"/>
                  </a:lnTo>
                  <a:lnTo>
                    <a:pt x="1233" y="1238"/>
                  </a:lnTo>
                  <a:lnTo>
                    <a:pt x="1238" y="1241"/>
                  </a:lnTo>
                  <a:lnTo>
                    <a:pt x="1249" y="1249"/>
                  </a:lnTo>
                  <a:lnTo>
                    <a:pt x="1244" y="1240"/>
                  </a:lnTo>
                  <a:lnTo>
                    <a:pt x="1240" y="1234"/>
                  </a:lnTo>
                  <a:lnTo>
                    <a:pt x="1238" y="1225"/>
                  </a:lnTo>
                  <a:lnTo>
                    <a:pt x="1237" y="1212"/>
                  </a:lnTo>
                  <a:lnTo>
                    <a:pt x="1240" y="1212"/>
                  </a:lnTo>
                  <a:lnTo>
                    <a:pt x="1240" y="1196"/>
                  </a:lnTo>
                  <a:lnTo>
                    <a:pt x="1242" y="1196"/>
                  </a:lnTo>
                  <a:lnTo>
                    <a:pt x="1244" y="1194"/>
                  </a:lnTo>
                  <a:lnTo>
                    <a:pt x="1248" y="1190"/>
                  </a:lnTo>
                  <a:lnTo>
                    <a:pt x="1249" y="1189"/>
                  </a:lnTo>
                  <a:lnTo>
                    <a:pt x="1237" y="1183"/>
                  </a:lnTo>
                  <a:lnTo>
                    <a:pt x="1228" y="1174"/>
                  </a:lnTo>
                  <a:lnTo>
                    <a:pt x="1222" y="1160"/>
                  </a:lnTo>
                  <a:lnTo>
                    <a:pt x="1218" y="1145"/>
                  </a:lnTo>
                  <a:lnTo>
                    <a:pt x="1217" y="1129"/>
                  </a:lnTo>
                  <a:lnTo>
                    <a:pt x="1237" y="1125"/>
                  </a:lnTo>
                  <a:lnTo>
                    <a:pt x="1237" y="1109"/>
                  </a:lnTo>
                  <a:lnTo>
                    <a:pt x="1229" y="1109"/>
                  </a:lnTo>
                  <a:lnTo>
                    <a:pt x="1231" y="1092"/>
                  </a:lnTo>
                  <a:lnTo>
                    <a:pt x="1233" y="1081"/>
                  </a:lnTo>
                  <a:lnTo>
                    <a:pt x="1237" y="1069"/>
                  </a:lnTo>
                  <a:lnTo>
                    <a:pt x="1260" y="1069"/>
                  </a:lnTo>
                  <a:lnTo>
                    <a:pt x="1260" y="1036"/>
                  </a:lnTo>
                  <a:lnTo>
                    <a:pt x="1273" y="1029"/>
                  </a:lnTo>
                  <a:lnTo>
                    <a:pt x="1273" y="1025"/>
                  </a:lnTo>
                  <a:lnTo>
                    <a:pt x="1293" y="1018"/>
                  </a:lnTo>
                  <a:lnTo>
                    <a:pt x="1317" y="1016"/>
                  </a:lnTo>
                  <a:lnTo>
                    <a:pt x="1318" y="1020"/>
                  </a:lnTo>
                  <a:lnTo>
                    <a:pt x="1322" y="1021"/>
                  </a:lnTo>
                  <a:lnTo>
                    <a:pt x="1326" y="1025"/>
                  </a:lnTo>
                  <a:lnTo>
                    <a:pt x="1328" y="1027"/>
                  </a:lnTo>
                  <a:lnTo>
                    <a:pt x="1329" y="1029"/>
                  </a:lnTo>
                  <a:lnTo>
                    <a:pt x="1331" y="1032"/>
                  </a:lnTo>
                  <a:lnTo>
                    <a:pt x="1331" y="1036"/>
                  </a:lnTo>
                  <a:lnTo>
                    <a:pt x="1331" y="1040"/>
                  </a:lnTo>
                  <a:lnTo>
                    <a:pt x="1331" y="1041"/>
                  </a:lnTo>
                  <a:lnTo>
                    <a:pt x="1331" y="1045"/>
                  </a:lnTo>
                  <a:lnTo>
                    <a:pt x="1331" y="1047"/>
                  </a:lnTo>
                  <a:lnTo>
                    <a:pt x="1333" y="1050"/>
                  </a:lnTo>
                  <a:lnTo>
                    <a:pt x="1337" y="1052"/>
                  </a:lnTo>
                  <a:lnTo>
                    <a:pt x="1340" y="1056"/>
                  </a:lnTo>
                  <a:lnTo>
                    <a:pt x="1335" y="1034"/>
                  </a:lnTo>
                  <a:lnTo>
                    <a:pt x="1333" y="1009"/>
                  </a:lnTo>
                  <a:lnTo>
                    <a:pt x="1338" y="1007"/>
                  </a:lnTo>
                  <a:lnTo>
                    <a:pt x="1340" y="1005"/>
                  </a:lnTo>
                  <a:lnTo>
                    <a:pt x="1342" y="1003"/>
                  </a:lnTo>
                  <a:lnTo>
                    <a:pt x="1344" y="1001"/>
                  </a:lnTo>
                  <a:lnTo>
                    <a:pt x="1344" y="1001"/>
                  </a:lnTo>
                  <a:lnTo>
                    <a:pt x="1346" y="1000"/>
                  </a:lnTo>
                  <a:lnTo>
                    <a:pt x="1360" y="1000"/>
                  </a:lnTo>
                  <a:lnTo>
                    <a:pt x="1360" y="996"/>
                  </a:lnTo>
                  <a:lnTo>
                    <a:pt x="1373" y="996"/>
                  </a:lnTo>
                  <a:lnTo>
                    <a:pt x="1373" y="992"/>
                  </a:lnTo>
                  <a:lnTo>
                    <a:pt x="1386" y="992"/>
                  </a:lnTo>
                  <a:lnTo>
                    <a:pt x="1386" y="989"/>
                  </a:lnTo>
                  <a:close/>
                  <a:moveTo>
                    <a:pt x="686" y="949"/>
                  </a:moveTo>
                  <a:lnTo>
                    <a:pt x="688" y="965"/>
                  </a:lnTo>
                  <a:lnTo>
                    <a:pt x="689" y="985"/>
                  </a:lnTo>
                  <a:lnTo>
                    <a:pt x="684" y="985"/>
                  </a:lnTo>
                  <a:lnTo>
                    <a:pt x="678" y="987"/>
                  </a:lnTo>
                  <a:lnTo>
                    <a:pt x="673" y="989"/>
                  </a:lnTo>
                  <a:lnTo>
                    <a:pt x="666" y="989"/>
                  </a:lnTo>
                  <a:lnTo>
                    <a:pt x="662" y="972"/>
                  </a:lnTo>
                  <a:lnTo>
                    <a:pt x="660" y="952"/>
                  </a:lnTo>
                  <a:lnTo>
                    <a:pt x="666" y="950"/>
                  </a:lnTo>
                  <a:lnTo>
                    <a:pt x="671" y="949"/>
                  </a:lnTo>
                  <a:lnTo>
                    <a:pt x="677" y="949"/>
                  </a:lnTo>
                  <a:lnTo>
                    <a:pt x="686" y="949"/>
                  </a:lnTo>
                  <a:close/>
                  <a:moveTo>
                    <a:pt x="146" y="947"/>
                  </a:moveTo>
                  <a:lnTo>
                    <a:pt x="160" y="949"/>
                  </a:lnTo>
                  <a:lnTo>
                    <a:pt x="173" y="954"/>
                  </a:lnTo>
                  <a:lnTo>
                    <a:pt x="189" y="960"/>
                  </a:lnTo>
                  <a:lnTo>
                    <a:pt x="208" y="963"/>
                  </a:lnTo>
                  <a:lnTo>
                    <a:pt x="226" y="965"/>
                  </a:lnTo>
                  <a:lnTo>
                    <a:pt x="233" y="989"/>
                  </a:lnTo>
                  <a:lnTo>
                    <a:pt x="240" y="992"/>
                  </a:lnTo>
                  <a:lnTo>
                    <a:pt x="242" y="996"/>
                  </a:lnTo>
                  <a:lnTo>
                    <a:pt x="244" y="1000"/>
                  </a:lnTo>
                  <a:lnTo>
                    <a:pt x="246" y="1005"/>
                  </a:lnTo>
                  <a:lnTo>
                    <a:pt x="248" y="1009"/>
                  </a:lnTo>
                  <a:lnTo>
                    <a:pt x="249" y="1012"/>
                  </a:lnTo>
                  <a:lnTo>
                    <a:pt x="293" y="1009"/>
                  </a:lnTo>
                  <a:lnTo>
                    <a:pt x="297" y="1016"/>
                  </a:lnTo>
                  <a:lnTo>
                    <a:pt x="306" y="1016"/>
                  </a:lnTo>
                  <a:lnTo>
                    <a:pt x="306" y="1020"/>
                  </a:lnTo>
                  <a:lnTo>
                    <a:pt x="317" y="1025"/>
                  </a:lnTo>
                  <a:lnTo>
                    <a:pt x="322" y="1041"/>
                  </a:lnTo>
                  <a:lnTo>
                    <a:pt x="331" y="1060"/>
                  </a:lnTo>
                  <a:lnTo>
                    <a:pt x="340" y="1078"/>
                  </a:lnTo>
                  <a:lnTo>
                    <a:pt x="346" y="1098"/>
                  </a:lnTo>
                  <a:lnTo>
                    <a:pt x="346" y="1116"/>
                  </a:lnTo>
                  <a:lnTo>
                    <a:pt x="340" y="1116"/>
                  </a:lnTo>
                  <a:lnTo>
                    <a:pt x="340" y="1125"/>
                  </a:lnTo>
                  <a:lnTo>
                    <a:pt x="338" y="1125"/>
                  </a:lnTo>
                  <a:lnTo>
                    <a:pt x="335" y="1127"/>
                  </a:lnTo>
                  <a:lnTo>
                    <a:pt x="333" y="1129"/>
                  </a:lnTo>
                  <a:lnTo>
                    <a:pt x="329" y="1132"/>
                  </a:lnTo>
                  <a:lnTo>
                    <a:pt x="337" y="1132"/>
                  </a:lnTo>
                  <a:lnTo>
                    <a:pt x="346" y="1129"/>
                  </a:lnTo>
                  <a:lnTo>
                    <a:pt x="360" y="1127"/>
                  </a:lnTo>
                  <a:lnTo>
                    <a:pt x="373" y="1129"/>
                  </a:lnTo>
                  <a:lnTo>
                    <a:pt x="377" y="1149"/>
                  </a:lnTo>
                  <a:lnTo>
                    <a:pt x="377" y="1172"/>
                  </a:lnTo>
                  <a:lnTo>
                    <a:pt x="373" y="1192"/>
                  </a:lnTo>
                  <a:lnTo>
                    <a:pt x="377" y="1192"/>
                  </a:lnTo>
                  <a:lnTo>
                    <a:pt x="384" y="1181"/>
                  </a:lnTo>
                  <a:lnTo>
                    <a:pt x="391" y="1174"/>
                  </a:lnTo>
                  <a:lnTo>
                    <a:pt x="402" y="1169"/>
                  </a:lnTo>
                  <a:lnTo>
                    <a:pt x="417" y="1169"/>
                  </a:lnTo>
                  <a:lnTo>
                    <a:pt x="426" y="1178"/>
                  </a:lnTo>
                  <a:lnTo>
                    <a:pt x="435" y="1183"/>
                  </a:lnTo>
                  <a:lnTo>
                    <a:pt x="442" y="1190"/>
                  </a:lnTo>
                  <a:lnTo>
                    <a:pt x="448" y="1198"/>
                  </a:lnTo>
                  <a:lnTo>
                    <a:pt x="451" y="1210"/>
                  </a:lnTo>
                  <a:lnTo>
                    <a:pt x="453" y="1229"/>
                  </a:lnTo>
                  <a:lnTo>
                    <a:pt x="469" y="1225"/>
                  </a:lnTo>
                  <a:lnTo>
                    <a:pt x="489" y="1223"/>
                  </a:lnTo>
                  <a:lnTo>
                    <a:pt x="489" y="1223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3" y="1220"/>
                  </a:lnTo>
                  <a:lnTo>
                    <a:pt x="493" y="1196"/>
                  </a:lnTo>
                  <a:lnTo>
                    <a:pt x="513" y="1196"/>
                  </a:lnTo>
                  <a:lnTo>
                    <a:pt x="537" y="1236"/>
                  </a:lnTo>
                  <a:lnTo>
                    <a:pt x="537" y="1280"/>
                  </a:lnTo>
                  <a:lnTo>
                    <a:pt x="549" y="1312"/>
                  </a:lnTo>
                  <a:lnTo>
                    <a:pt x="557" y="1309"/>
                  </a:lnTo>
                  <a:lnTo>
                    <a:pt x="560" y="1292"/>
                  </a:lnTo>
                  <a:lnTo>
                    <a:pt x="560" y="1274"/>
                  </a:lnTo>
                  <a:lnTo>
                    <a:pt x="560" y="1256"/>
                  </a:lnTo>
                  <a:lnTo>
                    <a:pt x="557" y="1247"/>
                  </a:lnTo>
                  <a:lnTo>
                    <a:pt x="557" y="1234"/>
                  </a:lnTo>
                  <a:lnTo>
                    <a:pt x="557" y="1220"/>
                  </a:lnTo>
                  <a:lnTo>
                    <a:pt x="557" y="1203"/>
                  </a:lnTo>
                  <a:lnTo>
                    <a:pt x="553" y="1203"/>
                  </a:lnTo>
                  <a:lnTo>
                    <a:pt x="557" y="1160"/>
                  </a:lnTo>
                  <a:lnTo>
                    <a:pt x="571" y="1161"/>
                  </a:lnTo>
                  <a:lnTo>
                    <a:pt x="584" y="1165"/>
                  </a:lnTo>
                  <a:lnTo>
                    <a:pt x="593" y="1169"/>
                  </a:lnTo>
                  <a:lnTo>
                    <a:pt x="606" y="1172"/>
                  </a:lnTo>
                  <a:lnTo>
                    <a:pt x="604" y="1167"/>
                  </a:lnTo>
                  <a:lnTo>
                    <a:pt x="602" y="1165"/>
                  </a:lnTo>
                  <a:lnTo>
                    <a:pt x="600" y="1161"/>
                  </a:lnTo>
                  <a:lnTo>
                    <a:pt x="598" y="1160"/>
                  </a:lnTo>
                  <a:lnTo>
                    <a:pt x="597" y="1156"/>
                  </a:lnTo>
                  <a:lnTo>
                    <a:pt x="593" y="1156"/>
                  </a:lnTo>
                  <a:lnTo>
                    <a:pt x="593" y="1129"/>
                  </a:lnTo>
                  <a:lnTo>
                    <a:pt x="606" y="1125"/>
                  </a:lnTo>
                  <a:lnTo>
                    <a:pt x="617" y="1118"/>
                  </a:lnTo>
                  <a:lnTo>
                    <a:pt x="629" y="1116"/>
                  </a:lnTo>
                  <a:lnTo>
                    <a:pt x="644" y="1118"/>
                  </a:lnTo>
                  <a:lnTo>
                    <a:pt x="657" y="1120"/>
                  </a:lnTo>
                  <a:lnTo>
                    <a:pt x="657" y="1129"/>
                  </a:lnTo>
                  <a:lnTo>
                    <a:pt x="666" y="1132"/>
                  </a:lnTo>
                  <a:lnTo>
                    <a:pt x="668" y="1147"/>
                  </a:lnTo>
                  <a:lnTo>
                    <a:pt x="666" y="1163"/>
                  </a:lnTo>
                  <a:lnTo>
                    <a:pt x="658" y="1180"/>
                  </a:lnTo>
                  <a:lnTo>
                    <a:pt x="653" y="1192"/>
                  </a:lnTo>
                  <a:lnTo>
                    <a:pt x="649" y="1203"/>
                  </a:lnTo>
                  <a:lnTo>
                    <a:pt x="637" y="1203"/>
                  </a:lnTo>
                  <a:lnTo>
                    <a:pt x="637" y="1209"/>
                  </a:lnTo>
                  <a:lnTo>
                    <a:pt x="642" y="1220"/>
                  </a:lnTo>
                  <a:lnTo>
                    <a:pt x="644" y="1234"/>
                  </a:lnTo>
                  <a:lnTo>
                    <a:pt x="644" y="1249"/>
                  </a:lnTo>
                  <a:lnTo>
                    <a:pt x="642" y="1265"/>
                  </a:lnTo>
                  <a:lnTo>
                    <a:pt x="646" y="1280"/>
                  </a:lnTo>
                  <a:lnTo>
                    <a:pt x="649" y="1280"/>
                  </a:lnTo>
                  <a:lnTo>
                    <a:pt x="649" y="1305"/>
                  </a:lnTo>
                  <a:lnTo>
                    <a:pt x="653" y="1305"/>
                  </a:lnTo>
                  <a:lnTo>
                    <a:pt x="660" y="1329"/>
                  </a:lnTo>
                  <a:lnTo>
                    <a:pt x="666" y="1329"/>
                  </a:lnTo>
                  <a:lnTo>
                    <a:pt x="666" y="1392"/>
                  </a:lnTo>
                  <a:lnTo>
                    <a:pt x="677" y="1400"/>
                  </a:lnTo>
                  <a:lnTo>
                    <a:pt x="677" y="1409"/>
                  </a:lnTo>
                  <a:lnTo>
                    <a:pt x="689" y="1416"/>
                  </a:lnTo>
                  <a:lnTo>
                    <a:pt x="689" y="1423"/>
                  </a:lnTo>
                  <a:lnTo>
                    <a:pt x="693" y="1423"/>
                  </a:lnTo>
                  <a:lnTo>
                    <a:pt x="697" y="1432"/>
                  </a:lnTo>
                  <a:lnTo>
                    <a:pt x="726" y="1432"/>
                  </a:lnTo>
                  <a:lnTo>
                    <a:pt x="729" y="1443"/>
                  </a:lnTo>
                  <a:lnTo>
                    <a:pt x="737" y="1452"/>
                  </a:lnTo>
                  <a:lnTo>
                    <a:pt x="740" y="1465"/>
                  </a:lnTo>
                  <a:lnTo>
                    <a:pt x="755" y="1467"/>
                  </a:lnTo>
                  <a:lnTo>
                    <a:pt x="764" y="1470"/>
                  </a:lnTo>
                  <a:lnTo>
                    <a:pt x="771" y="1478"/>
                  </a:lnTo>
                  <a:lnTo>
                    <a:pt x="777" y="1485"/>
                  </a:lnTo>
                  <a:lnTo>
                    <a:pt x="786" y="1492"/>
                  </a:lnTo>
                  <a:lnTo>
                    <a:pt x="780" y="1532"/>
                  </a:lnTo>
                  <a:lnTo>
                    <a:pt x="764" y="1530"/>
                  </a:lnTo>
                  <a:lnTo>
                    <a:pt x="749" y="1527"/>
                  </a:lnTo>
                  <a:lnTo>
                    <a:pt x="737" y="1520"/>
                  </a:lnTo>
                  <a:lnTo>
                    <a:pt x="735" y="1527"/>
                  </a:lnTo>
                  <a:lnTo>
                    <a:pt x="733" y="1530"/>
                  </a:lnTo>
                  <a:lnTo>
                    <a:pt x="731" y="1534"/>
                  </a:lnTo>
                  <a:lnTo>
                    <a:pt x="729" y="1536"/>
                  </a:lnTo>
                  <a:lnTo>
                    <a:pt x="726" y="1540"/>
                  </a:lnTo>
                  <a:lnTo>
                    <a:pt x="726" y="1545"/>
                  </a:lnTo>
                  <a:lnTo>
                    <a:pt x="713" y="1549"/>
                  </a:lnTo>
                  <a:lnTo>
                    <a:pt x="713" y="1556"/>
                  </a:lnTo>
                  <a:lnTo>
                    <a:pt x="717" y="1556"/>
                  </a:lnTo>
                  <a:lnTo>
                    <a:pt x="717" y="1552"/>
                  </a:lnTo>
                  <a:lnTo>
                    <a:pt x="740" y="1552"/>
                  </a:lnTo>
                  <a:lnTo>
                    <a:pt x="740" y="1572"/>
                  </a:lnTo>
                  <a:lnTo>
                    <a:pt x="749" y="1576"/>
                  </a:lnTo>
                  <a:lnTo>
                    <a:pt x="753" y="1600"/>
                  </a:lnTo>
                  <a:lnTo>
                    <a:pt x="744" y="1607"/>
                  </a:lnTo>
                  <a:lnTo>
                    <a:pt x="738" y="1612"/>
                  </a:lnTo>
                  <a:lnTo>
                    <a:pt x="731" y="1618"/>
                  </a:lnTo>
                  <a:lnTo>
                    <a:pt x="722" y="1623"/>
                  </a:lnTo>
                  <a:lnTo>
                    <a:pt x="709" y="1623"/>
                  </a:lnTo>
                  <a:lnTo>
                    <a:pt x="704" y="1627"/>
                  </a:lnTo>
                  <a:lnTo>
                    <a:pt x="693" y="1629"/>
                  </a:lnTo>
                  <a:lnTo>
                    <a:pt x="682" y="1630"/>
                  </a:lnTo>
                  <a:lnTo>
                    <a:pt x="673" y="1629"/>
                  </a:lnTo>
                  <a:lnTo>
                    <a:pt x="669" y="1620"/>
                  </a:lnTo>
                  <a:lnTo>
                    <a:pt x="657" y="1620"/>
                  </a:lnTo>
                  <a:lnTo>
                    <a:pt x="657" y="1616"/>
                  </a:lnTo>
                  <a:lnTo>
                    <a:pt x="637" y="1616"/>
                  </a:lnTo>
                  <a:lnTo>
                    <a:pt x="637" y="1616"/>
                  </a:lnTo>
                  <a:lnTo>
                    <a:pt x="637" y="1614"/>
                  </a:lnTo>
                  <a:lnTo>
                    <a:pt x="633" y="1614"/>
                  </a:lnTo>
                  <a:lnTo>
                    <a:pt x="629" y="1612"/>
                  </a:lnTo>
                  <a:lnTo>
                    <a:pt x="629" y="1600"/>
                  </a:lnTo>
                  <a:lnTo>
                    <a:pt x="615" y="1596"/>
                  </a:lnTo>
                  <a:lnTo>
                    <a:pt x="602" y="1589"/>
                  </a:lnTo>
                  <a:lnTo>
                    <a:pt x="589" y="1583"/>
                  </a:lnTo>
                  <a:lnTo>
                    <a:pt x="586" y="1560"/>
                  </a:lnTo>
                  <a:lnTo>
                    <a:pt x="580" y="1560"/>
                  </a:lnTo>
                  <a:lnTo>
                    <a:pt x="578" y="1563"/>
                  </a:lnTo>
                  <a:lnTo>
                    <a:pt x="578" y="1565"/>
                  </a:lnTo>
                  <a:lnTo>
                    <a:pt x="577" y="1565"/>
                  </a:lnTo>
                  <a:lnTo>
                    <a:pt x="575" y="1567"/>
                  </a:lnTo>
                  <a:lnTo>
                    <a:pt x="573" y="1567"/>
                  </a:lnTo>
                  <a:lnTo>
                    <a:pt x="569" y="1569"/>
                  </a:lnTo>
                  <a:lnTo>
                    <a:pt x="566" y="1581"/>
                  </a:lnTo>
                  <a:lnTo>
                    <a:pt x="562" y="1590"/>
                  </a:lnTo>
                  <a:lnTo>
                    <a:pt x="557" y="1600"/>
                  </a:lnTo>
                  <a:lnTo>
                    <a:pt x="509" y="1609"/>
                  </a:lnTo>
                  <a:lnTo>
                    <a:pt x="506" y="1616"/>
                  </a:lnTo>
                  <a:lnTo>
                    <a:pt x="497" y="1623"/>
                  </a:lnTo>
                  <a:lnTo>
                    <a:pt x="488" y="1629"/>
                  </a:lnTo>
                  <a:lnTo>
                    <a:pt x="477" y="1632"/>
                  </a:lnTo>
                  <a:lnTo>
                    <a:pt x="389" y="1632"/>
                  </a:lnTo>
                  <a:lnTo>
                    <a:pt x="389" y="1636"/>
                  </a:lnTo>
                  <a:lnTo>
                    <a:pt x="337" y="1632"/>
                  </a:lnTo>
                  <a:lnTo>
                    <a:pt x="329" y="1620"/>
                  </a:lnTo>
                  <a:lnTo>
                    <a:pt x="326" y="1620"/>
                  </a:lnTo>
                  <a:lnTo>
                    <a:pt x="326" y="1612"/>
                  </a:lnTo>
                  <a:lnTo>
                    <a:pt x="317" y="1609"/>
                  </a:lnTo>
                  <a:lnTo>
                    <a:pt x="313" y="1560"/>
                  </a:lnTo>
                  <a:lnTo>
                    <a:pt x="308" y="1558"/>
                  </a:lnTo>
                  <a:lnTo>
                    <a:pt x="304" y="1558"/>
                  </a:lnTo>
                  <a:lnTo>
                    <a:pt x="300" y="1554"/>
                  </a:lnTo>
                  <a:lnTo>
                    <a:pt x="297" y="1552"/>
                  </a:lnTo>
                  <a:lnTo>
                    <a:pt x="297" y="1549"/>
                  </a:lnTo>
                  <a:lnTo>
                    <a:pt x="280" y="1545"/>
                  </a:lnTo>
                  <a:lnTo>
                    <a:pt x="280" y="1540"/>
                  </a:lnTo>
                  <a:lnTo>
                    <a:pt x="253" y="1540"/>
                  </a:lnTo>
                  <a:lnTo>
                    <a:pt x="253" y="1536"/>
                  </a:lnTo>
                  <a:lnTo>
                    <a:pt x="248" y="1532"/>
                  </a:lnTo>
                  <a:lnTo>
                    <a:pt x="242" y="1529"/>
                  </a:lnTo>
                  <a:lnTo>
                    <a:pt x="237" y="1527"/>
                  </a:lnTo>
                  <a:lnTo>
                    <a:pt x="229" y="1525"/>
                  </a:lnTo>
                  <a:lnTo>
                    <a:pt x="226" y="1509"/>
                  </a:lnTo>
                  <a:lnTo>
                    <a:pt x="217" y="1503"/>
                  </a:lnTo>
                  <a:lnTo>
                    <a:pt x="213" y="1465"/>
                  </a:lnTo>
                  <a:lnTo>
                    <a:pt x="206" y="1465"/>
                  </a:lnTo>
                  <a:lnTo>
                    <a:pt x="209" y="1440"/>
                  </a:lnTo>
                  <a:lnTo>
                    <a:pt x="213" y="1440"/>
                  </a:lnTo>
                  <a:lnTo>
                    <a:pt x="213" y="1436"/>
                  </a:lnTo>
                  <a:lnTo>
                    <a:pt x="240" y="1436"/>
                  </a:lnTo>
                  <a:lnTo>
                    <a:pt x="253" y="1434"/>
                  </a:lnTo>
                  <a:lnTo>
                    <a:pt x="273" y="1430"/>
                  </a:lnTo>
                  <a:lnTo>
                    <a:pt x="295" y="1427"/>
                  </a:lnTo>
                  <a:lnTo>
                    <a:pt x="317" y="1425"/>
                  </a:lnTo>
                  <a:lnTo>
                    <a:pt x="333" y="1429"/>
                  </a:lnTo>
                  <a:lnTo>
                    <a:pt x="333" y="1432"/>
                  </a:lnTo>
                  <a:lnTo>
                    <a:pt x="340" y="1432"/>
                  </a:lnTo>
                  <a:lnTo>
                    <a:pt x="340" y="1436"/>
                  </a:lnTo>
                  <a:lnTo>
                    <a:pt x="360" y="1436"/>
                  </a:lnTo>
                  <a:lnTo>
                    <a:pt x="360" y="1440"/>
                  </a:lnTo>
                  <a:lnTo>
                    <a:pt x="380" y="1445"/>
                  </a:lnTo>
                  <a:lnTo>
                    <a:pt x="386" y="1432"/>
                  </a:lnTo>
                  <a:lnTo>
                    <a:pt x="366" y="1429"/>
                  </a:lnTo>
                  <a:lnTo>
                    <a:pt x="360" y="1420"/>
                  </a:lnTo>
                  <a:lnTo>
                    <a:pt x="349" y="1420"/>
                  </a:lnTo>
                  <a:lnTo>
                    <a:pt x="349" y="1416"/>
                  </a:lnTo>
                  <a:lnTo>
                    <a:pt x="340" y="1416"/>
                  </a:lnTo>
                  <a:lnTo>
                    <a:pt x="340" y="1412"/>
                  </a:lnTo>
                  <a:lnTo>
                    <a:pt x="333" y="1412"/>
                  </a:lnTo>
                  <a:lnTo>
                    <a:pt x="333" y="1409"/>
                  </a:lnTo>
                  <a:lnTo>
                    <a:pt x="326" y="1409"/>
                  </a:lnTo>
                  <a:lnTo>
                    <a:pt x="326" y="1405"/>
                  </a:lnTo>
                  <a:lnTo>
                    <a:pt x="260" y="1405"/>
                  </a:lnTo>
                  <a:lnTo>
                    <a:pt x="260" y="1400"/>
                  </a:lnTo>
                  <a:lnTo>
                    <a:pt x="249" y="1400"/>
                  </a:lnTo>
                  <a:lnTo>
                    <a:pt x="249" y="1396"/>
                  </a:lnTo>
                  <a:lnTo>
                    <a:pt x="240" y="1396"/>
                  </a:lnTo>
                  <a:lnTo>
                    <a:pt x="240" y="1392"/>
                  </a:lnTo>
                  <a:lnTo>
                    <a:pt x="220" y="1389"/>
                  </a:lnTo>
                  <a:lnTo>
                    <a:pt x="213" y="1380"/>
                  </a:lnTo>
                  <a:lnTo>
                    <a:pt x="208" y="1363"/>
                  </a:lnTo>
                  <a:lnTo>
                    <a:pt x="206" y="1347"/>
                  </a:lnTo>
                  <a:lnTo>
                    <a:pt x="206" y="1329"/>
                  </a:lnTo>
                  <a:lnTo>
                    <a:pt x="220" y="1325"/>
                  </a:lnTo>
                  <a:lnTo>
                    <a:pt x="220" y="1320"/>
                  </a:lnTo>
                  <a:lnTo>
                    <a:pt x="235" y="1318"/>
                  </a:lnTo>
                  <a:lnTo>
                    <a:pt x="248" y="1320"/>
                  </a:lnTo>
                  <a:lnTo>
                    <a:pt x="258" y="1318"/>
                  </a:lnTo>
                  <a:lnTo>
                    <a:pt x="269" y="1312"/>
                  </a:lnTo>
                  <a:lnTo>
                    <a:pt x="217" y="1309"/>
                  </a:lnTo>
                  <a:lnTo>
                    <a:pt x="217" y="1283"/>
                  </a:lnTo>
                  <a:lnTo>
                    <a:pt x="206" y="1280"/>
                  </a:lnTo>
                  <a:lnTo>
                    <a:pt x="202" y="1272"/>
                  </a:lnTo>
                  <a:lnTo>
                    <a:pt x="200" y="1260"/>
                  </a:lnTo>
                  <a:lnTo>
                    <a:pt x="198" y="1247"/>
                  </a:lnTo>
                  <a:lnTo>
                    <a:pt x="200" y="1236"/>
                  </a:lnTo>
                  <a:lnTo>
                    <a:pt x="206" y="1236"/>
                  </a:lnTo>
                  <a:lnTo>
                    <a:pt x="208" y="1232"/>
                  </a:lnTo>
                  <a:lnTo>
                    <a:pt x="211" y="1229"/>
                  </a:lnTo>
                  <a:lnTo>
                    <a:pt x="213" y="1225"/>
                  </a:lnTo>
                  <a:lnTo>
                    <a:pt x="215" y="1221"/>
                  </a:lnTo>
                  <a:lnTo>
                    <a:pt x="217" y="1216"/>
                  </a:lnTo>
                  <a:lnTo>
                    <a:pt x="229" y="1216"/>
                  </a:lnTo>
                  <a:lnTo>
                    <a:pt x="229" y="1212"/>
                  </a:lnTo>
                  <a:lnTo>
                    <a:pt x="233" y="1212"/>
                  </a:lnTo>
                  <a:lnTo>
                    <a:pt x="233" y="1189"/>
                  </a:lnTo>
                  <a:lnTo>
                    <a:pt x="240" y="1185"/>
                  </a:lnTo>
                  <a:lnTo>
                    <a:pt x="253" y="1169"/>
                  </a:lnTo>
                  <a:lnTo>
                    <a:pt x="260" y="1169"/>
                  </a:lnTo>
                  <a:lnTo>
                    <a:pt x="269" y="1156"/>
                  </a:lnTo>
                  <a:lnTo>
                    <a:pt x="266" y="1156"/>
                  </a:lnTo>
                  <a:lnTo>
                    <a:pt x="262" y="1160"/>
                  </a:lnTo>
                  <a:lnTo>
                    <a:pt x="258" y="1161"/>
                  </a:lnTo>
                  <a:lnTo>
                    <a:pt x="257" y="1161"/>
                  </a:lnTo>
                  <a:lnTo>
                    <a:pt x="255" y="1161"/>
                  </a:lnTo>
                  <a:lnTo>
                    <a:pt x="251" y="1161"/>
                  </a:lnTo>
                  <a:lnTo>
                    <a:pt x="249" y="1163"/>
                  </a:lnTo>
                  <a:lnTo>
                    <a:pt x="246" y="1165"/>
                  </a:lnTo>
                  <a:lnTo>
                    <a:pt x="240" y="1172"/>
                  </a:lnTo>
                  <a:lnTo>
                    <a:pt x="226" y="1172"/>
                  </a:lnTo>
                  <a:lnTo>
                    <a:pt x="226" y="1176"/>
                  </a:lnTo>
                  <a:lnTo>
                    <a:pt x="213" y="1185"/>
                  </a:lnTo>
                  <a:lnTo>
                    <a:pt x="213" y="1192"/>
                  </a:lnTo>
                  <a:lnTo>
                    <a:pt x="206" y="1196"/>
                  </a:lnTo>
                  <a:lnTo>
                    <a:pt x="206" y="1203"/>
                  </a:lnTo>
                  <a:lnTo>
                    <a:pt x="173" y="1216"/>
                  </a:lnTo>
                  <a:lnTo>
                    <a:pt x="173" y="1223"/>
                  </a:lnTo>
                  <a:lnTo>
                    <a:pt x="166" y="1229"/>
                  </a:lnTo>
                  <a:lnTo>
                    <a:pt x="166" y="1236"/>
                  </a:lnTo>
                  <a:lnTo>
                    <a:pt x="160" y="1236"/>
                  </a:lnTo>
                  <a:lnTo>
                    <a:pt x="160" y="1245"/>
                  </a:lnTo>
                  <a:lnTo>
                    <a:pt x="153" y="1249"/>
                  </a:lnTo>
                  <a:lnTo>
                    <a:pt x="153" y="1260"/>
                  </a:lnTo>
                  <a:lnTo>
                    <a:pt x="140" y="1269"/>
                  </a:lnTo>
                  <a:lnTo>
                    <a:pt x="140" y="1272"/>
                  </a:lnTo>
                  <a:lnTo>
                    <a:pt x="97" y="1272"/>
                  </a:lnTo>
                  <a:lnTo>
                    <a:pt x="97" y="1276"/>
                  </a:lnTo>
                  <a:lnTo>
                    <a:pt x="80" y="1276"/>
                  </a:lnTo>
                  <a:lnTo>
                    <a:pt x="80" y="1280"/>
                  </a:lnTo>
                  <a:lnTo>
                    <a:pt x="71" y="1285"/>
                  </a:lnTo>
                  <a:lnTo>
                    <a:pt x="62" y="1287"/>
                  </a:lnTo>
                  <a:lnTo>
                    <a:pt x="49" y="1289"/>
                  </a:lnTo>
                  <a:lnTo>
                    <a:pt x="48" y="1287"/>
                  </a:lnTo>
                  <a:lnTo>
                    <a:pt x="46" y="1283"/>
                  </a:lnTo>
                  <a:lnTo>
                    <a:pt x="44" y="1281"/>
                  </a:lnTo>
                  <a:lnTo>
                    <a:pt x="42" y="1281"/>
                  </a:lnTo>
                  <a:lnTo>
                    <a:pt x="40" y="1280"/>
                  </a:lnTo>
                  <a:lnTo>
                    <a:pt x="40" y="1229"/>
                  </a:lnTo>
                  <a:lnTo>
                    <a:pt x="37" y="1229"/>
                  </a:lnTo>
                  <a:lnTo>
                    <a:pt x="37" y="1220"/>
                  </a:lnTo>
                  <a:lnTo>
                    <a:pt x="26" y="1212"/>
                  </a:lnTo>
                  <a:lnTo>
                    <a:pt x="26" y="1203"/>
                  </a:lnTo>
                  <a:lnTo>
                    <a:pt x="17" y="1200"/>
                  </a:lnTo>
                  <a:lnTo>
                    <a:pt x="17" y="1196"/>
                  </a:lnTo>
                  <a:lnTo>
                    <a:pt x="9" y="1192"/>
                  </a:lnTo>
                  <a:lnTo>
                    <a:pt x="9" y="1185"/>
                  </a:lnTo>
                  <a:lnTo>
                    <a:pt x="0" y="1180"/>
                  </a:lnTo>
                  <a:lnTo>
                    <a:pt x="0" y="1152"/>
                  </a:lnTo>
                  <a:lnTo>
                    <a:pt x="13" y="1141"/>
                  </a:lnTo>
                  <a:lnTo>
                    <a:pt x="24" y="1125"/>
                  </a:lnTo>
                  <a:lnTo>
                    <a:pt x="35" y="1109"/>
                  </a:lnTo>
                  <a:lnTo>
                    <a:pt x="40" y="1092"/>
                  </a:lnTo>
                  <a:lnTo>
                    <a:pt x="49" y="1092"/>
                  </a:lnTo>
                  <a:lnTo>
                    <a:pt x="60" y="1076"/>
                  </a:lnTo>
                  <a:lnTo>
                    <a:pt x="66" y="1076"/>
                  </a:lnTo>
                  <a:lnTo>
                    <a:pt x="66" y="1056"/>
                  </a:lnTo>
                  <a:lnTo>
                    <a:pt x="73" y="1052"/>
                  </a:lnTo>
                  <a:lnTo>
                    <a:pt x="73" y="1045"/>
                  </a:lnTo>
                  <a:lnTo>
                    <a:pt x="86" y="1036"/>
                  </a:lnTo>
                  <a:lnTo>
                    <a:pt x="86" y="1029"/>
                  </a:lnTo>
                  <a:lnTo>
                    <a:pt x="113" y="1003"/>
                  </a:lnTo>
                  <a:lnTo>
                    <a:pt x="115" y="992"/>
                  </a:lnTo>
                  <a:lnTo>
                    <a:pt x="117" y="978"/>
                  </a:lnTo>
                  <a:lnTo>
                    <a:pt x="117" y="963"/>
                  </a:lnTo>
                  <a:lnTo>
                    <a:pt x="120" y="952"/>
                  </a:lnTo>
                  <a:lnTo>
                    <a:pt x="131" y="949"/>
                  </a:lnTo>
                  <a:lnTo>
                    <a:pt x="146" y="947"/>
                  </a:lnTo>
                  <a:close/>
                  <a:moveTo>
                    <a:pt x="920" y="909"/>
                  </a:moveTo>
                  <a:lnTo>
                    <a:pt x="926" y="914"/>
                  </a:lnTo>
                  <a:lnTo>
                    <a:pt x="931" y="918"/>
                  </a:lnTo>
                  <a:lnTo>
                    <a:pt x="938" y="923"/>
                  </a:lnTo>
                  <a:lnTo>
                    <a:pt x="944" y="927"/>
                  </a:lnTo>
                  <a:lnTo>
                    <a:pt x="949" y="932"/>
                  </a:lnTo>
                  <a:lnTo>
                    <a:pt x="949" y="940"/>
                  </a:lnTo>
                  <a:lnTo>
                    <a:pt x="960" y="949"/>
                  </a:lnTo>
                  <a:lnTo>
                    <a:pt x="960" y="1012"/>
                  </a:lnTo>
                  <a:lnTo>
                    <a:pt x="944" y="1014"/>
                  </a:lnTo>
                  <a:lnTo>
                    <a:pt x="929" y="1014"/>
                  </a:lnTo>
                  <a:lnTo>
                    <a:pt x="913" y="1012"/>
                  </a:lnTo>
                  <a:lnTo>
                    <a:pt x="908" y="1005"/>
                  </a:lnTo>
                  <a:lnTo>
                    <a:pt x="902" y="1000"/>
                  </a:lnTo>
                  <a:lnTo>
                    <a:pt x="897" y="996"/>
                  </a:lnTo>
                  <a:lnTo>
                    <a:pt x="891" y="990"/>
                  </a:lnTo>
                  <a:lnTo>
                    <a:pt x="886" y="985"/>
                  </a:lnTo>
                  <a:lnTo>
                    <a:pt x="880" y="985"/>
                  </a:lnTo>
                  <a:lnTo>
                    <a:pt x="880" y="936"/>
                  </a:lnTo>
                  <a:lnTo>
                    <a:pt x="884" y="932"/>
                  </a:lnTo>
                  <a:lnTo>
                    <a:pt x="886" y="929"/>
                  </a:lnTo>
                  <a:lnTo>
                    <a:pt x="888" y="925"/>
                  </a:lnTo>
                  <a:lnTo>
                    <a:pt x="888" y="923"/>
                  </a:lnTo>
                  <a:lnTo>
                    <a:pt x="888" y="920"/>
                  </a:lnTo>
                  <a:lnTo>
                    <a:pt x="889" y="916"/>
                  </a:lnTo>
                  <a:lnTo>
                    <a:pt x="893" y="916"/>
                  </a:lnTo>
                  <a:lnTo>
                    <a:pt x="898" y="912"/>
                  </a:lnTo>
                  <a:lnTo>
                    <a:pt x="904" y="909"/>
                  </a:lnTo>
                  <a:lnTo>
                    <a:pt x="911" y="909"/>
                  </a:lnTo>
                  <a:lnTo>
                    <a:pt x="920" y="909"/>
                  </a:lnTo>
                  <a:close/>
                  <a:moveTo>
                    <a:pt x="337" y="836"/>
                  </a:moveTo>
                  <a:lnTo>
                    <a:pt x="335" y="850"/>
                  </a:lnTo>
                  <a:lnTo>
                    <a:pt x="333" y="861"/>
                  </a:lnTo>
                  <a:lnTo>
                    <a:pt x="329" y="872"/>
                  </a:lnTo>
                  <a:lnTo>
                    <a:pt x="326" y="885"/>
                  </a:lnTo>
                  <a:lnTo>
                    <a:pt x="317" y="887"/>
                  </a:lnTo>
                  <a:lnTo>
                    <a:pt x="308" y="887"/>
                  </a:lnTo>
                  <a:lnTo>
                    <a:pt x="297" y="889"/>
                  </a:lnTo>
                  <a:lnTo>
                    <a:pt x="295" y="872"/>
                  </a:lnTo>
                  <a:lnTo>
                    <a:pt x="293" y="852"/>
                  </a:lnTo>
                  <a:lnTo>
                    <a:pt x="302" y="847"/>
                  </a:lnTo>
                  <a:lnTo>
                    <a:pt x="311" y="841"/>
                  </a:lnTo>
                  <a:lnTo>
                    <a:pt x="322" y="838"/>
                  </a:lnTo>
                  <a:lnTo>
                    <a:pt x="337" y="836"/>
                  </a:lnTo>
                  <a:close/>
                  <a:moveTo>
                    <a:pt x="677" y="832"/>
                  </a:moveTo>
                  <a:lnTo>
                    <a:pt x="700" y="832"/>
                  </a:lnTo>
                  <a:lnTo>
                    <a:pt x="700" y="852"/>
                  </a:lnTo>
                  <a:lnTo>
                    <a:pt x="709" y="852"/>
                  </a:lnTo>
                  <a:lnTo>
                    <a:pt x="709" y="880"/>
                  </a:lnTo>
                  <a:lnTo>
                    <a:pt x="677" y="880"/>
                  </a:lnTo>
                  <a:lnTo>
                    <a:pt x="677" y="832"/>
                  </a:lnTo>
                  <a:close/>
                  <a:moveTo>
                    <a:pt x="788" y="818"/>
                  </a:moveTo>
                  <a:lnTo>
                    <a:pt x="802" y="818"/>
                  </a:lnTo>
                  <a:lnTo>
                    <a:pt x="817" y="820"/>
                  </a:lnTo>
                  <a:lnTo>
                    <a:pt x="829" y="820"/>
                  </a:lnTo>
                  <a:lnTo>
                    <a:pt x="829" y="825"/>
                  </a:lnTo>
                  <a:lnTo>
                    <a:pt x="833" y="825"/>
                  </a:lnTo>
                  <a:lnTo>
                    <a:pt x="846" y="929"/>
                  </a:lnTo>
                  <a:lnTo>
                    <a:pt x="840" y="929"/>
                  </a:lnTo>
                  <a:lnTo>
                    <a:pt x="840" y="940"/>
                  </a:lnTo>
                  <a:lnTo>
                    <a:pt x="837" y="940"/>
                  </a:lnTo>
                  <a:lnTo>
                    <a:pt x="837" y="985"/>
                  </a:lnTo>
                  <a:lnTo>
                    <a:pt x="817" y="987"/>
                  </a:lnTo>
                  <a:lnTo>
                    <a:pt x="797" y="990"/>
                  </a:lnTo>
                  <a:lnTo>
                    <a:pt x="773" y="992"/>
                  </a:lnTo>
                  <a:lnTo>
                    <a:pt x="771" y="972"/>
                  </a:lnTo>
                  <a:lnTo>
                    <a:pt x="771" y="956"/>
                  </a:lnTo>
                  <a:lnTo>
                    <a:pt x="771" y="941"/>
                  </a:lnTo>
                  <a:lnTo>
                    <a:pt x="777" y="923"/>
                  </a:lnTo>
                  <a:lnTo>
                    <a:pt x="769" y="923"/>
                  </a:lnTo>
                  <a:lnTo>
                    <a:pt x="760" y="932"/>
                  </a:lnTo>
                  <a:lnTo>
                    <a:pt x="748" y="936"/>
                  </a:lnTo>
                  <a:lnTo>
                    <a:pt x="733" y="936"/>
                  </a:lnTo>
                  <a:lnTo>
                    <a:pt x="717" y="936"/>
                  </a:lnTo>
                  <a:lnTo>
                    <a:pt x="718" y="916"/>
                  </a:lnTo>
                  <a:lnTo>
                    <a:pt x="720" y="900"/>
                  </a:lnTo>
                  <a:lnTo>
                    <a:pt x="737" y="900"/>
                  </a:lnTo>
                  <a:lnTo>
                    <a:pt x="735" y="880"/>
                  </a:lnTo>
                  <a:lnTo>
                    <a:pt x="731" y="861"/>
                  </a:lnTo>
                  <a:lnTo>
                    <a:pt x="729" y="840"/>
                  </a:lnTo>
                  <a:lnTo>
                    <a:pt x="737" y="840"/>
                  </a:lnTo>
                  <a:lnTo>
                    <a:pt x="746" y="841"/>
                  </a:lnTo>
                  <a:lnTo>
                    <a:pt x="751" y="841"/>
                  </a:lnTo>
                  <a:lnTo>
                    <a:pt x="757" y="845"/>
                  </a:lnTo>
                  <a:lnTo>
                    <a:pt x="757" y="836"/>
                  </a:lnTo>
                  <a:lnTo>
                    <a:pt x="757" y="829"/>
                  </a:lnTo>
                  <a:lnTo>
                    <a:pt x="758" y="825"/>
                  </a:lnTo>
                  <a:lnTo>
                    <a:pt x="762" y="823"/>
                  </a:lnTo>
                  <a:lnTo>
                    <a:pt x="769" y="820"/>
                  </a:lnTo>
                  <a:lnTo>
                    <a:pt x="777" y="818"/>
                  </a:lnTo>
                  <a:lnTo>
                    <a:pt x="788" y="818"/>
                  </a:lnTo>
                  <a:close/>
                  <a:moveTo>
                    <a:pt x="549" y="796"/>
                  </a:moveTo>
                  <a:lnTo>
                    <a:pt x="577" y="796"/>
                  </a:lnTo>
                  <a:lnTo>
                    <a:pt x="580" y="869"/>
                  </a:lnTo>
                  <a:lnTo>
                    <a:pt x="586" y="869"/>
                  </a:lnTo>
                  <a:lnTo>
                    <a:pt x="588" y="872"/>
                  </a:lnTo>
                  <a:lnTo>
                    <a:pt x="588" y="876"/>
                  </a:lnTo>
                  <a:lnTo>
                    <a:pt x="589" y="881"/>
                  </a:lnTo>
                  <a:lnTo>
                    <a:pt x="589" y="889"/>
                  </a:lnTo>
                  <a:lnTo>
                    <a:pt x="595" y="890"/>
                  </a:lnTo>
                  <a:lnTo>
                    <a:pt x="600" y="892"/>
                  </a:lnTo>
                  <a:lnTo>
                    <a:pt x="604" y="894"/>
                  </a:lnTo>
                  <a:lnTo>
                    <a:pt x="609" y="896"/>
                  </a:lnTo>
                  <a:lnTo>
                    <a:pt x="609" y="889"/>
                  </a:lnTo>
                  <a:lnTo>
                    <a:pt x="611" y="885"/>
                  </a:lnTo>
                  <a:lnTo>
                    <a:pt x="615" y="881"/>
                  </a:lnTo>
                  <a:lnTo>
                    <a:pt x="618" y="880"/>
                  </a:lnTo>
                  <a:lnTo>
                    <a:pt x="626" y="880"/>
                  </a:lnTo>
                  <a:lnTo>
                    <a:pt x="633" y="880"/>
                  </a:lnTo>
                  <a:lnTo>
                    <a:pt x="637" y="885"/>
                  </a:lnTo>
                  <a:lnTo>
                    <a:pt x="640" y="892"/>
                  </a:lnTo>
                  <a:lnTo>
                    <a:pt x="646" y="896"/>
                  </a:lnTo>
                  <a:lnTo>
                    <a:pt x="649" y="932"/>
                  </a:lnTo>
                  <a:lnTo>
                    <a:pt x="633" y="980"/>
                  </a:lnTo>
                  <a:lnTo>
                    <a:pt x="628" y="983"/>
                  </a:lnTo>
                  <a:lnTo>
                    <a:pt x="620" y="989"/>
                  </a:lnTo>
                  <a:lnTo>
                    <a:pt x="615" y="992"/>
                  </a:lnTo>
                  <a:lnTo>
                    <a:pt x="609" y="996"/>
                  </a:lnTo>
                  <a:lnTo>
                    <a:pt x="595" y="998"/>
                  </a:lnTo>
                  <a:lnTo>
                    <a:pt x="584" y="994"/>
                  </a:lnTo>
                  <a:lnTo>
                    <a:pt x="573" y="990"/>
                  </a:lnTo>
                  <a:lnTo>
                    <a:pt x="562" y="987"/>
                  </a:lnTo>
                  <a:lnTo>
                    <a:pt x="549" y="989"/>
                  </a:lnTo>
                  <a:lnTo>
                    <a:pt x="549" y="992"/>
                  </a:lnTo>
                  <a:lnTo>
                    <a:pt x="537" y="992"/>
                  </a:lnTo>
                  <a:lnTo>
                    <a:pt x="537" y="996"/>
                  </a:lnTo>
                  <a:lnTo>
                    <a:pt x="526" y="996"/>
                  </a:lnTo>
                  <a:lnTo>
                    <a:pt x="526" y="1000"/>
                  </a:lnTo>
                  <a:lnTo>
                    <a:pt x="513" y="1000"/>
                  </a:lnTo>
                  <a:lnTo>
                    <a:pt x="513" y="1003"/>
                  </a:lnTo>
                  <a:lnTo>
                    <a:pt x="493" y="1003"/>
                  </a:lnTo>
                  <a:lnTo>
                    <a:pt x="489" y="1012"/>
                  </a:lnTo>
                  <a:lnTo>
                    <a:pt x="469" y="1021"/>
                  </a:lnTo>
                  <a:lnTo>
                    <a:pt x="448" y="1027"/>
                  </a:lnTo>
                  <a:lnTo>
                    <a:pt x="420" y="1029"/>
                  </a:lnTo>
                  <a:lnTo>
                    <a:pt x="420" y="1027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7" y="1025"/>
                  </a:lnTo>
                  <a:lnTo>
                    <a:pt x="413" y="1025"/>
                  </a:lnTo>
                  <a:lnTo>
                    <a:pt x="409" y="1014"/>
                  </a:lnTo>
                  <a:lnTo>
                    <a:pt x="406" y="1009"/>
                  </a:lnTo>
                  <a:lnTo>
                    <a:pt x="402" y="1001"/>
                  </a:lnTo>
                  <a:lnTo>
                    <a:pt x="400" y="989"/>
                  </a:lnTo>
                  <a:lnTo>
                    <a:pt x="413" y="983"/>
                  </a:lnTo>
                  <a:lnTo>
                    <a:pt x="428" y="976"/>
                  </a:lnTo>
                  <a:lnTo>
                    <a:pt x="444" y="967"/>
                  </a:lnTo>
                  <a:lnTo>
                    <a:pt x="457" y="960"/>
                  </a:lnTo>
                  <a:lnTo>
                    <a:pt x="466" y="952"/>
                  </a:lnTo>
                  <a:lnTo>
                    <a:pt x="460" y="952"/>
                  </a:lnTo>
                  <a:lnTo>
                    <a:pt x="451" y="956"/>
                  </a:lnTo>
                  <a:lnTo>
                    <a:pt x="435" y="960"/>
                  </a:lnTo>
                  <a:lnTo>
                    <a:pt x="420" y="960"/>
                  </a:lnTo>
                  <a:lnTo>
                    <a:pt x="420" y="932"/>
                  </a:lnTo>
                  <a:lnTo>
                    <a:pt x="417" y="932"/>
                  </a:lnTo>
                  <a:lnTo>
                    <a:pt x="417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3" y="936"/>
                  </a:lnTo>
                  <a:lnTo>
                    <a:pt x="411" y="941"/>
                  </a:lnTo>
                  <a:lnTo>
                    <a:pt x="409" y="945"/>
                  </a:lnTo>
                  <a:lnTo>
                    <a:pt x="408" y="950"/>
                  </a:lnTo>
                  <a:lnTo>
                    <a:pt x="406" y="956"/>
                  </a:lnTo>
                  <a:lnTo>
                    <a:pt x="386" y="956"/>
                  </a:lnTo>
                  <a:lnTo>
                    <a:pt x="384" y="956"/>
                  </a:lnTo>
                  <a:lnTo>
                    <a:pt x="382" y="954"/>
                  </a:lnTo>
                  <a:lnTo>
                    <a:pt x="384" y="954"/>
                  </a:lnTo>
                  <a:lnTo>
                    <a:pt x="384" y="952"/>
                  </a:lnTo>
                  <a:lnTo>
                    <a:pt x="382" y="952"/>
                  </a:lnTo>
                  <a:lnTo>
                    <a:pt x="380" y="952"/>
                  </a:lnTo>
                  <a:lnTo>
                    <a:pt x="380" y="956"/>
                  </a:lnTo>
                  <a:lnTo>
                    <a:pt x="357" y="956"/>
                  </a:lnTo>
                  <a:lnTo>
                    <a:pt x="349" y="947"/>
                  </a:lnTo>
                  <a:lnTo>
                    <a:pt x="342" y="941"/>
                  </a:lnTo>
                  <a:lnTo>
                    <a:pt x="337" y="936"/>
                  </a:lnTo>
                  <a:lnTo>
                    <a:pt x="329" y="930"/>
                  </a:lnTo>
                  <a:lnTo>
                    <a:pt x="326" y="920"/>
                  </a:lnTo>
                  <a:lnTo>
                    <a:pt x="326" y="905"/>
                  </a:lnTo>
                  <a:lnTo>
                    <a:pt x="329" y="901"/>
                  </a:lnTo>
                  <a:lnTo>
                    <a:pt x="331" y="900"/>
                  </a:lnTo>
                  <a:lnTo>
                    <a:pt x="335" y="898"/>
                  </a:lnTo>
                  <a:lnTo>
                    <a:pt x="337" y="898"/>
                  </a:lnTo>
                  <a:lnTo>
                    <a:pt x="342" y="896"/>
                  </a:lnTo>
                  <a:lnTo>
                    <a:pt x="349" y="896"/>
                  </a:lnTo>
                  <a:lnTo>
                    <a:pt x="346" y="869"/>
                  </a:lnTo>
                  <a:lnTo>
                    <a:pt x="366" y="869"/>
                  </a:lnTo>
                  <a:lnTo>
                    <a:pt x="369" y="829"/>
                  </a:lnTo>
                  <a:lnTo>
                    <a:pt x="393" y="829"/>
                  </a:lnTo>
                  <a:lnTo>
                    <a:pt x="393" y="809"/>
                  </a:lnTo>
                  <a:lnTo>
                    <a:pt x="409" y="805"/>
                  </a:lnTo>
                  <a:lnTo>
                    <a:pt x="429" y="803"/>
                  </a:lnTo>
                  <a:lnTo>
                    <a:pt x="446" y="836"/>
                  </a:lnTo>
                  <a:lnTo>
                    <a:pt x="449" y="838"/>
                  </a:lnTo>
                  <a:lnTo>
                    <a:pt x="453" y="838"/>
                  </a:lnTo>
                  <a:lnTo>
                    <a:pt x="458" y="838"/>
                  </a:lnTo>
                  <a:lnTo>
                    <a:pt x="462" y="838"/>
                  </a:lnTo>
                  <a:lnTo>
                    <a:pt x="466" y="838"/>
                  </a:lnTo>
                  <a:lnTo>
                    <a:pt x="469" y="840"/>
                  </a:lnTo>
                  <a:lnTo>
                    <a:pt x="473" y="856"/>
                  </a:lnTo>
                  <a:lnTo>
                    <a:pt x="477" y="856"/>
                  </a:lnTo>
                  <a:lnTo>
                    <a:pt x="477" y="863"/>
                  </a:lnTo>
                  <a:lnTo>
                    <a:pt x="480" y="863"/>
                  </a:lnTo>
                  <a:lnTo>
                    <a:pt x="480" y="872"/>
                  </a:lnTo>
                  <a:lnTo>
                    <a:pt x="486" y="872"/>
                  </a:lnTo>
                  <a:lnTo>
                    <a:pt x="486" y="880"/>
                  </a:lnTo>
                  <a:lnTo>
                    <a:pt x="489" y="880"/>
                  </a:lnTo>
                  <a:lnTo>
                    <a:pt x="493" y="900"/>
                  </a:lnTo>
                  <a:lnTo>
                    <a:pt x="497" y="900"/>
                  </a:lnTo>
                  <a:lnTo>
                    <a:pt x="500" y="909"/>
                  </a:lnTo>
                  <a:lnTo>
                    <a:pt x="509" y="909"/>
                  </a:lnTo>
                  <a:lnTo>
                    <a:pt x="513" y="916"/>
                  </a:lnTo>
                  <a:lnTo>
                    <a:pt x="533" y="916"/>
                  </a:lnTo>
                  <a:lnTo>
                    <a:pt x="533" y="920"/>
                  </a:lnTo>
                  <a:lnTo>
                    <a:pt x="549" y="920"/>
                  </a:lnTo>
                  <a:lnTo>
                    <a:pt x="549" y="912"/>
                  </a:lnTo>
                  <a:lnTo>
                    <a:pt x="553" y="912"/>
                  </a:lnTo>
                  <a:lnTo>
                    <a:pt x="553" y="909"/>
                  </a:lnTo>
                  <a:lnTo>
                    <a:pt x="549" y="907"/>
                  </a:lnTo>
                  <a:lnTo>
                    <a:pt x="546" y="903"/>
                  </a:lnTo>
                  <a:lnTo>
                    <a:pt x="542" y="901"/>
                  </a:lnTo>
                  <a:lnTo>
                    <a:pt x="540" y="900"/>
                  </a:lnTo>
                  <a:lnTo>
                    <a:pt x="540" y="890"/>
                  </a:lnTo>
                  <a:lnTo>
                    <a:pt x="542" y="880"/>
                  </a:lnTo>
                  <a:lnTo>
                    <a:pt x="544" y="870"/>
                  </a:lnTo>
                  <a:lnTo>
                    <a:pt x="546" y="863"/>
                  </a:lnTo>
                  <a:lnTo>
                    <a:pt x="537" y="860"/>
                  </a:lnTo>
                  <a:lnTo>
                    <a:pt x="531" y="845"/>
                  </a:lnTo>
                  <a:lnTo>
                    <a:pt x="529" y="825"/>
                  </a:lnTo>
                  <a:lnTo>
                    <a:pt x="535" y="818"/>
                  </a:lnTo>
                  <a:lnTo>
                    <a:pt x="540" y="810"/>
                  </a:lnTo>
                  <a:lnTo>
                    <a:pt x="546" y="803"/>
                  </a:lnTo>
                  <a:lnTo>
                    <a:pt x="549" y="803"/>
                  </a:lnTo>
                  <a:lnTo>
                    <a:pt x="549" y="796"/>
                  </a:lnTo>
                  <a:close/>
                  <a:moveTo>
                    <a:pt x="860" y="765"/>
                  </a:moveTo>
                  <a:lnTo>
                    <a:pt x="884" y="767"/>
                  </a:lnTo>
                  <a:lnTo>
                    <a:pt x="908" y="770"/>
                  </a:lnTo>
                  <a:lnTo>
                    <a:pt x="929" y="776"/>
                  </a:lnTo>
                  <a:lnTo>
                    <a:pt x="931" y="787"/>
                  </a:lnTo>
                  <a:lnTo>
                    <a:pt x="935" y="796"/>
                  </a:lnTo>
                  <a:lnTo>
                    <a:pt x="937" y="809"/>
                  </a:lnTo>
                  <a:lnTo>
                    <a:pt x="949" y="809"/>
                  </a:lnTo>
                  <a:lnTo>
                    <a:pt x="949" y="803"/>
                  </a:lnTo>
                  <a:lnTo>
                    <a:pt x="951" y="803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3" y="800"/>
                  </a:lnTo>
                  <a:lnTo>
                    <a:pt x="953" y="796"/>
                  </a:lnTo>
                  <a:lnTo>
                    <a:pt x="993" y="792"/>
                  </a:lnTo>
                  <a:lnTo>
                    <a:pt x="993" y="812"/>
                  </a:lnTo>
                  <a:lnTo>
                    <a:pt x="1037" y="820"/>
                  </a:lnTo>
                  <a:lnTo>
                    <a:pt x="1037" y="845"/>
                  </a:lnTo>
                  <a:lnTo>
                    <a:pt x="1006" y="849"/>
                  </a:lnTo>
                  <a:lnTo>
                    <a:pt x="1006" y="863"/>
                  </a:lnTo>
                  <a:lnTo>
                    <a:pt x="1040" y="863"/>
                  </a:lnTo>
                  <a:lnTo>
                    <a:pt x="1053" y="880"/>
                  </a:lnTo>
                  <a:lnTo>
                    <a:pt x="1057" y="880"/>
                  </a:lnTo>
                  <a:lnTo>
                    <a:pt x="1057" y="892"/>
                  </a:lnTo>
                  <a:lnTo>
                    <a:pt x="1060" y="892"/>
                  </a:lnTo>
                  <a:lnTo>
                    <a:pt x="1071" y="887"/>
                  </a:lnTo>
                  <a:lnTo>
                    <a:pt x="1088" y="885"/>
                  </a:lnTo>
                  <a:lnTo>
                    <a:pt x="1104" y="885"/>
                  </a:lnTo>
                  <a:lnTo>
                    <a:pt x="1120" y="885"/>
                  </a:lnTo>
                  <a:lnTo>
                    <a:pt x="1133" y="889"/>
                  </a:lnTo>
                  <a:lnTo>
                    <a:pt x="1133" y="885"/>
                  </a:lnTo>
                  <a:lnTo>
                    <a:pt x="1137" y="885"/>
                  </a:lnTo>
                  <a:lnTo>
                    <a:pt x="1138" y="881"/>
                  </a:lnTo>
                  <a:lnTo>
                    <a:pt x="1138" y="878"/>
                  </a:lnTo>
                  <a:lnTo>
                    <a:pt x="1138" y="874"/>
                  </a:lnTo>
                  <a:lnTo>
                    <a:pt x="1138" y="870"/>
                  </a:lnTo>
                  <a:lnTo>
                    <a:pt x="1140" y="869"/>
                  </a:lnTo>
                  <a:lnTo>
                    <a:pt x="1149" y="869"/>
                  </a:lnTo>
                  <a:lnTo>
                    <a:pt x="1149" y="863"/>
                  </a:lnTo>
                  <a:lnTo>
                    <a:pt x="1169" y="849"/>
                  </a:lnTo>
                  <a:lnTo>
                    <a:pt x="1169" y="840"/>
                  </a:lnTo>
                  <a:lnTo>
                    <a:pt x="1180" y="832"/>
                  </a:lnTo>
                  <a:lnTo>
                    <a:pt x="1180" y="829"/>
                  </a:lnTo>
                  <a:lnTo>
                    <a:pt x="1197" y="829"/>
                  </a:lnTo>
                  <a:lnTo>
                    <a:pt x="1206" y="816"/>
                  </a:lnTo>
                  <a:lnTo>
                    <a:pt x="1213" y="816"/>
                  </a:lnTo>
                  <a:lnTo>
                    <a:pt x="1213" y="812"/>
                  </a:lnTo>
                  <a:lnTo>
                    <a:pt x="1277" y="816"/>
                  </a:lnTo>
                  <a:lnTo>
                    <a:pt x="1286" y="829"/>
                  </a:lnTo>
                  <a:lnTo>
                    <a:pt x="1293" y="829"/>
                  </a:lnTo>
                  <a:lnTo>
                    <a:pt x="1297" y="836"/>
                  </a:lnTo>
                  <a:lnTo>
                    <a:pt x="1300" y="836"/>
                  </a:lnTo>
                  <a:lnTo>
                    <a:pt x="1300" y="869"/>
                  </a:lnTo>
                  <a:lnTo>
                    <a:pt x="1297" y="869"/>
                  </a:lnTo>
                  <a:lnTo>
                    <a:pt x="1295" y="872"/>
                  </a:lnTo>
                  <a:lnTo>
                    <a:pt x="1297" y="878"/>
                  </a:lnTo>
                  <a:lnTo>
                    <a:pt x="1297" y="881"/>
                  </a:lnTo>
                  <a:lnTo>
                    <a:pt x="1298" y="887"/>
                  </a:lnTo>
                  <a:lnTo>
                    <a:pt x="1300" y="890"/>
                  </a:lnTo>
                  <a:lnTo>
                    <a:pt x="1300" y="892"/>
                  </a:lnTo>
                  <a:lnTo>
                    <a:pt x="1306" y="892"/>
                  </a:lnTo>
                  <a:lnTo>
                    <a:pt x="1306" y="900"/>
                  </a:lnTo>
                  <a:lnTo>
                    <a:pt x="1309" y="900"/>
                  </a:lnTo>
                  <a:lnTo>
                    <a:pt x="1309" y="929"/>
                  </a:lnTo>
                  <a:lnTo>
                    <a:pt x="1295" y="938"/>
                  </a:lnTo>
                  <a:lnTo>
                    <a:pt x="1282" y="945"/>
                  </a:lnTo>
                  <a:lnTo>
                    <a:pt x="1268" y="952"/>
                  </a:lnTo>
                  <a:lnTo>
                    <a:pt x="1249" y="956"/>
                  </a:lnTo>
                  <a:lnTo>
                    <a:pt x="1246" y="952"/>
                  </a:lnTo>
                  <a:lnTo>
                    <a:pt x="1240" y="947"/>
                  </a:lnTo>
                  <a:lnTo>
                    <a:pt x="1235" y="943"/>
                  </a:lnTo>
                  <a:lnTo>
                    <a:pt x="1229" y="940"/>
                  </a:lnTo>
                  <a:lnTo>
                    <a:pt x="1226" y="956"/>
                  </a:lnTo>
                  <a:lnTo>
                    <a:pt x="1220" y="965"/>
                  </a:lnTo>
                  <a:lnTo>
                    <a:pt x="1209" y="970"/>
                  </a:lnTo>
                  <a:lnTo>
                    <a:pt x="1195" y="972"/>
                  </a:lnTo>
                  <a:lnTo>
                    <a:pt x="1177" y="972"/>
                  </a:lnTo>
                  <a:lnTo>
                    <a:pt x="1171" y="983"/>
                  </a:lnTo>
                  <a:lnTo>
                    <a:pt x="1162" y="989"/>
                  </a:lnTo>
                  <a:lnTo>
                    <a:pt x="1146" y="989"/>
                  </a:lnTo>
                  <a:lnTo>
                    <a:pt x="1135" y="994"/>
                  </a:lnTo>
                  <a:lnTo>
                    <a:pt x="1122" y="996"/>
                  </a:lnTo>
                  <a:lnTo>
                    <a:pt x="1108" y="996"/>
                  </a:lnTo>
                  <a:lnTo>
                    <a:pt x="1093" y="996"/>
                  </a:lnTo>
                  <a:lnTo>
                    <a:pt x="1093" y="989"/>
                  </a:lnTo>
                  <a:lnTo>
                    <a:pt x="1073" y="976"/>
                  </a:lnTo>
                  <a:lnTo>
                    <a:pt x="1073" y="1000"/>
                  </a:lnTo>
                  <a:lnTo>
                    <a:pt x="1064" y="1003"/>
                  </a:lnTo>
                  <a:lnTo>
                    <a:pt x="1053" y="1005"/>
                  </a:lnTo>
                  <a:lnTo>
                    <a:pt x="1040" y="1003"/>
                  </a:lnTo>
                  <a:lnTo>
                    <a:pt x="1040" y="1000"/>
                  </a:lnTo>
                  <a:lnTo>
                    <a:pt x="1033" y="1000"/>
                  </a:lnTo>
                  <a:lnTo>
                    <a:pt x="1033" y="996"/>
                  </a:lnTo>
                  <a:lnTo>
                    <a:pt x="1029" y="996"/>
                  </a:lnTo>
                  <a:lnTo>
                    <a:pt x="1028" y="996"/>
                  </a:lnTo>
                  <a:lnTo>
                    <a:pt x="1026" y="998"/>
                  </a:lnTo>
                  <a:lnTo>
                    <a:pt x="1026" y="1000"/>
                  </a:lnTo>
                  <a:lnTo>
                    <a:pt x="1026" y="1000"/>
                  </a:lnTo>
                  <a:lnTo>
                    <a:pt x="1000" y="1000"/>
                  </a:lnTo>
                  <a:lnTo>
                    <a:pt x="998" y="996"/>
                  </a:lnTo>
                  <a:lnTo>
                    <a:pt x="995" y="994"/>
                  </a:lnTo>
                  <a:lnTo>
                    <a:pt x="993" y="992"/>
                  </a:lnTo>
                  <a:lnTo>
                    <a:pt x="993" y="985"/>
                  </a:lnTo>
                  <a:lnTo>
                    <a:pt x="989" y="985"/>
                  </a:lnTo>
                  <a:lnTo>
                    <a:pt x="986" y="960"/>
                  </a:lnTo>
                  <a:lnTo>
                    <a:pt x="977" y="956"/>
                  </a:lnTo>
                  <a:lnTo>
                    <a:pt x="977" y="900"/>
                  </a:lnTo>
                  <a:lnTo>
                    <a:pt x="973" y="900"/>
                  </a:lnTo>
                  <a:lnTo>
                    <a:pt x="973" y="892"/>
                  </a:lnTo>
                  <a:lnTo>
                    <a:pt x="966" y="889"/>
                  </a:lnTo>
                  <a:lnTo>
                    <a:pt x="960" y="872"/>
                  </a:lnTo>
                  <a:lnTo>
                    <a:pt x="953" y="869"/>
                  </a:lnTo>
                  <a:lnTo>
                    <a:pt x="953" y="860"/>
                  </a:lnTo>
                  <a:lnTo>
                    <a:pt x="949" y="860"/>
                  </a:lnTo>
                  <a:lnTo>
                    <a:pt x="946" y="849"/>
                  </a:lnTo>
                  <a:lnTo>
                    <a:pt x="935" y="850"/>
                  </a:lnTo>
                  <a:lnTo>
                    <a:pt x="929" y="854"/>
                  </a:lnTo>
                  <a:lnTo>
                    <a:pt x="922" y="854"/>
                  </a:lnTo>
                  <a:lnTo>
                    <a:pt x="913" y="852"/>
                  </a:lnTo>
                  <a:lnTo>
                    <a:pt x="897" y="852"/>
                  </a:lnTo>
                  <a:lnTo>
                    <a:pt x="897" y="849"/>
                  </a:lnTo>
                  <a:lnTo>
                    <a:pt x="882" y="841"/>
                  </a:lnTo>
                  <a:lnTo>
                    <a:pt x="866" y="829"/>
                  </a:lnTo>
                  <a:lnTo>
                    <a:pt x="855" y="812"/>
                  </a:lnTo>
                  <a:lnTo>
                    <a:pt x="849" y="796"/>
                  </a:lnTo>
                  <a:lnTo>
                    <a:pt x="855" y="787"/>
                  </a:lnTo>
                  <a:lnTo>
                    <a:pt x="858" y="776"/>
                  </a:lnTo>
                  <a:lnTo>
                    <a:pt x="860" y="765"/>
                  </a:lnTo>
                  <a:close/>
                  <a:moveTo>
                    <a:pt x="649" y="729"/>
                  </a:moveTo>
                  <a:lnTo>
                    <a:pt x="669" y="729"/>
                  </a:lnTo>
                  <a:lnTo>
                    <a:pt x="671" y="736"/>
                  </a:lnTo>
                  <a:lnTo>
                    <a:pt x="673" y="745"/>
                  </a:lnTo>
                  <a:lnTo>
                    <a:pt x="673" y="756"/>
                  </a:lnTo>
                  <a:lnTo>
                    <a:pt x="649" y="756"/>
                  </a:lnTo>
                  <a:lnTo>
                    <a:pt x="649" y="729"/>
                  </a:lnTo>
                  <a:close/>
                  <a:moveTo>
                    <a:pt x="386" y="696"/>
                  </a:moveTo>
                  <a:lnTo>
                    <a:pt x="409" y="696"/>
                  </a:lnTo>
                  <a:lnTo>
                    <a:pt x="413" y="709"/>
                  </a:lnTo>
                  <a:lnTo>
                    <a:pt x="417" y="709"/>
                  </a:lnTo>
                  <a:lnTo>
                    <a:pt x="417" y="729"/>
                  </a:lnTo>
                  <a:lnTo>
                    <a:pt x="393" y="749"/>
                  </a:lnTo>
                  <a:lnTo>
                    <a:pt x="393" y="752"/>
                  </a:lnTo>
                  <a:lnTo>
                    <a:pt x="393" y="754"/>
                  </a:lnTo>
                  <a:lnTo>
                    <a:pt x="395" y="754"/>
                  </a:lnTo>
                  <a:lnTo>
                    <a:pt x="397" y="756"/>
                  </a:lnTo>
                  <a:lnTo>
                    <a:pt x="397" y="756"/>
                  </a:lnTo>
                  <a:lnTo>
                    <a:pt x="397" y="789"/>
                  </a:lnTo>
                  <a:lnTo>
                    <a:pt x="393" y="789"/>
                  </a:lnTo>
                  <a:lnTo>
                    <a:pt x="393" y="792"/>
                  </a:lnTo>
                  <a:lnTo>
                    <a:pt x="386" y="792"/>
                  </a:lnTo>
                  <a:lnTo>
                    <a:pt x="386" y="796"/>
                  </a:lnTo>
                  <a:lnTo>
                    <a:pt x="382" y="798"/>
                  </a:lnTo>
                  <a:lnTo>
                    <a:pt x="378" y="800"/>
                  </a:lnTo>
                  <a:lnTo>
                    <a:pt x="375" y="800"/>
                  </a:lnTo>
                  <a:lnTo>
                    <a:pt x="369" y="800"/>
                  </a:lnTo>
                  <a:lnTo>
                    <a:pt x="368" y="807"/>
                  </a:lnTo>
                  <a:lnTo>
                    <a:pt x="364" y="810"/>
                  </a:lnTo>
                  <a:lnTo>
                    <a:pt x="360" y="812"/>
                  </a:lnTo>
                  <a:lnTo>
                    <a:pt x="355" y="812"/>
                  </a:lnTo>
                  <a:lnTo>
                    <a:pt x="349" y="812"/>
                  </a:lnTo>
                  <a:lnTo>
                    <a:pt x="340" y="812"/>
                  </a:lnTo>
                  <a:lnTo>
                    <a:pt x="346" y="772"/>
                  </a:lnTo>
                  <a:lnTo>
                    <a:pt x="340" y="772"/>
                  </a:lnTo>
                  <a:lnTo>
                    <a:pt x="340" y="780"/>
                  </a:lnTo>
                  <a:lnTo>
                    <a:pt x="331" y="789"/>
                  </a:lnTo>
                  <a:lnTo>
                    <a:pt x="326" y="800"/>
                  </a:lnTo>
                  <a:lnTo>
                    <a:pt x="326" y="816"/>
                  </a:lnTo>
                  <a:lnTo>
                    <a:pt x="317" y="816"/>
                  </a:lnTo>
                  <a:lnTo>
                    <a:pt x="311" y="816"/>
                  </a:lnTo>
                  <a:lnTo>
                    <a:pt x="306" y="814"/>
                  </a:lnTo>
                  <a:lnTo>
                    <a:pt x="300" y="812"/>
                  </a:lnTo>
                  <a:lnTo>
                    <a:pt x="300" y="816"/>
                  </a:lnTo>
                  <a:lnTo>
                    <a:pt x="297" y="820"/>
                  </a:lnTo>
                  <a:lnTo>
                    <a:pt x="295" y="823"/>
                  </a:lnTo>
                  <a:lnTo>
                    <a:pt x="293" y="827"/>
                  </a:lnTo>
                  <a:lnTo>
                    <a:pt x="293" y="832"/>
                  </a:lnTo>
                  <a:lnTo>
                    <a:pt x="293" y="840"/>
                  </a:lnTo>
                  <a:lnTo>
                    <a:pt x="288" y="841"/>
                  </a:lnTo>
                  <a:lnTo>
                    <a:pt x="282" y="841"/>
                  </a:lnTo>
                  <a:lnTo>
                    <a:pt x="278" y="843"/>
                  </a:lnTo>
                  <a:lnTo>
                    <a:pt x="271" y="843"/>
                  </a:lnTo>
                  <a:lnTo>
                    <a:pt x="266" y="845"/>
                  </a:lnTo>
                  <a:lnTo>
                    <a:pt x="266" y="825"/>
                  </a:lnTo>
                  <a:lnTo>
                    <a:pt x="240" y="825"/>
                  </a:lnTo>
                  <a:lnTo>
                    <a:pt x="237" y="816"/>
                  </a:lnTo>
                  <a:lnTo>
                    <a:pt x="220" y="816"/>
                  </a:lnTo>
                  <a:lnTo>
                    <a:pt x="220" y="812"/>
                  </a:lnTo>
                  <a:lnTo>
                    <a:pt x="217" y="812"/>
                  </a:lnTo>
                  <a:lnTo>
                    <a:pt x="217" y="780"/>
                  </a:lnTo>
                  <a:lnTo>
                    <a:pt x="229" y="772"/>
                  </a:lnTo>
                  <a:lnTo>
                    <a:pt x="229" y="769"/>
                  </a:lnTo>
                  <a:lnTo>
                    <a:pt x="237" y="769"/>
                  </a:lnTo>
                  <a:lnTo>
                    <a:pt x="237" y="765"/>
                  </a:lnTo>
                  <a:lnTo>
                    <a:pt x="260" y="760"/>
                  </a:lnTo>
                  <a:lnTo>
                    <a:pt x="273" y="743"/>
                  </a:lnTo>
                  <a:lnTo>
                    <a:pt x="293" y="740"/>
                  </a:lnTo>
                  <a:lnTo>
                    <a:pt x="293" y="736"/>
                  </a:lnTo>
                  <a:lnTo>
                    <a:pt x="317" y="716"/>
                  </a:lnTo>
                  <a:lnTo>
                    <a:pt x="317" y="709"/>
                  </a:lnTo>
                  <a:lnTo>
                    <a:pt x="320" y="709"/>
                  </a:lnTo>
                  <a:lnTo>
                    <a:pt x="326" y="700"/>
                  </a:lnTo>
                  <a:lnTo>
                    <a:pt x="369" y="700"/>
                  </a:lnTo>
                  <a:lnTo>
                    <a:pt x="369" y="705"/>
                  </a:lnTo>
                  <a:lnTo>
                    <a:pt x="373" y="705"/>
                  </a:lnTo>
                  <a:lnTo>
                    <a:pt x="377" y="705"/>
                  </a:lnTo>
                  <a:lnTo>
                    <a:pt x="380" y="703"/>
                  </a:lnTo>
                  <a:lnTo>
                    <a:pt x="382" y="701"/>
                  </a:lnTo>
                  <a:lnTo>
                    <a:pt x="386" y="700"/>
                  </a:lnTo>
                  <a:lnTo>
                    <a:pt x="386" y="696"/>
                  </a:lnTo>
                  <a:close/>
                  <a:moveTo>
                    <a:pt x="920" y="692"/>
                  </a:moveTo>
                  <a:lnTo>
                    <a:pt x="920" y="732"/>
                  </a:lnTo>
                  <a:lnTo>
                    <a:pt x="869" y="732"/>
                  </a:lnTo>
                  <a:lnTo>
                    <a:pt x="866" y="720"/>
                  </a:lnTo>
                  <a:lnTo>
                    <a:pt x="860" y="720"/>
                  </a:lnTo>
                  <a:lnTo>
                    <a:pt x="860" y="696"/>
                  </a:lnTo>
                  <a:lnTo>
                    <a:pt x="889" y="692"/>
                  </a:lnTo>
                  <a:lnTo>
                    <a:pt x="920" y="692"/>
                  </a:lnTo>
                  <a:close/>
                  <a:moveTo>
                    <a:pt x="717" y="685"/>
                  </a:moveTo>
                  <a:lnTo>
                    <a:pt x="746" y="685"/>
                  </a:lnTo>
                  <a:lnTo>
                    <a:pt x="746" y="709"/>
                  </a:lnTo>
                  <a:lnTo>
                    <a:pt x="717" y="709"/>
                  </a:lnTo>
                  <a:lnTo>
                    <a:pt x="717" y="685"/>
                  </a:lnTo>
                  <a:close/>
                  <a:moveTo>
                    <a:pt x="1226" y="663"/>
                  </a:moveTo>
                  <a:lnTo>
                    <a:pt x="1189" y="669"/>
                  </a:lnTo>
                  <a:lnTo>
                    <a:pt x="1189" y="680"/>
                  </a:lnTo>
                  <a:lnTo>
                    <a:pt x="1193" y="680"/>
                  </a:lnTo>
                  <a:lnTo>
                    <a:pt x="1200" y="672"/>
                  </a:lnTo>
                  <a:lnTo>
                    <a:pt x="1209" y="670"/>
                  </a:lnTo>
                  <a:lnTo>
                    <a:pt x="1217" y="669"/>
                  </a:lnTo>
                  <a:lnTo>
                    <a:pt x="1226" y="663"/>
                  </a:lnTo>
                  <a:close/>
                  <a:moveTo>
                    <a:pt x="535" y="656"/>
                  </a:moveTo>
                  <a:lnTo>
                    <a:pt x="553" y="656"/>
                  </a:lnTo>
                  <a:lnTo>
                    <a:pt x="553" y="680"/>
                  </a:lnTo>
                  <a:lnTo>
                    <a:pt x="533" y="680"/>
                  </a:lnTo>
                  <a:lnTo>
                    <a:pt x="529" y="692"/>
                  </a:lnTo>
                  <a:lnTo>
                    <a:pt x="546" y="692"/>
                  </a:lnTo>
                  <a:lnTo>
                    <a:pt x="546" y="723"/>
                  </a:lnTo>
                  <a:lnTo>
                    <a:pt x="529" y="723"/>
                  </a:lnTo>
                  <a:lnTo>
                    <a:pt x="529" y="732"/>
                  </a:lnTo>
                  <a:lnTo>
                    <a:pt x="486" y="732"/>
                  </a:lnTo>
                  <a:lnTo>
                    <a:pt x="480" y="720"/>
                  </a:lnTo>
                  <a:lnTo>
                    <a:pt x="477" y="720"/>
                  </a:lnTo>
                  <a:lnTo>
                    <a:pt x="477" y="712"/>
                  </a:lnTo>
                  <a:lnTo>
                    <a:pt x="473" y="712"/>
                  </a:lnTo>
                  <a:lnTo>
                    <a:pt x="477" y="669"/>
                  </a:lnTo>
                  <a:lnTo>
                    <a:pt x="489" y="663"/>
                  </a:lnTo>
                  <a:lnTo>
                    <a:pt x="500" y="658"/>
                  </a:lnTo>
                  <a:lnTo>
                    <a:pt x="517" y="656"/>
                  </a:lnTo>
                  <a:lnTo>
                    <a:pt x="535" y="656"/>
                  </a:lnTo>
                  <a:close/>
                  <a:moveTo>
                    <a:pt x="557" y="589"/>
                  </a:moveTo>
                  <a:lnTo>
                    <a:pt x="560" y="600"/>
                  </a:lnTo>
                  <a:lnTo>
                    <a:pt x="568" y="609"/>
                  </a:lnTo>
                  <a:lnTo>
                    <a:pt x="569" y="621"/>
                  </a:lnTo>
                  <a:lnTo>
                    <a:pt x="569" y="636"/>
                  </a:lnTo>
                  <a:lnTo>
                    <a:pt x="553" y="640"/>
                  </a:lnTo>
                  <a:lnTo>
                    <a:pt x="533" y="640"/>
                  </a:lnTo>
                  <a:lnTo>
                    <a:pt x="533" y="632"/>
                  </a:lnTo>
                  <a:lnTo>
                    <a:pt x="522" y="636"/>
                  </a:lnTo>
                  <a:lnTo>
                    <a:pt x="513" y="638"/>
                  </a:lnTo>
                  <a:lnTo>
                    <a:pt x="506" y="634"/>
                  </a:lnTo>
                  <a:lnTo>
                    <a:pt x="500" y="625"/>
                  </a:lnTo>
                  <a:lnTo>
                    <a:pt x="497" y="625"/>
                  </a:lnTo>
                  <a:lnTo>
                    <a:pt x="497" y="603"/>
                  </a:lnTo>
                  <a:lnTo>
                    <a:pt x="515" y="596"/>
                  </a:lnTo>
                  <a:lnTo>
                    <a:pt x="533" y="590"/>
                  </a:lnTo>
                  <a:lnTo>
                    <a:pt x="557" y="589"/>
                  </a:lnTo>
                  <a:close/>
                  <a:moveTo>
                    <a:pt x="806" y="580"/>
                  </a:moveTo>
                  <a:lnTo>
                    <a:pt x="833" y="580"/>
                  </a:lnTo>
                  <a:lnTo>
                    <a:pt x="833" y="583"/>
                  </a:lnTo>
                  <a:lnTo>
                    <a:pt x="840" y="583"/>
                  </a:lnTo>
                  <a:lnTo>
                    <a:pt x="860" y="609"/>
                  </a:lnTo>
                  <a:lnTo>
                    <a:pt x="869" y="609"/>
                  </a:lnTo>
                  <a:lnTo>
                    <a:pt x="877" y="620"/>
                  </a:lnTo>
                  <a:lnTo>
                    <a:pt x="880" y="620"/>
                  </a:lnTo>
                  <a:lnTo>
                    <a:pt x="880" y="640"/>
                  </a:lnTo>
                  <a:lnTo>
                    <a:pt x="884" y="649"/>
                  </a:lnTo>
                  <a:lnTo>
                    <a:pt x="886" y="663"/>
                  </a:lnTo>
                  <a:lnTo>
                    <a:pt x="886" y="676"/>
                  </a:lnTo>
                  <a:lnTo>
                    <a:pt x="882" y="680"/>
                  </a:lnTo>
                  <a:lnTo>
                    <a:pt x="878" y="681"/>
                  </a:lnTo>
                  <a:lnTo>
                    <a:pt x="877" y="685"/>
                  </a:lnTo>
                  <a:lnTo>
                    <a:pt x="869" y="685"/>
                  </a:lnTo>
                  <a:lnTo>
                    <a:pt x="869" y="689"/>
                  </a:lnTo>
                  <a:lnTo>
                    <a:pt x="857" y="689"/>
                  </a:lnTo>
                  <a:lnTo>
                    <a:pt x="853" y="696"/>
                  </a:lnTo>
                  <a:lnTo>
                    <a:pt x="829" y="696"/>
                  </a:lnTo>
                  <a:lnTo>
                    <a:pt x="828" y="681"/>
                  </a:lnTo>
                  <a:lnTo>
                    <a:pt x="828" y="672"/>
                  </a:lnTo>
                  <a:lnTo>
                    <a:pt x="829" y="660"/>
                  </a:lnTo>
                  <a:lnTo>
                    <a:pt x="813" y="647"/>
                  </a:lnTo>
                  <a:lnTo>
                    <a:pt x="806" y="630"/>
                  </a:lnTo>
                  <a:lnTo>
                    <a:pt x="804" y="609"/>
                  </a:lnTo>
                  <a:lnTo>
                    <a:pt x="806" y="580"/>
                  </a:lnTo>
                  <a:close/>
                  <a:moveTo>
                    <a:pt x="680" y="536"/>
                  </a:moveTo>
                  <a:lnTo>
                    <a:pt x="697" y="536"/>
                  </a:lnTo>
                  <a:lnTo>
                    <a:pt x="700" y="552"/>
                  </a:lnTo>
                  <a:lnTo>
                    <a:pt x="729" y="552"/>
                  </a:lnTo>
                  <a:lnTo>
                    <a:pt x="729" y="560"/>
                  </a:lnTo>
                  <a:lnTo>
                    <a:pt x="733" y="560"/>
                  </a:lnTo>
                  <a:lnTo>
                    <a:pt x="733" y="569"/>
                  </a:lnTo>
                  <a:lnTo>
                    <a:pt x="746" y="576"/>
                  </a:lnTo>
                  <a:lnTo>
                    <a:pt x="746" y="580"/>
                  </a:lnTo>
                  <a:lnTo>
                    <a:pt x="766" y="583"/>
                  </a:lnTo>
                  <a:lnTo>
                    <a:pt x="771" y="592"/>
                  </a:lnTo>
                  <a:lnTo>
                    <a:pt x="773" y="603"/>
                  </a:lnTo>
                  <a:lnTo>
                    <a:pt x="773" y="618"/>
                  </a:lnTo>
                  <a:lnTo>
                    <a:pt x="773" y="632"/>
                  </a:lnTo>
                  <a:lnTo>
                    <a:pt x="782" y="641"/>
                  </a:lnTo>
                  <a:lnTo>
                    <a:pt x="789" y="656"/>
                  </a:lnTo>
                  <a:lnTo>
                    <a:pt x="791" y="672"/>
                  </a:lnTo>
                  <a:lnTo>
                    <a:pt x="789" y="689"/>
                  </a:lnTo>
                  <a:lnTo>
                    <a:pt x="786" y="700"/>
                  </a:lnTo>
                  <a:lnTo>
                    <a:pt x="760" y="700"/>
                  </a:lnTo>
                  <a:lnTo>
                    <a:pt x="755" y="687"/>
                  </a:lnTo>
                  <a:lnTo>
                    <a:pt x="748" y="674"/>
                  </a:lnTo>
                  <a:lnTo>
                    <a:pt x="737" y="663"/>
                  </a:lnTo>
                  <a:lnTo>
                    <a:pt x="726" y="663"/>
                  </a:lnTo>
                  <a:lnTo>
                    <a:pt x="720" y="656"/>
                  </a:lnTo>
                  <a:lnTo>
                    <a:pt x="713" y="656"/>
                  </a:lnTo>
                  <a:lnTo>
                    <a:pt x="713" y="652"/>
                  </a:lnTo>
                  <a:lnTo>
                    <a:pt x="673" y="652"/>
                  </a:lnTo>
                  <a:lnTo>
                    <a:pt x="673" y="652"/>
                  </a:lnTo>
                  <a:lnTo>
                    <a:pt x="671" y="650"/>
                  </a:lnTo>
                  <a:lnTo>
                    <a:pt x="669" y="649"/>
                  </a:lnTo>
                  <a:lnTo>
                    <a:pt x="666" y="649"/>
                  </a:lnTo>
                  <a:lnTo>
                    <a:pt x="666" y="620"/>
                  </a:lnTo>
                  <a:lnTo>
                    <a:pt x="689" y="620"/>
                  </a:lnTo>
                  <a:lnTo>
                    <a:pt x="689" y="616"/>
                  </a:lnTo>
                  <a:lnTo>
                    <a:pt x="686" y="610"/>
                  </a:lnTo>
                  <a:lnTo>
                    <a:pt x="682" y="603"/>
                  </a:lnTo>
                  <a:lnTo>
                    <a:pt x="678" y="596"/>
                  </a:lnTo>
                  <a:lnTo>
                    <a:pt x="677" y="589"/>
                  </a:lnTo>
                  <a:lnTo>
                    <a:pt x="662" y="583"/>
                  </a:lnTo>
                  <a:lnTo>
                    <a:pt x="655" y="574"/>
                  </a:lnTo>
                  <a:lnTo>
                    <a:pt x="649" y="560"/>
                  </a:lnTo>
                  <a:lnTo>
                    <a:pt x="649" y="540"/>
                  </a:lnTo>
                  <a:lnTo>
                    <a:pt x="662" y="538"/>
                  </a:lnTo>
                  <a:lnTo>
                    <a:pt x="680" y="536"/>
                  </a:lnTo>
                  <a:close/>
                  <a:moveTo>
                    <a:pt x="1049" y="480"/>
                  </a:moveTo>
                  <a:lnTo>
                    <a:pt x="1053" y="498"/>
                  </a:lnTo>
                  <a:lnTo>
                    <a:pt x="1049" y="514"/>
                  </a:lnTo>
                  <a:lnTo>
                    <a:pt x="1042" y="527"/>
                  </a:lnTo>
                  <a:lnTo>
                    <a:pt x="1035" y="540"/>
                  </a:lnTo>
                  <a:lnTo>
                    <a:pt x="1029" y="552"/>
                  </a:lnTo>
                  <a:lnTo>
                    <a:pt x="1033" y="552"/>
                  </a:lnTo>
                  <a:lnTo>
                    <a:pt x="1044" y="540"/>
                  </a:lnTo>
                  <a:lnTo>
                    <a:pt x="1058" y="532"/>
                  </a:lnTo>
                  <a:lnTo>
                    <a:pt x="1075" y="529"/>
                  </a:lnTo>
                  <a:lnTo>
                    <a:pt x="1095" y="530"/>
                  </a:lnTo>
                  <a:lnTo>
                    <a:pt x="1113" y="536"/>
                  </a:lnTo>
                  <a:lnTo>
                    <a:pt x="1113" y="523"/>
                  </a:lnTo>
                  <a:lnTo>
                    <a:pt x="1086" y="523"/>
                  </a:lnTo>
                  <a:lnTo>
                    <a:pt x="1086" y="516"/>
                  </a:lnTo>
                  <a:lnTo>
                    <a:pt x="1073" y="505"/>
                  </a:lnTo>
                  <a:lnTo>
                    <a:pt x="1062" y="492"/>
                  </a:lnTo>
                  <a:lnTo>
                    <a:pt x="1049" y="480"/>
                  </a:lnTo>
                  <a:close/>
                  <a:moveTo>
                    <a:pt x="769" y="460"/>
                  </a:moveTo>
                  <a:lnTo>
                    <a:pt x="793" y="460"/>
                  </a:lnTo>
                  <a:lnTo>
                    <a:pt x="795" y="465"/>
                  </a:lnTo>
                  <a:lnTo>
                    <a:pt x="795" y="470"/>
                  </a:lnTo>
                  <a:lnTo>
                    <a:pt x="797" y="476"/>
                  </a:lnTo>
                  <a:lnTo>
                    <a:pt x="797" y="481"/>
                  </a:lnTo>
                  <a:lnTo>
                    <a:pt x="797" y="489"/>
                  </a:lnTo>
                  <a:lnTo>
                    <a:pt x="773" y="489"/>
                  </a:lnTo>
                  <a:lnTo>
                    <a:pt x="771" y="483"/>
                  </a:lnTo>
                  <a:lnTo>
                    <a:pt x="771" y="478"/>
                  </a:lnTo>
                  <a:lnTo>
                    <a:pt x="769" y="472"/>
                  </a:lnTo>
                  <a:lnTo>
                    <a:pt x="769" y="467"/>
                  </a:lnTo>
                  <a:lnTo>
                    <a:pt x="769" y="460"/>
                  </a:lnTo>
                  <a:close/>
                  <a:moveTo>
                    <a:pt x="1093" y="425"/>
                  </a:moveTo>
                  <a:lnTo>
                    <a:pt x="1100" y="436"/>
                  </a:lnTo>
                  <a:lnTo>
                    <a:pt x="1106" y="436"/>
                  </a:lnTo>
                  <a:lnTo>
                    <a:pt x="1106" y="434"/>
                  </a:lnTo>
                  <a:lnTo>
                    <a:pt x="1104" y="432"/>
                  </a:lnTo>
                  <a:lnTo>
                    <a:pt x="1100" y="429"/>
                  </a:lnTo>
                  <a:lnTo>
                    <a:pt x="1097" y="427"/>
                  </a:lnTo>
                  <a:lnTo>
                    <a:pt x="1095" y="425"/>
                  </a:lnTo>
                  <a:lnTo>
                    <a:pt x="1093" y="425"/>
                  </a:lnTo>
                  <a:close/>
                  <a:moveTo>
                    <a:pt x="1206" y="0"/>
                  </a:moveTo>
                  <a:lnTo>
                    <a:pt x="1215" y="5"/>
                  </a:lnTo>
                  <a:lnTo>
                    <a:pt x="1226" y="9"/>
                  </a:lnTo>
                  <a:lnTo>
                    <a:pt x="1237" y="12"/>
                  </a:lnTo>
                  <a:lnTo>
                    <a:pt x="1237" y="16"/>
                  </a:lnTo>
                  <a:lnTo>
                    <a:pt x="1240" y="16"/>
                  </a:lnTo>
                  <a:lnTo>
                    <a:pt x="1240" y="12"/>
                  </a:lnTo>
                  <a:lnTo>
                    <a:pt x="1266" y="12"/>
                  </a:lnTo>
                  <a:lnTo>
                    <a:pt x="1266" y="16"/>
                  </a:lnTo>
                  <a:lnTo>
                    <a:pt x="1273" y="27"/>
                  </a:lnTo>
                  <a:lnTo>
                    <a:pt x="1277" y="41"/>
                  </a:lnTo>
                  <a:lnTo>
                    <a:pt x="1277" y="60"/>
                  </a:lnTo>
                  <a:lnTo>
                    <a:pt x="1273" y="70"/>
                  </a:lnTo>
                  <a:lnTo>
                    <a:pt x="1271" y="83"/>
                  </a:lnTo>
                  <a:lnTo>
                    <a:pt x="1271" y="96"/>
                  </a:lnTo>
                  <a:lnTo>
                    <a:pt x="1269" y="109"/>
                  </a:lnTo>
                  <a:lnTo>
                    <a:pt x="1246" y="140"/>
                  </a:lnTo>
                  <a:lnTo>
                    <a:pt x="1237" y="145"/>
                  </a:lnTo>
                  <a:lnTo>
                    <a:pt x="1237" y="172"/>
                  </a:lnTo>
                  <a:lnTo>
                    <a:pt x="1240" y="172"/>
                  </a:lnTo>
                  <a:lnTo>
                    <a:pt x="1240" y="169"/>
                  </a:lnTo>
                  <a:lnTo>
                    <a:pt x="1266" y="129"/>
                  </a:lnTo>
                  <a:lnTo>
                    <a:pt x="1286" y="129"/>
                  </a:lnTo>
                  <a:lnTo>
                    <a:pt x="1277" y="249"/>
                  </a:lnTo>
                  <a:lnTo>
                    <a:pt x="1273" y="249"/>
                  </a:lnTo>
                  <a:lnTo>
                    <a:pt x="1269" y="285"/>
                  </a:lnTo>
                  <a:lnTo>
                    <a:pt x="1266" y="285"/>
                  </a:lnTo>
                  <a:lnTo>
                    <a:pt x="1269" y="292"/>
                  </a:lnTo>
                  <a:lnTo>
                    <a:pt x="1266" y="320"/>
                  </a:lnTo>
                  <a:lnTo>
                    <a:pt x="1269" y="320"/>
                  </a:lnTo>
                  <a:lnTo>
                    <a:pt x="1273" y="363"/>
                  </a:lnTo>
                  <a:lnTo>
                    <a:pt x="1260" y="369"/>
                  </a:lnTo>
                  <a:lnTo>
                    <a:pt x="1260" y="372"/>
                  </a:lnTo>
                  <a:lnTo>
                    <a:pt x="1246" y="372"/>
                  </a:lnTo>
                  <a:lnTo>
                    <a:pt x="1244" y="390"/>
                  </a:lnTo>
                  <a:lnTo>
                    <a:pt x="1240" y="405"/>
                  </a:lnTo>
                  <a:lnTo>
                    <a:pt x="1237" y="407"/>
                  </a:lnTo>
                  <a:lnTo>
                    <a:pt x="1233" y="410"/>
                  </a:lnTo>
                  <a:lnTo>
                    <a:pt x="1231" y="412"/>
                  </a:lnTo>
                  <a:lnTo>
                    <a:pt x="1226" y="414"/>
                  </a:lnTo>
                  <a:lnTo>
                    <a:pt x="1220" y="416"/>
                  </a:lnTo>
                  <a:lnTo>
                    <a:pt x="1220" y="420"/>
                  </a:lnTo>
                  <a:lnTo>
                    <a:pt x="1209" y="420"/>
                  </a:lnTo>
                  <a:lnTo>
                    <a:pt x="1200" y="443"/>
                  </a:lnTo>
                  <a:lnTo>
                    <a:pt x="1209" y="449"/>
                  </a:lnTo>
                  <a:lnTo>
                    <a:pt x="1209" y="460"/>
                  </a:lnTo>
                  <a:lnTo>
                    <a:pt x="1213" y="460"/>
                  </a:lnTo>
                  <a:lnTo>
                    <a:pt x="1220" y="458"/>
                  </a:lnTo>
                  <a:lnTo>
                    <a:pt x="1233" y="454"/>
                  </a:lnTo>
                  <a:lnTo>
                    <a:pt x="1246" y="454"/>
                  </a:lnTo>
                  <a:lnTo>
                    <a:pt x="1257" y="456"/>
                  </a:lnTo>
                  <a:lnTo>
                    <a:pt x="1257" y="460"/>
                  </a:lnTo>
                  <a:lnTo>
                    <a:pt x="1269" y="465"/>
                  </a:lnTo>
                  <a:lnTo>
                    <a:pt x="1273" y="496"/>
                  </a:lnTo>
                  <a:lnTo>
                    <a:pt x="1269" y="496"/>
                  </a:lnTo>
                  <a:lnTo>
                    <a:pt x="1266" y="509"/>
                  </a:lnTo>
                  <a:lnTo>
                    <a:pt x="1273" y="509"/>
                  </a:lnTo>
                  <a:lnTo>
                    <a:pt x="1273" y="536"/>
                  </a:lnTo>
                  <a:lnTo>
                    <a:pt x="1269" y="536"/>
                  </a:lnTo>
                  <a:lnTo>
                    <a:pt x="1269" y="540"/>
                  </a:lnTo>
                  <a:lnTo>
                    <a:pt x="1273" y="540"/>
                  </a:lnTo>
                  <a:lnTo>
                    <a:pt x="1273" y="569"/>
                  </a:lnTo>
                  <a:lnTo>
                    <a:pt x="1246" y="589"/>
                  </a:lnTo>
                  <a:lnTo>
                    <a:pt x="1251" y="603"/>
                  </a:lnTo>
                  <a:lnTo>
                    <a:pt x="1255" y="621"/>
                  </a:lnTo>
                  <a:lnTo>
                    <a:pt x="1257" y="643"/>
                  </a:lnTo>
                  <a:lnTo>
                    <a:pt x="1251" y="647"/>
                  </a:lnTo>
                  <a:lnTo>
                    <a:pt x="1248" y="650"/>
                  </a:lnTo>
                  <a:lnTo>
                    <a:pt x="1244" y="654"/>
                  </a:lnTo>
                  <a:lnTo>
                    <a:pt x="1240" y="658"/>
                  </a:lnTo>
                  <a:lnTo>
                    <a:pt x="1233" y="660"/>
                  </a:lnTo>
                  <a:lnTo>
                    <a:pt x="1233" y="663"/>
                  </a:lnTo>
                  <a:lnTo>
                    <a:pt x="1240" y="665"/>
                  </a:lnTo>
                  <a:lnTo>
                    <a:pt x="1246" y="665"/>
                  </a:lnTo>
                  <a:lnTo>
                    <a:pt x="1248" y="667"/>
                  </a:lnTo>
                  <a:lnTo>
                    <a:pt x="1249" y="669"/>
                  </a:lnTo>
                  <a:lnTo>
                    <a:pt x="1251" y="670"/>
                  </a:lnTo>
                  <a:lnTo>
                    <a:pt x="1251" y="672"/>
                  </a:lnTo>
                  <a:lnTo>
                    <a:pt x="1251" y="674"/>
                  </a:lnTo>
                  <a:lnTo>
                    <a:pt x="1253" y="676"/>
                  </a:lnTo>
                  <a:lnTo>
                    <a:pt x="1255" y="678"/>
                  </a:lnTo>
                  <a:lnTo>
                    <a:pt x="1257" y="680"/>
                  </a:lnTo>
                  <a:lnTo>
                    <a:pt x="1260" y="681"/>
                  </a:lnTo>
                  <a:lnTo>
                    <a:pt x="1262" y="680"/>
                  </a:lnTo>
                  <a:lnTo>
                    <a:pt x="1266" y="680"/>
                  </a:lnTo>
                  <a:lnTo>
                    <a:pt x="1268" y="678"/>
                  </a:lnTo>
                  <a:lnTo>
                    <a:pt x="1271" y="676"/>
                  </a:lnTo>
                  <a:lnTo>
                    <a:pt x="1275" y="674"/>
                  </a:lnTo>
                  <a:lnTo>
                    <a:pt x="1277" y="676"/>
                  </a:lnTo>
                  <a:lnTo>
                    <a:pt x="1280" y="678"/>
                  </a:lnTo>
                  <a:lnTo>
                    <a:pt x="1282" y="681"/>
                  </a:lnTo>
                  <a:lnTo>
                    <a:pt x="1286" y="689"/>
                  </a:lnTo>
                  <a:lnTo>
                    <a:pt x="1289" y="698"/>
                  </a:lnTo>
                  <a:lnTo>
                    <a:pt x="1289" y="714"/>
                  </a:lnTo>
                  <a:lnTo>
                    <a:pt x="1289" y="729"/>
                  </a:lnTo>
                  <a:lnTo>
                    <a:pt x="1277" y="736"/>
                  </a:lnTo>
                  <a:lnTo>
                    <a:pt x="1277" y="743"/>
                  </a:lnTo>
                  <a:lnTo>
                    <a:pt x="1257" y="760"/>
                  </a:lnTo>
                  <a:lnTo>
                    <a:pt x="1253" y="772"/>
                  </a:lnTo>
                  <a:lnTo>
                    <a:pt x="1233" y="772"/>
                  </a:lnTo>
                  <a:lnTo>
                    <a:pt x="1231" y="767"/>
                  </a:lnTo>
                  <a:lnTo>
                    <a:pt x="1228" y="761"/>
                  </a:lnTo>
                  <a:lnTo>
                    <a:pt x="1224" y="760"/>
                  </a:lnTo>
                  <a:lnTo>
                    <a:pt x="1220" y="758"/>
                  </a:lnTo>
                  <a:lnTo>
                    <a:pt x="1213" y="756"/>
                  </a:lnTo>
                  <a:lnTo>
                    <a:pt x="1206" y="756"/>
                  </a:lnTo>
                  <a:lnTo>
                    <a:pt x="1206" y="752"/>
                  </a:lnTo>
                  <a:lnTo>
                    <a:pt x="1200" y="752"/>
                  </a:lnTo>
                  <a:lnTo>
                    <a:pt x="1200" y="769"/>
                  </a:lnTo>
                  <a:lnTo>
                    <a:pt x="1193" y="767"/>
                  </a:lnTo>
                  <a:lnTo>
                    <a:pt x="1186" y="767"/>
                  </a:lnTo>
                  <a:lnTo>
                    <a:pt x="1182" y="767"/>
                  </a:lnTo>
                  <a:lnTo>
                    <a:pt x="1178" y="767"/>
                  </a:lnTo>
                  <a:lnTo>
                    <a:pt x="1175" y="769"/>
                  </a:lnTo>
                  <a:lnTo>
                    <a:pt x="1173" y="772"/>
                  </a:lnTo>
                  <a:lnTo>
                    <a:pt x="1149" y="772"/>
                  </a:lnTo>
                  <a:lnTo>
                    <a:pt x="1148" y="776"/>
                  </a:lnTo>
                  <a:lnTo>
                    <a:pt x="1148" y="780"/>
                  </a:lnTo>
                  <a:lnTo>
                    <a:pt x="1146" y="781"/>
                  </a:lnTo>
                  <a:lnTo>
                    <a:pt x="1144" y="781"/>
                  </a:lnTo>
                  <a:lnTo>
                    <a:pt x="1142" y="783"/>
                  </a:lnTo>
                  <a:lnTo>
                    <a:pt x="1137" y="783"/>
                  </a:lnTo>
                  <a:lnTo>
                    <a:pt x="1137" y="809"/>
                  </a:lnTo>
                  <a:lnTo>
                    <a:pt x="1109" y="809"/>
                  </a:lnTo>
                  <a:lnTo>
                    <a:pt x="1109" y="803"/>
                  </a:lnTo>
                  <a:lnTo>
                    <a:pt x="1100" y="803"/>
                  </a:lnTo>
                  <a:lnTo>
                    <a:pt x="1100" y="800"/>
                  </a:lnTo>
                  <a:lnTo>
                    <a:pt x="1098" y="800"/>
                  </a:lnTo>
                  <a:lnTo>
                    <a:pt x="1095" y="801"/>
                  </a:lnTo>
                  <a:lnTo>
                    <a:pt x="1095" y="801"/>
                  </a:lnTo>
                  <a:lnTo>
                    <a:pt x="1093" y="803"/>
                  </a:lnTo>
                  <a:lnTo>
                    <a:pt x="1093" y="803"/>
                  </a:lnTo>
                  <a:lnTo>
                    <a:pt x="1073" y="803"/>
                  </a:lnTo>
                  <a:lnTo>
                    <a:pt x="1068" y="805"/>
                  </a:lnTo>
                  <a:lnTo>
                    <a:pt x="1064" y="807"/>
                  </a:lnTo>
                  <a:lnTo>
                    <a:pt x="1060" y="809"/>
                  </a:lnTo>
                  <a:lnTo>
                    <a:pt x="1058" y="809"/>
                  </a:lnTo>
                  <a:lnTo>
                    <a:pt x="1055" y="809"/>
                  </a:lnTo>
                  <a:lnTo>
                    <a:pt x="1053" y="807"/>
                  </a:lnTo>
                  <a:lnTo>
                    <a:pt x="1051" y="801"/>
                  </a:lnTo>
                  <a:lnTo>
                    <a:pt x="1049" y="796"/>
                  </a:lnTo>
                  <a:lnTo>
                    <a:pt x="1026" y="796"/>
                  </a:lnTo>
                  <a:lnTo>
                    <a:pt x="1026" y="756"/>
                  </a:lnTo>
                  <a:lnTo>
                    <a:pt x="1029" y="756"/>
                  </a:lnTo>
                  <a:lnTo>
                    <a:pt x="1033" y="740"/>
                  </a:lnTo>
                  <a:lnTo>
                    <a:pt x="1038" y="736"/>
                  </a:lnTo>
                  <a:lnTo>
                    <a:pt x="1044" y="732"/>
                  </a:lnTo>
                  <a:lnTo>
                    <a:pt x="1049" y="730"/>
                  </a:lnTo>
                  <a:lnTo>
                    <a:pt x="1055" y="727"/>
                  </a:lnTo>
                  <a:lnTo>
                    <a:pt x="1060" y="723"/>
                  </a:lnTo>
                  <a:lnTo>
                    <a:pt x="1057" y="712"/>
                  </a:lnTo>
                  <a:lnTo>
                    <a:pt x="1049" y="712"/>
                  </a:lnTo>
                  <a:lnTo>
                    <a:pt x="1049" y="709"/>
                  </a:lnTo>
                  <a:lnTo>
                    <a:pt x="1038" y="696"/>
                  </a:lnTo>
                  <a:lnTo>
                    <a:pt x="1031" y="681"/>
                  </a:lnTo>
                  <a:lnTo>
                    <a:pt x="1029" y="660"/>
                  </a:lnTo>
                  <a:lnTo>
                    <a:pt x="1031" y="658"/>
                  </a:lnTo>
                  <a:lnTo>
                    <a:pt x="1033" y="658"/>
                  </a:lnTo>
                  <a:lnTo>
                    <a:pt x="1035" y="656"/>
                  </a:lnTo>
                  <a:lnTo>
                    <a:pt x="1035" y="654"/>
                  </a:lnTo>
                  <a:lnTo>
                    <a:pt x="1037" y="652"/>
                  </a:lnTo>
                  <a:lnTo>
                    <a:pt x="1037" y="649"/>
                  </a:lnTo>
                  <a:lnTo>
                    <a:pt x="1073" y="649"/>
                  </a:lnTo>
                  <a:lnTo>
                    <a:pt x="1084" y="661"/>
                  </a:lnTo>
                  <a:lnTo>
                    <a:pt x="1098" y="674"/>
                  </a:lnTo>
                  <a:lnTo>
                    <a:pt x="1117" y="680"/>
                  </a:lnTo>
                  <a:lnTo>
                    <a:pt x="1117" y="676"/>
                  </a:lnTo>
                  <a:lnTo>
                    <a:pt x="1120" y="676"/>
                  </a:lnTo>
                  <a:lnTo>
                    <a:pt x="1120" y="672"/>
                  </a:lnTo>
                  <a:lnTo>
                    <a:pt x="1113" y="672"/>
                  </a:lnTo>
                  <a:lnTo>
                    <a:pt x="1108" y="670"/>
                  </a:lnTo>
                  <a:lnTo>
                    <a:pt x="1102" y="669"/>
                  </a:lnTo>
                  <a:lnTo>
                    <a:pt x="1098" y="667"/>
                  </a:lnTo>
                  <a:lnTo>
                    <a:pt x="1093" y="663"/>
                  </a:lnTo>
                  <a:lnTo>
                    <a:pt x="1093" y="656"/>
                  </a:lnTo>
                  <a:lnTo>
                    <a:pt x="1091" y="652"/>
                  </a:lnTo>
                  <a:lnTo>
                    <a:pt x="1089" y="649"/>
                  </a:lnTo>
                  <a:lnTo>
                    <a:pt x="1088" y="645"/>
                  </a:lnTo>
                  <a:lnTo>
                    <a:pt x="1086" y="640"/>
                  </a:lnTo>
                  <a:lnTo>
                    <a:pt x="1080" y="640"/>
                  </a:lnTo>
                  <a:lnTo>
                    <a:pt x="1080" y="620"/>
                  </a:lnTo>
                  <a:lnTo>
                    <a:pt x="1037" y="625"/>
                  </a:lnTo>
                  <a:lnTo>
                    <a:pt x="1033" y="612"/>
                  </a:lnTo>
                  <a:lnTo>
                    <a:pt x="1026" y="600"/>
                  </a:lnTo>
                  <a:lnTo>
                    <a:pt x="1026" y="589"/>
                  </a:lnTo>
                  <a:lnTo>
                    <a:pt x="1028" y="578"/>
                  </a:lnTo>
                  <a:lnTo>
                    <a:pt x="1031" y="567"/>
                  </a:lnTo>
                  <a:lnTo>
                    <a:pt x="1029" y="556"/>
                  </a:lnTo>
                  <a:lnTo>
                    <a:pt x="1026" y="556"/>
                  </a:lnTo>
                  <a:lnTo>
                    <a:pt x="1026" y="560"/>
                  </a:lnTo>
                  <a:lnTo>
                    <a:pt x="1006" y="560"/>
                  </a:lnTo>
                  <a:lnTo>
                    <a:pt x="1008" y="589"/>
                  </a:lnTo>
                  <a:lnTo>
                    <a:pt x="1009" y="620"/>
                  </a:lnTo>
                  <a:lnTo>
                    <a:pt x="989" y="620"/>
                  </a:lnTo>
                  <a:lnTo>
                    <a:pt x="986" y="632"/>
                  </a:lnTo>
                  <a:lnTo>
                    <a:pt x="982" y="641"/>
                  </a:lnTo>
                  <a:lnTo>
                    <a:pt x="977" y="652"/>
                  </a:lnTo>
                  <a:lnTo>
                    <a:pt x="957" y="652"/>
                  </a:lnTo>
                  <a:lnTo>
                    <a:pt x="957" y="649"/>
                  </a:lnTo>
                  <a:lnTo>
                    <a:pt x="951" y="647"/>
                  </a:lnTo>
                  <a:lnTo>
                    <a:pt x="948" y="645"/>
                  </a:lnTo>
                  <a:lnTo>
                    <a:pt x="944" y="643"/>
                  </a:lnTo>
                  <a:lnTo>
                    <a:pt x="940" y="640"/>
                  </a:lnTo>
                  <a:lnTo>
                    <a:pt x="940" y="636"/>
                  </a:lnTo>
                  <a:lnTo>
                    <a:pt x="937" y="632"/>
                  </a:lnTo>
                  <a:lnTo>
                    <a:pt x="933" y="630"/>
                  </a:lnTo>
                  <a:lnTo>
                    <a:pt x="929" y="630"/>
                  </a:lnTo>
                  <a:lnTo>
                    <a:pt x="928" y="629"/>
                  </a:lnTo>
                  <a:lnTo>
                    <a:pt x="926" y="627"/>
                  </a:lnTo>
                  <a:lnTo>
                    <a:pt x="926" y="621"/>
                  </a:lnTo>
                  <a:lnTo>
                    <a:pt x="926" y="616"/>
                  </a:lnTo>
                  <a:lnTo>
                    <a:pt x="926" y="609"/>
                  </a:lnTo>
                  <a:lnTo>
                    <a:pt x="909" y="603"/>
                  </a:lnTo>
                  <a:lnTo>
                    <a:pt x="904" y="590"/>
                  </a:lnTo>
                  <a:lnTo>
                    <a:pt x="900" y="580"/>
                  </a:lnTo>
                  <a:lnTo>
                    <a:pt x="895" y="567"/>
                  </a:lnTo>
                  <a:lnTo>
                    <a:pt x="893" y="549"/>
                  </a:lnTo>
                  <a:lnTo>
                    <a:pt x="906" y="540"/>
                  </a:lnTo>
                  <a:lnTo>
                    <a:pt x="906" y="536"/>
                  </a:lnTo>
                  <a:lnTo>
                    <a:pt x="929" y="532"/>
                  </a:lnTo>
                  <a:lnTo>
                    <a:pt x="929" y="529"/>
                  </a:lnTo>
                  <a:lnTo>
                    <a:pt x="913" y="520"/>
                  </a:lnTo>
                  <a:lnTo>
                    <a:pt x="909" y="529"/>
                  </a:lnTo>
                  <a:lnTo>
                    <a:pt x="889" y="534"/>
                  </a:lnTo>
                  <a:lnTo>
                    <a:pt x="866" y="536"/>
                  </a:lnTo>
                  <a:lnTo>
                    <a:pt x="862" y="520"/>
                  </a:lnTo>
                  <a:lnTo>
                    <a:pt x="860" y="500"/>
                  </a:lnTo>
                  <a:lnTo>
                    <a:pt x="855" y="498"/>
                  </a:lnTo>
                  <a:lnTo>
                    <a:pt x="851" y="496"/>
                  </a:lnTo>
                  <a:lnTo>
                    <a:pt x="848" y="494"/>
                  </a:lnTo>
                  <a:lnTo>
                    <a:pt x="844" y="492"/>
                  </a:lnTo>
                  <a:lnTo>
                    <a:pt x="842" y="490"/>
                  </a:lnTo>
                  <a:lnTo>
                    <a:pt x="842" y="487"/>
                  </a:lnTo>
                  <a:lnTo>
                    <a:pt x="840" y="480"/>
                  </a:lnTo>
                  <a:lnTo>
                    <a:pt x="840" y="472"/>
                  </a:lnTo>
                  <a:lnTo>
                    <a:pt x="837" y="472"/>
                  </a:lnTo>
                  <a:lnTo>
                    <a:pt x="837" y="449"/>
                  </a:lnTo>
                  <a:lnTo>
                    <a:pt x="857" y="449"/>
                  </a:lnTo>
                  <a:lnTo>
                    <a:pt x="857" y="443"/>
                  </a:lnTo>
                  <a:lnTo>
                    <a:pt x="837" y="440"/>
                  </a:lnTo>
                  <a:lnTo>
                    <a:pt x="835" y="425"/>
                  </a:lnTo>
                  <a:lnTo>
                    <a:pt x="837" y="412"/>
                  </a:lnTo>
                  <a:lnTo>
                    <a:pt x="837" y="396"/>
                  </a:lnTo>
                  <a:lnTo>
                    <a:pt x="842" y="394"/>
                  </a:lnTo>
                  <a:lnTo>
                    <a:pt x="844" y="394"/>
                  </a:lnTo>
                  <a:lnTo>
                    <a:pt x="846" y="392"/>
                  </a:lnTo>
                  <a:lnTo>
                    <a:pt x="848" y="392"/>
                  </a:lnTo>
                  <a:lnTo>
                    <a:pt x="848" y="389"/>
                  </a:lnTo>
                  <a:lnTo>
                    <a:pt x="849" y="383"/>
                  </a:lnTo>
                  <a:lnTo>
                    <a:pt x="846" y="374"/>
                  </a:lnTo>
                  <a:lnTo>
                    <a:pt x="844" y="361"/>
                  </a:lnTo>
                  <a:lnTo>
                    <a:pt x="846" y="349"/>
                  </a:lnTo>
                  <a:lnTo>
                    <a:pt x="853" y="349"/>
                  </a:lnTo>
                  <a:lnTo>
                    <a:pt x="860" y="336"/>
                  </a:lnTo>
                  <a:lnTo>
                    <a:pt x="866" y="336"/>
                  </a:lnTo>
                  <a:lnTo>
                    <a:pt x="866" y="329"/>
                  </a:lnTo>
                  <a:lnTo>
                    <a:pt x="869" y="325"/>
                  </a:lnTo>
                  <a:lnTo>
                    <a:pt x="875" y="325"/>
                  </a:lnTo>
                  <a:lnTo>
                    <a:pt x="880" y="323"/>
                  </a:lnTo>
                  <a:lnTo>
                    <a:pt x="886" y="323"/>
                  </a:lnTo>
                  <a:lnTo>
                    <a:pt x="893" y="323"/>
                  </a:lnTo>
                  <a:lnTo>
                    <a:pt x="926" y="380"/>
                  </a:lnTo>
                  <a:lnTo>
                    <a:pt x="937" y="380"/>
                  </a:lnTo>
                  <a:lnTo>
                    <a:pt x="937" y="383"/>
                  </a:lnTo>
                  <a:lnTo>
                    <a:pt x="946" y="383"/>
                  </a:lnTo>
                  <a:lnTo>
                    <a:pt x="946" y="389"/>
                  </a:lnTo>
                  <a:lnTo>
                    <a:pt x="953" y="389"/>
                  </a:lnTo>
                  <a:lnTo>
                    <a:pt x="953" y="392"/>
                  </a:lnTo>
                  <a:lnTo>
                    <a:pt x="960" y="396"/>
                  </a:lnTo>
                  <a:lnTo>
                    <a:pt x="960" y="409"/>
                  </a:lnTo>
                  <a:lnTo>
                    <a:pt x="968" y="418"/>
                  </a:lnTo>
                  <a:lnTo>
                    <a:pt x="977" y="420"/>
                  </a:lnTo>
                  <a:lnTo>
                    <a:pt x="993" y="420"/>
                  </a:lnTo>
                  <a:lnTo>
                    <a:pt x="997" y="436"/>
                  </a:lnTo>
                  <a:lnTo>
                    <a:pt x="1000" y="436"/>
                  </a:lnTo>
                  <a:lnTo>
                    <a:pt x="1002" y="441"/>
                  </a:lnTo>
                  <a:lnTo>
                    <a:pt x="1004" y="445"/>
                  </a:lnTo>
                  <a:lnTo>
                    <a:pt x="1004" y="449"/>
                  </a:lnTo>
                  <a:lnTo>
                    <a:pt x="1004" y="452"/>
                  </a:lnTo>
                  <a:lnTo>
                    <a:pt x="1006" y="454"/>
                  </a:lnTo>
                  <a:lnTo>
                    <a:pt x="1008" y="456"/>
                  </a:lnTo>
                  <a:lnTo>
                    <a:pt x="1011" y="458"/>
                  </a:lnTo>
                  <a:lnTo>
                    <a:pt x="1017" y="460"/>
                  </a:lnTo>
                  <a:lnTo>
                    <a:pt x="1017" y="465"/>
                  </a:lnTo>
                  <a:lnTo>
                    <a:pt x="1037" y="469"/>
                  </a:lnTo>
                  <a:lnTo>
                    <a:pt x="1037" y="465"/>
                  </a:lnTo>
                  <a:lnTo>
                    <a:pt x="1020" y="454"/>
                  </a:lnTo>
                  <a:lnTo>
                    <a:pt x="1008" y="438"/>
                  </a:lnTo>
                  <a:lnTo>
                    <a:pt x="1000" y="418"/>
                  </a:lnTo>
                  <a:lnTo>
                    <a:pt x="997" y="392"/>
                  </a:lnTo>
                  <a:lnTo>
                    <a:pt x="1009" y="390"/>
                  </a:lnTo>
                  <a:lnTo>
                    <a:pt x="1024" y="387"/>
                  </a:lnTo>
                  <a:lnTo>
                    <a:pt x="1038" y="387"/>
                  </a:lnTo>
                  <a:lnTo>
                    <a:pt x="1049" y="392"/>
                  </a:lnTo>
                  <a:lnTo>
                    <a:pt x="1055" y="394"/>
                  </a:lnTo>
                  <a:lnTo>
                    <a:pt x="1060" y="398"/>
                  </a:lnTo>
                  <a:lnTo>
                    <a:pt x="1064" y="401"/>
                  </a:lnTo>
                  <a:lnTo>
                    <a:pt x="1068" y="405"/>
                  </a:lnTo>
                  <a:lnTo>
                    <a:pt x="1071" y="409"/>
                  </a:lnTo>
                  <a:lnTo>
                    <a:pt x="1077" y="412"/>
                  </a:lnTo>
                  <a:lnTo>
                    <a:pt x="1071" y="403"/>
                  </a:lnTo>
                  <a:lnTo>
                    <a:pt x="1066" y="398"/>
                  </a:lnTo>
                  <a:lnTo>
                    <a:pt x="1062" y="390"/>
                  </a:lnTo>
                  <a:lnTo>
                    <a:pt x="1058" y="381"/>
                  </a:lnTo>
                  <a:lnTo>
                    <a:pt x="1057" y="369"/>
                  </a:lnTo>
                  <a:lnTo>
                    <a:pt x="1106" y="329"/>
                  </a:lnTo>
                  <a:lnTo>
                    <a:pt x="1104" y="327"/>
                  </a:lnTo>
                  <a:lnTo>
                    <a:pt x="1104" y="325"/>
                  </a:lnTo>
                  <a:lnTo>
                    <a:pt x="1102" y="321"/>
                  </a:lnTo>
                  <a:lnTo>
                    <a:pt x="1102" y="316"/>
                  </a:lnTo>
                  <a:lnTo>
                    <a:pt x="1100" y="312"/>
                  </a:lnTo>
                  <a:lnTo>
                    <a:pt x="1100" y="307"/>
                  </a:lnTo>
                  <a:lnTo>
                    <a:pt x="1100" y="303"/>
                  </a:lnTo>
                  <a:lnTo>
                    <a:pt x="1102" y="303"/>
                  </a:lnTo>
                  <a:lnTo>
                    <a:pt x="1104" y="301"/>
                  </a:lnTo>
                  <a:lnTo>
                    <a:pt x="1106" y="300"/>
                  </a:lnTo>
                  <a:lnTo>
                    <a:pt x="1108" y="298"/>
                  </a:lnTo>
                  <a:lnTo>
                    <a:pt x="1109" y="296"/>
                  </a:lnTo>
                  <a:lnTo>
                    <a:pt x="1093" y="296"/>
                  </a:lnTo>
                  <a:lnTo>
                    <a:pt x="1093" y="289"/>
                  </a:lnTo>
                  <a:lnTo>
                    <a:pt x="1089" y="289"/>
                  </a:lnTo>
                  <a:lnTo>
                    <a:pt x="1089" y="323"/>
                  </a:lnTo>
                  <a:lnTo>
                    <a:pt x="1086" y="323"/>
                  </a:lnTo>
                  <a:lnTo>
                    <a:pt x="1086" y="332"/>
                  </a:lnTo>
                  <a:lnTo>
                    <a:pt x="1080" y="332"/>
                  </a:lnTo>
                  <a:lnTo>
                    <a:pt x="1078" y="336"/>
                  </a:lnTo>
                  <a:lnTo>
                    <a:pt x="1077" y="338"/>
                  </a:lnTo>
                  <a:lnTo>
                    <a:pt x="1075" y="340"/>
                  </a:lnTo>
                  <a:lnTo>
                    <a:pt x="1075" y="343"/>
                  </a:lnTo>
                  <a:lnTo>
                    <a:pt x="1073" y="349"/>
                  </a:lnTo>
                  <a:lnTo>
                    <a:pt x="1037" y="349"/>
                  </a:lnTo>
                  <a:lnTo>
                    <a:pt x="1035" y="352"/>
                  </a:lnTo>
                  <a:lnTo>
                    <a:pt x="1035" y="358"/>
                  </a:lnTo>
                  <a:lnTo>
                    <a:pt x="1033" y="365"/>
                  </a:lnTo>
                  <a:lnTo>
                    <a:pt x="1033" y="372"/>
                  </a:lnTo>
                  <a:lnTo>
                    <a:pt x="993" y="376"/>
                  </a:lnTo>
                  <a:lnTo>
                    <a:pt x="989" y="356"/>
                  </a:lnTo>
                  <a:lnTo>
                    <a:pt x="991" y="338"/>
                  </a:lnTo>
                  <a:lnTo>
                    <a:pt x="997" y="320"/>
                  </a:lnTo>
                  <a:lnTo>
                    <a:pt x="989" y="320"/>
                  </a:lnTo>
                  <a:lnTo>
                    <a:pt x="989" y="316"/>
                  </a:lnTo>
                  <a:lnTo>
                    <a:pt x="977" y="320"/>
                  </a:lnTo>
                  <a:lnTo>
                    <a:pt x="977" y="323"/>
                  </a:lnTo>
                  <a:lnTo>
                    <a:pt x="969" y="323"/>
                  </a:lnTo>
                  <a:lnTo>
                    <a:pt x="966" y="332"/>
                  </a:lnTo>
                  <a:lnTo>
                    <a:pt x="957" y="332"/>
                  </a:lnTo>
                  <a:lnTo>
                    <a:pt x="953" y="340"/>
                  </a:lnTo>
                  <a:lnTo>
                    <a:pt x="926" y="345"/>
                  </a:lnTo>
                  <a:lnTo>
                    <a:pt x="924" y="329"/>
                  </a:lnTo>
                  <a:lnTo>
                    <a:pt x="924" y="316"/>
                  </a:lnTo>
                  <a:lnTo>
                    <a:pt x="926" y="300"/>
                  </a:lnTo>
                  <a:lnTo>
                    <a:pt x="906" y="300"/>
                  </a:lnTo>
                  <a:lnTo>
                    <a:pt x="906" y="289"/>
                  </a:lnTo>
                  <a:lnTo>
                    <a:pt x="880" y="289"/>
                  </a:lnTo>
                  <a:lnTo>
                    <a:pt x="880" y="260"/>
                  </a:lnTo>
                  <a:lnTo>
                    <a:pt x="886" y="256"/>
                  </a:lnTo>
                  <a:lnTo>
                    <a:pt x="888" y="254"/>
                  </a:lnTo>
                  <a:lnTo>
                    <a:pt x="889" y="250"/>
                  </a:lnTo>
                  <a:lnTo>
                    <a:pt x="891" y="249"/>
                  </a:lnTo>
                  <a:lnTo>
                    <a:pt x="893" y="247"/>
                  </a:lnTo>
                  <a:lnTo>
                    <a:pt x="897" y="245"/>
                  </a:lnTo>
                  <a:lnTo>
                    <a:pt x="902" y="245"/>
                  </a:lnTo>
                  <a:lnTo>
                    <a:pt x="909" y="243"/>
                  </a:lnTo>
                  <a:lnTo>
                    <a:pt x="909" y="223"/>
                  </a:lnTo>
                  <a:lnTo>
                    <a:pt x="913" y="223"/>
                  </a:lnTo>
                  <a:lnTo>
                    <a:pt x="913" y="220"/>
                  </a:lnTo>
                  <a:lnTo>
                    <a:pt x="940" y="220"/>
                  </a:lnTo>
                  <a:lnTo>
                    <a:pt x="940" y="216"/>
                  </a:lnTo>
                  <a:lnTo>
                    <a:pt x="938" y="207"/>
                  </a:lnTo>
                  <a:lnTo>
                    <a:pt x="938" y="196"/>
                  </a:lnTo>
                  <a:lnTo>
                    <a:pt x="942" y="183"/>
                  </a:lnTo>
                  <a:lnTo>
                    <a:pt x="946" y="172"/>
                  </a:lnTo>
                  <a:lnTo>
                    <a:pt x="957" y="172"/>
                  </a:lnTo>
                  <a:lnTo>
                    <a:pt x="966" y="176"/>
                  </a:lnTo>
                  <a:lnTo>
                    <a:pt x="973" y="180"/>
                  </a:lnTo>
                  <a:lnTo>
                    <a:pt x="980" y="183"/>
                  </a:lnTo>
                  <a:lnTo>
                    <a:pt x="980" y="140"/>
                  </a:lnTo>
                  <a:lnTo>
                    <a:pt x="989" y="140"/>
                  </a:lnTo>
                  <a:lnTo>
                    <a:pt x="989" y="120"/>
                  </a:lnTo>
                  <a:lnTo>
                    <a:pt x="997" y="116"/>
                  </a:lnTo>
                  <a:lnTo>
                    <a:pt x="997" y="92"/>
                  </a:lnTo>
                  <a:lnTo>
                    <a:pt x="1013" y="89"/>
                  </a:lnTo>
                  <a:lnTo>
                    <a:pt x="1033" y="89"/>
                  </a:lnTo>
                  <a:lnTo>
                    <a:pt x="1033" y="69"/>
                  </a:lnTo>
                  <a:lnTo>
                    <a:pt x="1044" y="65"/>
                  </a:lnTo>
                  <a:lnTo>
                    <a:pt x="1055" y="61"/>
                  </a:lnTo>
                  <a:lnTo>
                    <a:pt x="1064" y="61"/>
                  </a:lnTo>
                  <a:lnTo>
                    <a:pt x="1077" y="65"/>
                  </a:lnTo>
                  <a:lnTo>
                    <a:pt x="1077" y="36"/>
                  </a:lnTo>
                  <a:lnTo>
                    <a:pt x="1082" y="34"/>
                  </a:lnTo>
                  <a:lnTo>
                    <a:pt x="1086" y="32"/>
                  </a:lnTo>
                  <a:lnTo>
                    <a:pt x="1088" y="30"/>
                  </a:lnTo>
                  <a:lnTo>
                    <a:pt x="1088" y="29"/>
                  </a:lnTo>
                  <a:lnTo>
                    <a:pt x="1089" y="29"/>
                  </a:lnTo>
                  <a:lnTo>
                    <a:pt x="1117" y="29"/>
                  </a:lnTo>
                  <a:lnTo>
                    <a:pt x="1117" y="23"/>
                  </a:lnTo>
                  <a:lnTo>
                    <a:pt x="1126" y="23"/>
                  </a:lnTo>
                  <a:lnTo>
                    <a:pt x="1129" y="16"/>
                  </a:lnTo>
                  <a:lnTo>
                    <a:pt x="1166" y="12"/>
                  </a:lnTo>
                  <a:lnTo>
                    <a:pt x="1166" y="36"/>
                  </a:lnTo>
                  <a:lnTo>
                    <a:pt x="1169" y="36"/>
                  </a:lnTo>
                  <a:lnTo>
                    <a:pt x="1175" y="18"/>
                  </a:lnTo>
                  <a:lnTo>
                    <a:pt x="1186" y="5"/>
                  </a:lnTo>
                  <a:lnTo>
                    <a:pt x="120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64087" y="1609777"/>
            <a:ext cx="4608512" cy="1116372"/>
            <a:chOff x="80902" y="1125695"/>
            <a:chExt cx="3303442" cy="837279"/>
          </a:xfrm>
        </p:grpSpPr>
        <p:sp>
          <p:nvSpPr>
            <p:cNvPr id="13" name="TextBox 12"/>
            <p:cNvSpPr txBox="1"/>
            <p:nvPr/>
          </p:nvSpPr>
          <p:spPr>
            <a:xfrm>
              <a:off x="80902" y="1125695"/>
              <a:ext cx="3303442" cy="2847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902" y="1339726"/>
              <a:ext cx="3291431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pic>
        <p:nvPicPr>
          <p:cNvPr id="19" name="Picture 18" descr="img5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7675" y="1358781"/>
            <a:ext cx="6554624" cy="536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8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719403" y="932392"/>
            <a:ext cx="4608512" cy="259261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267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REGISTER</a:t>
            </a:r>
          </a:p>
          <a:p>
            <a:pPr marL="0" indent="0">
              <a:buNone/>
            </a:pPr>
            <a:r>
              <a:rPr lang="en-US" altLang="ko-KR" sz="4267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PAGE</a:t>
            </a:r>
            <a:endParaRPr lang="ko-KR" altLang="en-US" sz="4267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Picture 4" descr="img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527" y="0"/>
            <a:ext cx="808147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8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CC4E829-C98C-406A-899E-9DF9815FA231}"/>
              </a:ext>
            </a:extLst>
          </p:cNvPr>
          <p:cNvSpPr/>
          <p:nvPr/>
        </p:nvSpPr>
        <p:spPr>
          <a:xfrm>
            <a:off x="1228482" y="46444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591A18A-7559-4485-BC2C-6ACBBA9F87DF}"/>
              </a:ext>
            </a:extLst>
          </p:cNvPr>
          <p:cNvSpPr txBox="1"/>
          <p:nvPr/>
        </p:nvSpPr>
        <p:spPr>
          <a:xfrm>
            <a:off x="6948311" y="1474712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cs typeface="Arial" pitchFamily="34" charset="0"/>
              </a:rPr>
              <a:t>INTRODUCTION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5E3BD7D-EEC6-41FC-867D-95F2B71346B3}"/>
              </a:ext>
            </a:extLst>
          </p:cNvPr>
          <p:cNvSpPr txBox="1"/>
          <p:nvPr/>
        </p:nvSpPr>
        <p:spPr>
          <a:xfrm>
            <a:off x="5967205" y="1384061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C79CA3D-1245-4812-BE2C-A17717D31459}"/>
              </a:ext>
            </a:extLst>
          </p:cNvPr>
          <p:cNvSpPr txBox="1"/>
          <p:nvPr/>
        </p:nvSpPr>
        <p:spPr>
          <a:xfrm>
            <a:off x="7084093" y="5216626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cs typeface="Arial" pitchFamily="34" charset="0"/>
              </a:rPr>
              <a:t>GUI </a:t>
            </a:r>
            <a:r>
              <a:rPr lang="en-US" altLang="ko-KR" sz="2700" dirty="0" smtClean="0">
                <a:solidFill>
                  <a:schemeClr val="bg1"/>
                </a:solidFill>
                <a:cs typeface="Arial" pitchFamily="34" charset="0"/>
              </a:rPr>
              <a:t>DESCRIPTION</a:t>
            </a:r>
            <a:endParaRPr lang="ko-KR" altLang="en-US" sz="27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627DDE9-FE7C-4B7E-A047-E092B6A88859}"/>
              </a:ext>
            </a:extLst>
          </p:cNvPr>
          <p:cNvSpPr txBox="1"/>
          <p:nvPr/>
        </p:nvSpPr>
        <p:spPr>
          <a:xfrm>
            <a:off x="5967205" y="2697934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A5757E4-1723-4073-9FC5-1D351F20A151}"/>
              </a:ext>
            </a:extLst>
          </p:cNvPr>
          <p:cNvSpPr txBox="1"/>
          <p:nvPr/>
        </p:nvSpPr>
        <p:spPr>
          <a:xfrm>
            <a:off x="7019540" y="2770182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cs typeface="Arial" pitchFamily="34" charset="0"/>
              </a:rPr>
              <a:t>DIAGRAMS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7B9AF74-CA02-49F9-88D7-98D77F70D10F}"/>
              </a:ext>
            </a:extLst>
          </p:cNvPr>
          <p:cNvSpPr txBox="1"/>
          <p:nvPr/>
        </p:nvSpPr>
        <p:spPr>
          <a:xfrm>
            <a:off x="6031758" y="3858565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93DF382-44DD-45C3-9704-34E8893BC3AC}"/>
              </a:ext>
            </a:extLst>
          </p:cNvPr>
          <p:cNvSpPr txBox="1"/>
          <p:nvPr/>
        </p:nvSpPr>
        <p:spPr>
          <a:xfrm>
            <a:off x="7084093" y="4002010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cs typeface="Arial" pitchFamily="34" charset="0"/>
              </a:rPr>
              <a:t>FEATURES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611BD74-B8C0-4D62-99FC-2DBC909A434D}"/>
              </a:ext>
            </a:extLst>
          </p:cNvPr>
          <p:cNvSpPr txBox="1"/>
          <p:nvPr/>
        </p:nvSpPr>
        <p:spPr>
          <a:xfrm>
            <a:off x="6031758" y="5081787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42C12F7-AE9B-40D2-A6C4-2F1B6BC860EE}"/>
              </a:ext>
            </a:extLst>
          </p:cNvPr>
          <p:cNvSpPr txBox="1"/>
          <p:nvPr/>
        </p:nvSpPr>
        <p:spPr>
          <a:xfrm>
            <a:off x="1228482" y="1064918"/>
            <a:ext cx="466184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60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OUTLINE</a:t>
            </a:r>
            <a:endParaRPr lang="ko-KR" altLang="en-US" sz="6000" b="1" dirty="0">
              <a:solidFill>
                <a:schemeClr val="bg1"/>
              </a:solidFill>
              <a:latin typeface="Arial Rounded MT Bold" panose="020F0704030504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img4.PNG"/>
          <p:cNvPicPr>
            <a:picLocks noGrp="1"/>
          </p:cNvPicPr>
          <p:nvPr>
            <p:ph type="pic" idx="19"/>
          </p:nvPr>
        </p:nvPicPr>
        <p:blipFill>
          <a:blip r:embed="rId2" cstate="print"/>
          <a:srcRect l="13731" r="13731"/>
          <a:stretch>
            <a:fillRect/>
          </a:stretch>
        </p:blipFill>
        <p:spPr>
          <a:xfrm>
            <a:off x="4794191" y="85458"/>
            <a:ext cx="7397809" cy="65121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3707" y="2551905"/>
            <a:ext cx="4915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JOB OPTIONS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Freeform 18">
            <a:extLst>
              <a:ext uri="{FF2B5EF4-FFF2-40B4-BE49-F238E27FC236}">
                <a16:creationId xmlns:a16="http://schemas.microsoft.com/office/drawing/2014/main" xmlns="" id="{F57ADD61-A5C9-4BA6-A485-F46349246C4A}"/>
              </a:ext>
            </a:extLst>
          </p:cNvPr>
          <p:cNvSpPr/>
          <p:nvPr/>
        </p:nvSpPr>
        <p:spPr>
          <a:xfrm>
            <a:off x="457009" y="5402966"/>
            <a:ext cx="1354971" cy="1318020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8200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9007267" y="1538243"/>
            <a:ext cx="3103356" cy="27432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그룹 306">
            <a:extLst>
              <a:ext uri="{FF2B5EF4-FFF2-40B4-BE49-F238E27FC236}">
                <a16:creationId xmlns:a16="http://schemas.microsoft.com/office/drawing/2014/main" xmlns="" id="{EC57E888-B904-4E0D-9A5F-055F7DE234EB}"/>
              </a:ext>
            </a:extLst>
          </p:cNvPr>
          <p:cNvGrpSpPr/>
          <p:nvPr/>
        </p:nvGrpSpPr>
        <p:grpSpPr>
          <a:xfrm>
            <a:off x="3278651" y="1717188"/>
            <a:ext cx="8831972" cy="5196213"/>
            <a:chOff x="635000" y="1382713"/>
            <a:chExt cx="7869238" cy="4572000"/>
          </a:xfrm>
          <a:solidFill>
            <a:srgbClr val="FFC000"/>
          </a:solidFill>
        </p:grpSpPr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xmlns="" id="{B35832A8-7429-427E-860E-AAE771B081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xmlns="" id="{8EB25F61-1F2E-4156-BE57-5D0CD173EB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xmlns="" id="{D9895D95-2D4D-45FA-A51C-491C7D12E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xmlns="" id="{44A74B9E-716F-4749-A22B-89C92B5612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1371" y="113838"/>
            <a:ext cx="9601067" cy="1232960"/>
          </a:xfrm>
        </p:spPr>
        <p:txBody>
          <a:bodyPr/>
          <a:lstStyle/>
          <a:p>
            <a:r>
              <a:rPr lang="en-US" altLang="ko-KR" dirty="0" smtClean="0"/>
              <a:t>AVAILABLE JOB LIST</a:t>
            </a:r>
            <a:endParaRPr lang="ko-KR" altLang="en-US" dirty="0"/>
          </a:p>
        </p:txBody>
      </p:sp>
      <p:sp>
        <p:nvSpPr>
          <p:cNvPr id="6" name="Rounded Rectangle 27"/>
          <p:cNvSpPr/>
          <p:nvPr/>
        </p:nvSpPr>
        <p:spPr>
          <a:xfrm>
            <a:off x="8864987" y="4685776"/>
            <a:ext cx="484596" cy="37223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6864087" y="1609776"/>
            <a:ext cx="4608512" cy="623929"/>
            <a:chOff x="80902" y="1125695"/>
            <a:chExt cx="3303442" cy="467947"/>
          </a:xfrm>
        </p:grpSpPr>
        <p:sp>
          <p:nvSpPr>
            <p:cNvPr id="13" name="TextBox 12"/>
            <p:cNvSpPr txBox="1"/>
            <p:nvPr/>
          </p:nvSpPr>
          <p:spPr>
            <a:xfrm>
              <a:off x="80902" y="1125695"/>
              <a:ext cx="3303442" cy="2847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902" y="1339726"/>
              <a:ext cx="32914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Round Same Side Corner Rectangle 8"/>
          <p:cNvSpPr/>
          <p:nvPr/>
        </p:nvSpPr>
        <p:spPr>
          <a:xfrm>
            <a:off x="7248133" y="3125416"/>
            <a:ext cx="357623" cy="941891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pic>
        <p:nvPicPr>
          <p:cNvPr id="19" name="Picture 18" descr="img6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22" y="1333145"/>
            <a:ext cx="8007724" cy="5896598"/>
          </a:xfrm>
          <a:prstGeom prst="rect">
            <a:avLst/>
          </a:prstGeom>
        </p:spPr>
      </p:pic>
      <p:sp>
        <p:nvSpPr>
          <p:cNvPr id="20" name="Freeform 18">
            <a:extLst>
              <a:ext uri="{FF2B5EF4-FFF2-40B4-BE49-F238E27FC236}">
                <a16:creationId xmlns:a16="http://schemas.microsoft.com/office/drawing/2014/main" xmlns="" id="{F57ADD61-A5C9-4BA6-A485-F46349246C4A}"/>
              </a:ext>
            </a:extLst>
          </p:cNvPr>
          <p:cNvSpPr/>
          <p:nvPr/>
        </p:nvSpPr>
        <p:spPr>
          <a:xfrm>
            <a:off x="10828159" y="5363772"/>
            <a:ext cx="1354971" cy="1318020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7406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111095" y="932392"/>
            <a:ext cx="5216820" cy="259261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267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COURSE </a:t>
            </a:r>
          </a:p>
          <a:p>
            <a:pPr marL="0" indent="0">
              <a:buNone/>
            </a:pPr>
            <a:r>
              <a:rPr lang="en-US" altLang="ko-KR" sz="4267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LIST</a:t>
            </a:r>
            <a:endParaRPr lang="ko-KR" altLang="en-US" sz="4267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7" name="Picture 6" descr="img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1803" y="0"/>
            <a:ext cx="7968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6733" y="1563880"/>
            <a:ext cx="4404843" cy="35806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7" name="그룹 306">
            <a:extLst>
              <a:ext uri="{FF2B5EF4-FFF2-40B4-BE49-F238E27FC236}">
                <a16:creationId xmlns:a16="http://schemas.microsoft.com/office/drawing/2014/main" xmlns="" id="{EC57E888-B904-4E0D-9A5F-055F7DE234EB}"/>
              </a:ext>
            </a:extLst>
          </p:cNvPr>
          <p:cNvGrpSpPr/>
          <p:nvPr/>
        </p:nvGrpSpPr>
        <p:grpSpPr>
          <a:xfrm>
            <a:off x="345632" y="1935008"/>
            <a:ext cx="8831972" cy="5196213"/>
            <a:chOff x="635000" y="1382713"/>
            <a:chExt cx="7869238" cy="4572000"/>
          </a:xfrm>
          <a:solidFill>
            <a:srgbClr val="FFC000"/>
          </a:solidFill>
        </p:grpSpPr>
        <p:sp>
          <p:nvSpPr>
            <p:cNvPr id="308" name="Freeform 8">
              <a:extLst>
                <a:ext uri="{FF2B5EF4-FFF2-40B4-BE49-F238E27FC236}">
                  <a16:creationId xmlns:a16="http://schemas.microsoft.com/office/drawing/2014/main" xmlns="" id="{B35832A8-7429-427E-860E-AAE771B081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309" name="Freeform 9">
              <a:extLst>
                <a:ext uri="{FF2B5EF4-FFF2-40B4-BE49-F238E27FC236}">
                  <a16:creationId xmlns:a16="http://schemas.microsoft.com/office/drawing/2014/main" xmlns="" id="{8EB25F61-1F2E-4156-BE57-5D0CD173EB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310" name="Freeform 10">
              <a:extLst>
                <a:ext uri="{FF2B5EF4-FFF2-40B4-BE49-F238E27FC236}">
                  <a16:creationId xmlns:a16="http://schemas.microsoft.com/office/drawing/2014/main" xmlns="" id="{D9895D95-2D4D-45FA-A51C-491C7D12E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311" name="Freeform 11">
              <a:extLst>
                <a:ext uri="{FF2B5EF4-FFF2-40B4-BE49-F238E27FC236}">
                  <a16:creationId xmlns:a16="http://schemas.microsoft.com/office/drawing/2014/main" xmlns="" id="{44A74B9E-716F-4749-A22B-89C92B5612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009" y="0"/>
            <a:ext cx="9601067" cy="1381628"/>
          </a:xfrm>
        </p:spPr>
        <p:txBody>
          <a:bodyPr/>
          <a:lstStyle/>
          <a:p>
            <a:r>
              <a:rPr lang="en-US" altLang="ko-KR" b="1" u="sng" dirty="0" smtClean="0"/>
              <a:t>CONCLUSION</a:t>
            </a:r>
            <a:endParaRPr lang="ko-KR" alt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238572" y="2290273"/>
            <a:ext cx="5850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/>
              <a:t>USER FRIENDLY APPLICATION</a:t>
            </a:r>
            <a:endParaRPr lang="en-US" sz="2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296639" y="2963962"/>
            <a:ext cx="388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 smtClean="0"/>
              <a:t>EFFICIENCY LEVEL</a:t>
            </a:r>
            <a:endParaRPr 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25301" y="3722138"/>
            <a:ext cx="5163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 smtClean="0"/>
              <a:t>SECURITY</a:t>
            </a:r>
            <a:r>
              <a:rPr lang="en-US" sz="2400" b="1" dirty="0" smtClean="0"/>
              <a:t> ACCESS</a:t>
            </a:r>
            <a:endParaRPr 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354856" y="4542668"/>
            <a:ext cx="4778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 smtClean="0"/>
              <a:t>FUTURE EXPECTATIONS</a:t>
            </a:r>
            <a:endParaRPr lang="en-US" sz="2800" b="1" dirty="0"/>
          </a:p>
        </p:txBody>
      </p:sp>
      <p:sp>
        <p:nvSpPr>
          <p:cNvPr id="39" name="Freeform 18">
            <a:extLst>
              <a:ext uri="{FF2B5EF4-FFF2-40B4-BE49-F238E27FC236}">
                <a16:creationId xmlns:a16="http://schemas.microsoft.com/office/drawing/2014/main" xmlns="" id="{F57ADD61-A5C9-4BA6-A485-F46349246C4A}"/>
              </a:ext>
            </a:extLst>
          </p:cNvPr>
          <p:cNvSpPr/>
          <p:nvPr/>
        </p:nvSpPr>
        <p:spPr>
          <a:xfrm>
            <a:off x="457009" y="5402966"/>
            <a:ext cx="1354971" cy="1318020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7623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 rot="657340">
            <a:off x="-54855" y="3017315"/>
            <a:ext cx="12192000" cy="768084"/>
          </a:xfrm>
        </p:spPr>
        <p:txBody>
          <a:bodyPr/>
          <a:lstStyle/>
          <a:p>
            <a:r>
              <a:rPr lang="en-US" altLang="ko-KR" sz="8000" dirty="0"/>
              <a:t>Thank </a:t>
            </a:r>
            <a:r>
              <a:rPr lang="en-US" altLang="ko-KR" sz="8000" dirty="0" smtClean="0"/>
              <a:t>You</a:t>
            </a:r>
            <a:endParaRPr lang="ko-KR" altLang="en-US" sz="8000" dirty="0"/>
          </a:p>
        </p:txBody>
      </p:sp>
      <p:sp>
        <p:nvSpPr>
          <p:cNvPr id="4" name="Freeform 18">
            <a:extLst>
              <a:ext uri="{FF2B5EF4-FFF2-40B4-BE49-F238E27FC236}">
                <a16:creationId xmlns:a16="http://schemas.microsoft.com/office/drawing/2014/main" xmlns="" id="{F57ADD61-A5C9-4BA6-A485-F46349246C4A}"/>
              </a:ext>
            </a:extLst>
          </p:cNvPr>
          <p:cNvSpPr/>
          <p:nvPr/>
        </p:nvSpPr>
        <p:spPr>
          <a:xfrm>
            <a:off x="670732" y="4546123"/>
            <a:ext cx="1354971" cy="1318020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678411" y="5864143"/>
            <a:ext cx="1347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JAVA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5704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CC4E829-C98C-406A-899E-9DF9815FA231}"/>
              </a:ext>
            </a:extLst>
          </p:cNvPr>
          <p:cNvSpPr/>
          <p:nvPr/>
        </p:nvSpPr>
        <p:spPr>
          <a:xfrm>
            <a:off x="1229360" y="17092"/>
            <a:ext cx="500888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5E3BD7D-EEC6-41FC-867D-95F2B71346B3}"/>
              </a:ext>
            </a:extLst>
          </p:cNvPr>
          <p:cNvSpPr txBox="1"/>
          <p:nvPr/>
        </p:nvSpPr>
        <p:spPr>
          <a:xfrm>
            <a:off x="6505590" y="996729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627DDE9-FE7C-4B7E-A047-E092B6A88859}"/>
              </a:ext>
            </a:extLst>
          </p:cNvPr>
          <p:cNvSpPr txBox="1"/>
          <p:nvPr/>
        </p:nvSpPr>
        <p:spPr>
          <a:xfrm>
            <a:off x="6505590" y="2310602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7B9AF74-CA02-49F9-88D7-98D77F70D10F}"/>
              </a:ext>
            </a:extLst>
          </p:cNvPr>
          <p:cNvSpPr txBox="1"/>
          <p:nvPr/>
        </p:nvSpPr>
        <p:spPr>
          <a:xfrm>
            <a:off x="6570143" y="3910599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611BD74-B8C0-4D62-99FC-2DBC909A434D}"/>
              </a:ext>
            </a:extLst>
          </p:cNvPr>
          <p:cNvSpPr txBox="1"/>
          <p:nvPr/>
        </p:nvSpPr>
        <p:spPr>
          <a:xfrm>
            <a:off x="6505590" y="5100732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cs typeface="Arial" pitchFamily="34" charset="0"/>
              </a:rPr>
              <a:t>08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591A18A-7559-4485-BC2C-6ACBBA9F87DF}"/>
              </a:ext>
            </a:extLst>
          </p:cNvPr>
          <p:cNvSpPr txBox="1"/>
          <p:nvPr/>
        </p:nvSpPr>
        <p:spPr>
          <a:xfrm>
            <a:off x="7530160" y="1131568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cs typeface="Arial" pitchFamily="34" charset="0"/>
              </a:rPr>
              <a:t>DATABASE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591A18A-7559-4485-BC2C-6ACBBA9F87DF}"/>
              </a:ext>
            </a:extLst>
          </p:cNvPr>
          <p:cNvSpPr txBox="1"/>
          <p:nvPr/>
        </p:nvSpPr>
        <p:spPr>
          <a:xfrm>
            <a:off x="7486696" y="2282539"/>
            <a:ext cx="4041581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cs typeface="Arial" pitchFamily="34" charset="0"/>
              </a:rPr>
              <a:t>TOOLS AND JAVA CONCEPTS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591A18A-7559-4485-BC2C-6ACBBA9F87DF}"/>
              </a:ext>
            </a:extLst>
          </p:cNvPr>
          <p:cNvSpPr txBox="1"/>
          <p:nvPr/>
        </p:nvSpPr>
        <p:spPr>
          <a:xfrm>
            <a:off x="7530160" y="3579329"/>
            <a:ext cx="4661840" cy="133882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cs typeface="Arial" pitchFamily="34" charset="0"/>
              </a:rPr>
              <a:t>LIMITATIONS AND POSSIBLE FUTURE IMPROVEMENTS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591A18A-7559-4485-BC2C-6ACBBA9F87DF}"/>
              </a:ext>
            </a:extLst>
          </p:cNvPr>
          <p:cNvSpPr txBox="1"/>
          <p:nvPr/>
        </p:nvSpPr>
        <p:spPr>
          <a:xfrm>
            <a:off x="7551249" y="5235571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cs typeface="Arial" pitchFamily="34" charset="0"/>
              </a:rPr>
              <a:t>CONCLUSION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42C12F7-AE9B-40D2-A6C4-2F1B6BC860EE}"/>
              </a:ext>
            </a:extLst>
          </p:cNvPr>
          <p:cNvSpPr txBox="1"/>
          <p:nvPr/>
        </p:nvSpPr>
        <p:spPr>
          <a:xfrm>
            <a:off x="1229360" y="889525"/>
            <a:ext cx="500888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60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OUTLINE</a:t>
            </a:r>
            <a:endParaRPr lang="ko-KR" altLang="en-US" sz="6000" b="1" dirty="0">
              <a:solidFill>
                <a:schemeClr val="bg1"/>
              </a:solidFill>
              <a:latin typeface="Arial Rounded MT Bold" panose="020F0704030504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9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8F19191-259F-46FD-80F2-53A5AF16BDEB}"/>
              </a:ext>
            </a:extLst>
          </p:cNvPr>
          <p:cNvSpPr/>
          <p:nvPr/>
        </p:nvSpPr>
        <p:spPr>
          <a:xfrm>
            <a:off x="377488" y="487109"/>
            <a:ext cx="6117315" cy="225609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C9ED435-36B6-4A02-9285-0CCAF4E39CA9}"/>
              </a:ext>
            </a:extLst>
          </p:cNvPr>
          <p:cNvSpPr txBox="1"/>
          <p:nvPr/>
        </p:nvSpPr>
        <p:spPr>
          <a:xfrm>
            <a:off x="302142" y="1074625"/>
            <a:ext cx="538037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INTRODUCTION</a:t>
            </a:r>
            <a:endParaRPr lang="en-US" altLang="ko-KR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70149" y="1030379"/>
            <a:ext cx="5024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bg1"/>
                </a:solidFill>
              </a:rPr>
              <a:t>SHOWS AVAILABLE JOBS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70149" y="1694607"/>
            <a:ext cx="5548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bg1"/>
                </a:solidFill>
              </a:rPr>
              <a:t>SHOWS OFFERED COURSES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0149" y="2456623"/>
            <a:ext cx="5463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bg1"/>
                </a:solidFill>
              </a:rPr>
              <a:t>CAN CREATE OWN PROFILE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0149" y="3980655"/>
            <a:ext cx="5352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bg1"/>
                </a:solidFill>
              </a:rPr>
              <a:t>EASY AND RELIABLE  FOR STUDENTS USE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70149" y="3218639"/>
            <a:ext cx="4753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bg1"/>
                </a:solidFill>
              </a:rPr>
              <a:t>CHECK REQUIREMENTS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F19191-259F-46FD-80F2-53A5AF16BDEB}"/>
              </a:ext>
            </a:extLst>
          </p:cNvPr>
          <p:cNvSpPr/>
          <p:nvPr/>
        </p:nvSpPr>
        <p:spPr>
          <a:xfrm>
            <a:off x="803305" y="487109"/>
            <a:ext cx="5691498" cy="225609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9ED435-36B6-4A02-9285-0CCAF4E39CA9}"/>
              </a:ext>
            </a:extLst>
          </p:cNvPr>
          <p:cNvSpPr txBox="1"/>
          <p:nvPr/>
        </p:nvSpPr>
        <p:spPr>
          <a:xfrm>
            <a:off x="302142" y="1074625"/>
            <a:ext cx="538037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DIAGRAMS</a:t>
            </a:r>
            <a:endParaRPr lang="en-US" altLang="ko-KR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5933" y="951515"/>
            <a:ext cx="3555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 ARCHITECTURE</a:t>
            </a:r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484692" y="2196045"/>
            <a:ext cx="3555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 DIAGRAM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45933" y="3048751"/>
            <a:ext cx="3555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DIAGRAM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545932" y="3797286"/>
            <a:ext cx="3555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USE CASE DIAGRAM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484692" y="4976709"/>
            <a:ext cx="3555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STATECHART DIAGRAM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051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2460"/>
            <a:ext cx="4717279" cy="67255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8F19191-259F-46FD-80F2-53A5AF16BDEB}"/>
              </a:ext>
            </a:extLst>
          </p:cNvPr>
          <p:cNvSpPr/>
          <p:nvPr/>
        </p:nvSpPr>
        <p:spPr>
          <a:xfrm>
            <a:off x="20044" y="487110"/>
            <a:ext cx="4697235" cy="22304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C9ED435-36B6-4A02-9285-0CCAF4E39CA9}"/>
              </a:ext>
            </a:extLst>
          </p:cNvPr>
          <p:cNvSpPr txBox="1"/>
          <p:nvPr/>
        </p:nvSpPr>
        <p:spPr>
          <a:xfrm>
            <a:off x="-592214" y="923478"/>
            <a:ext cx="499625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6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SYSTEM ARCHITECTURE</a:t>
            </a:r>
            <a:endParaRPr lang="en-US" altLang="ko-KR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323" y="132461"/>
            <a:ext cx="7417171" cy="634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8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2460"/>
            <a:ext cx="4717279" cy="67255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8F19191-259F-46FD-80F2-53A5AF16BDEB}"/>
              </a:ext>
            </a:extLst>
          </p:cNvPr>
          <p:cNvSpPr/>
          <p:nvPr/>
        </p:nvSpPr>
        <p:spPr>
          <a:xfrm>
            <a:off x="20044" y="487109"/>
            <a:ext cx="4728379" cy="225609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C9ED435-36B6-4A02-9285-0CCAF4E39CA9}"/>
              </a:ext>
            </a:extLst>
          </p:cNvPr>
          <p:cNvSpPr txBox="1"/>
          <p:nvPr/>
        </p:nvSpPr>
        <p:spPr>
          <a:xfrm>
            <a:off x="-797313" y="1200477"/>
            <a:ext cx="499625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6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ER DIAGRAM</a:t>
            </a:r>
            <a:endParaRPr lang="en-US" altLang="ko-KR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279" y="255552"/>
            <a:ext cx="7529273" cy="666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2460"/>
            <a:ext cx="4717279" cy="67255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8F19191-259F-46FD-80F2-53A5AF16BDEB}"/>
              </a:ext>
            </a:extLst>
          </p:cNvPr>
          <p:cNvSpPr/>
          <p:nvPr/>
        </p:nvSpPr>
        <p:spPr>
          <a:xfrm>
            <a:off x="20044" y="487109"/>
            <a:ext cx="4728379" cy="225609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C9ED435-36B6-4A02-9285-0CCAF4E39CA9}"/>
              </a:ext>
            </a:extLst>
          </p:cNvPr>
          <p:cNvSpPr txBox="1"/>
          <p:nvPr/>
        </p:nvSpPr>
        <p:spPr>
          <a:xfrm>
            <a:off x="-797313" y="1200477"/>
            <a:ext cx="499625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6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CLASS DIAGRAM</a:t>
            </a:r>
            <a:endParaRPr lang="en-US" altLang="ko-KR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279" y="132460"/>
            <a:ext cx="7404041" cy="672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4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132460"/>
            <a:ext cx="4528038" cy="67255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8F19191-259F-46FD-80F2-53A5AF16BDEB}"/>
              </a:ext>
            </a:extLst>
          </p:cNvPr>
          <p:cNvSpPr/>
          <p:nvPr/>
        </p:nvSpPr>
        <p:spPr>
          <a:xfrm>
            <a:off x="20044" y="487109"/>
            <a:ext cx="4507995" cy="24440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C9ED435-36B6-4A02-9285-0CCAF4E39CA9}"/>
              </a:ext>
            </a:extLst>
          </p:cNvPr>
          <p:cNvSpPr txBox="1"/>
          <p:nvPr/>
        </p:nvSpPr>
        <p:spPr>
          <a:xfrm>
            <a:off x="-1048094" y="985883"/>
            <a:ext cx="4996251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USE CASE DIAGRAM</a:t>
            </a:r>
            <a:endParaRPr lang="en-US" altLang="ko-KR" sz="4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023" y="132460"/>
            <a:ext cx="7874976" cy="672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0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231</Words>
  <Application>Microsoft Office PowerPoint</Application>
  <PresentationFormat>Widescreen</PresentationFormat>
  <Paragraphs>110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 Unicode MS</vt:lpstr>
      <vt:lpstr>맑은 고딕</vt:lpstr>
      <vt:lpstr>Arial</vt:lpstr>
      <vt:lpstr>Arial Rounded MT Bold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Ehsanul Haque</cp:lastModifiedBy>
  <cp:revision>167</cp:revision>
  <dcterms:created xsi:type="dcterms:W3CDTF">2019-01-14T06:35:35Z</dcterms:created>
  <dcterms:modified xsi:type="dcterms:W3CDTF">2019-12-22T08:04:35Z</dcterms:modified>
</cp:coreProperties>
</file>