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1"/>
  </p:sldMasterIdLst>
  <p:notesMasterIdLst>
    <p:notesMasterId r:id="rId25"/>
  </p:notesMasterIdLst>
  <p:handoutMasterIdLst>
    <p:handoutMasterId r:id="rId26"/>
  </p:handoutMasterIdLst>
  <p:sldIdLst>
    <p:sldId id="365" r:id="rId2"/>
    <p:sldId id="364" r:id="rId3"/>
    <p:sldId id="372" r:id="rId4"/>
    <p:sldId id="373" r:id="rId5"/>
    <p:sldId id="374" r:id="rId6"/>
    <p:sldId id="376" r:id="rId7"/>
    <p:sldId id="375" r:id="rId8"/>
    <p:sldId id="377" r:id="rId9"/>
    <p:sldId id="378" r:id="rId10"/>
    <p:sldId id="384" r:id="rId11"/>
    <p:sldId id="389" r:id="rId12"/>
    <p:sldId id="386" r:id="rId13"/>
    <p:sldId id="390" r:id="rId14"/>
    <p:sldId id="379" r:id="rId15"/>
    <p:sldId id="385" r:id="rId16"/>
    <p:sldId id="391" r:id="rId17"/>
    <p:sldId id="380" r:id="rId18"/>
    <p:sldId id="381" r:id="rId19"/>
    <p:sldId id="392" r:id="rId20"/>
    <p:sldId id="382" r:id="rId21"/>
    <p:sldId id="387" r:id="rId22"/>
    <p:sldId id="388" r:id="rId23"/>
    <p:sldId id="3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4DD"/>
    <a:srgbClr val="ECE2EE"/>
    <a:srgbClr val="E1FFFF"/>
    <a:srgbClr val="E7DAEA"/>
    <a:srgbClr val="FEDEF3"/>
    <a:srgbClr val="FDBFE7"/>
    <a:srgbClr val="73CB8E"/>
    <a:srgbClr val="CC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shrat Tarmin Meem" userId="0d44598bb917b006" providerId="LiveId" clId="{CDECD2E0-2557-447C-92A1-7EE839AFCC0D}"/>
    <pc:docChg chg="undo custSel addSld delSld modSld sldOrd">
      <pc:chgData name="Nushrat Tarmin Meem" userId="0d44598bb917b006" providerId="LiveId" clId="{CDECD2E0-2557-447C-92A1-7EE839AFCC0D}" dt="2024-05-13T06:52:17.632" v="894" actId="2164"/>
      <pc:docMkLst>
        <pc:docMk/>
      </pc:docMkLst>
      <pc:sldChg chg="addSp delSp modSp mod">
        <pc:chgData name="Nushrat Tarmin Meem" userId="0d44598bb917b006" providerId="LiveId" clId="{CDECD2E0-2557-447C-92A1-7EE839AFCC0D}" dt="2024-05-13T06:12:33.694" v="306" actId="1076"/>
        <pc:sldMkLst>
          <pc:docMk/>
          <pc:sldMk cId="2743153486" sldId="365"/>
        </pc:sldMkLst>
        <pc:spChg chg="add del mod">
          <ac:chgData name="Nushrat Tarmin Meem" userId="0d44598bb917b006" providerId="LiveId" clId="{CDECD2E0-2557-447C-92A1-7EE839AFCC0D}" dt="2024-05-13T06:04:15.337" v="265" actId="478"/>
          <ac:spMkLst>
            <pc:docMk/>
            <pc:sldMk cId="2743153486" sldId="365"/>
            <ac:spMk id="4" creationId="{B03270ED-ED25-4454-B885-DCAC8CF37646}"/>
          </ac:spMkLst>
        </pc:spChg>
        <pc:spChg chg="mod">
          <ac:chgData name="Nushrat Tarmin Meem" userId="0d44598bb917b006" providerId="LiveId" clId="{CDECD2E0-2557-447C-92A1-7EE839AFCC0D}" dt="2024-05-13T05:32:08.167" v="4" actId="1076"/>
          <ac:spMkLst>
            <pc:docMk/>
            <pc:sldMk cId="2743153486" sldId="365"/>
            <ac:spMk id="9" creationId="{65104BB7-CF98-AE21-2769-D4278E38DEA6}"/>
          </ac:spMkLst>
        </pc:spChg>
        <pc:spChg chg="mod">
          <ac:chgData name="Nushrat Tarmin Meem" userId="0d44598bb917b006" providerId="LiveId" clId="{CDECD2E0-2557-447C-92A1-7EE839AFCC0D}" dt="2024-05-13T06:12:30.948" v="304" actId="207"/>
          <ac:spMkLst>
            <pc:docMk/>
            <pc:sldMk cId="2743153486" sldId="365"/>
            <ac:spMk id="14" creationId="{9A49A2EA-ECC0-439F-B27B-6202642FA3DB}"/>
          </ac:spMkLst>
        </pc:spChg>
        <pc:spChg chg="del mod">
          <ac:chgData name="Nushrat Tarmin Meem" userId="0d44598bb917b006" providerId="LiveId" clId="{CDECD2E0-2557-447C-92A1-7EE839AFCC0D}" dt="2024-05-13T06:00:31.543" v="154" actId="478"/>
          <ac:spMkLst>
            <pc:docMk/>
            <pc:sldMk cId="2743153486" sldId="365"/>
            <ac:spMk id="15" creationId="{6F2ECFEB-1315-48CF-B34F-F107321AF1E3}"/>
          </ac:spMkLst>
        </pc:spChg>
        <pc:spChg chg="mod">
          <ac:chgData name="Nushrat Tarmin Meem" userId="0d44598bb917b006" providerId="LiveId" clId="{CDECD2E0-2557-447C-92A1-7EE839AFCC0D}" dt="2024-05-13T06:10:19.181" v="295" actId="113"/>
          <ac:spMkLst>
            <pc:docMk/>
            <pc:sldMk cId="2743153486" sldId="365"/>
            <ac:spMk id="16" creationId="{1E10D68C-2AF0-4836-99F6-F061C6C394DD}"/>
          </ac:spMkLst>
        </pc:spChg>
        <pc:spChg chg="mod">
          <ac:chgData name="Nushrat Tarmin Meem" userId="0d44598bb917b006" providerId="LiveId" clId="{CDECD2E0-2557-447C-92A1-7EE839AFCC0D}" dt="2024-05-13T06:05:34.574" v="266" actId="20577"/>
          <ac:spMkLst>
            <pc:docMk/>
            <pc:sldMk cId="2743153486" sldId="365"/>
            <ac:spMk id="18" creationId="{C4157562-6D72-49A9-86BA-D8738766E5E3}"/>
          </ac:spMkLst>
        </pc:spChg>
        <pc:spChg chg="mod">
          <ac:chgData name="Nushrat Tarmin Meem" userId="0d44598bb917b006" providerId="LiveId" clId="{CDECD2E0-2557-447C-92A1-7EE839AFCC0D}" dt="2024-05-13T06:09:00.089" v="289" actId="120"/>
          <ac:spMkLst>
            <pc:docMk/>
            <pc:sldMk cId="2743153486" sldId="365"/>
            <ac:spMk id="19" creationId="{2AB7E8C7-733E-4581-886B-A86BC6BABDFA}"/>
          </ac:spMkLst>
        </pc:spChg>
        <pc:spChg chg="add mod">
          <ac:chgData name="Nushrat Tarmin Meem" userId="0d44598bb917b006" providerId="LiveId" clId="{CDECD2E0-2557-447C-92A1-7EE839AFCC0D}" dt="2024-05-13T06:10:23.798" v="296" actId="113"/>
          <ac:spMkLst>
            <pc:docMk/>
            <pc:sldMk cId="2743153486" sldId="365"/>
            <ac:spMk id="20" creationId="{8E7F463D-9F2D-4078-8099-FA60ED26C93E}"/>
          </ac:spMkLst>
        </pc:spChg>
        <pc:spChg chg="add mod">
          <ac:chgData name="Nushrat Tarmin Meem" userId="0d44598bb917b006" providerId="LiveId" clId="{CDECD2E0-2557-447C-92A1-7EE839AFCC0D}" dt="2024-05-13T06:11:24.549" v="300" actId="207"/>
          <ac:spMkLst>
            <pc:docMk/>
            <pc:sldMk cId="2743153486" sldId="365"/>
            <ac:spMk id="21" creationId="{4816CE65-7AF5-4161-A22D-F8A4FA2E872B}"/>
          </ac:spMkLst>
        </pc:spChg>
        <pc:spChg chg="add del mod">
          <ac:chgData name="Nushrat Tarmin Meem" userId="0d44598bb917b006" providerId="LiveId" clId="{CDECD2E0-2557-447C-92A1-7EE839AFCC0D}" dt="2024-05-13T05:59:26.651" v="94" actId="478"/>
          <ac:spMkLst>
            <pc:docMk/>
            <pc:sldMk cId="2743153486" sldId="365"/>
            <ac:spMk id="22" creationId="{C2DB2AE3-0377-434E-A570-7AE67DD4C686}"/>
          </ac:spMkLst>
        </pc:spChg>
        <pc:spChg chg="mod">
          <ac:chgData name="Nushrat Tarmin Meem" userId="0d44598bb917b006" providerId="LiveId" clId="{CDECD2E0-2557-447C-92A1-7EE839AFCC0D}" dt="2024-05-13T06:00:37.271" v="155"/>
          <ac:spMkLst>
            <pc:docMk/>
            <pc:sldMk cId="2743153486" sldId="365"/>
            <ac:spMk id="24" creationId="{55462712-0FA1-48D9-B53F-6CEC79D6A56C}"/>
          </ac:spMkLst>
        </pc:spChg>
        <pc:spChg chg="mod">
          <ac:chgData name="Nushrat Tarmin Meem" userId="0d44598bb917b006" providerId="LiveId" clId="{CDECD2E0-2557-447C-92A1-7EE839AFCC0D}" dt="2024-05-13T06:08:54.697" v="288" actId="120"/>
          <ac:spMkLst>
            <pc:docMk/>
            <pc:sldMk cId="2743153486" sldId="365"/>
            <ac:spMk id="25" creationId="{6E0F88AB-0354-41A9-80B6-99A950844440}"/>
          </ac:spMkLst>
        </pc:spChg>
        <pc:grpChg chg="add mod">
          <ac:chgData name="Nushrat Tarmin Meem" userId="0d44598bb917b006" providerId="LiveId" clId="{CDECD2E0-2557-447C-92A1-7EE839AFCC0D}" dt="2024-05-13T06:12:03.634" v="302" actId="14100"/>
          <ac:grpSpMkLst>
            <pc:docMk/>
            <pc:sldMk cId="2743153486" sldId="365"/>
            <ac:grpSpMk id="6" creationId="{A0C102C4-98D2-4A7D-8EAC-2220160628DA}"/>
          </ac:grpSpMkLst>
        </pc:grpChg>
        <pc:grpChg chg="add mod">
          <ac:chgData name="Nushrat Tarmin Meem" userId="0d44598bb917b006" providerId="LiveId" clId="{CDECD2E0-2557-447C-92A1-7EE839AFCC0D}" dt="2024-05-13T06:12:33.694" v="306" actId="1076"/>
          <ac:grpSpMkLst>
            <pc:docMk/>
            <pc:sldMk cId="2743153486" sldId="365"/>
            <ac:grpSpMk id="7" creationId="{D6554038-95F6-4E94-9DAB-28E8FD1B65C5}"/>
          </ac:grpSpMkLst>
        </pc:grpChg>
        <pc:grpChg chg="add mod">
          <ac:chgData name="Nushrat Tarmin Meem" userId="0d44598bb917b006" providerId="LiveId" clId="{CDECD2E0-2557-447C-92A1-7EE839AFCC0D}" dt="2024-05-13T06:08:34.295" v="286" actId="164"/>
          <ac:grpSpMkLst>
            <pc:docMk/>
            <pc:sldMk cId="2743153486" sldId="365"/>
            <ac:grpSpMk id="17" creationId="{B9D041ED-A148-4FF9-9667-B5258A290BEB}"/>
          </ac:grpSpMkLst>
        </pc:grpChg>
        <pc:grpChg chg="add mod">
          <ac:chgData name="Nushrat Tarmin Meem" userId="0d44598bb917b006" providerId="LiveId" clId="{CDECD2E0-2557-447C-92A1-7EE839AFCC0D}" dt="2024-05-13T06:08:34.295" v="286" actId="164"/>
          <ac:grpSpMkLst>
            <pc:docMk/>
            <pc:sldMk cId="2743153486" sldId="365"/>
            <ac:grpSpMk id="23" creationId="{756EDF9F-E704-4FA0-B17E-8842825853C2}"/>
          </ac:grpSpMkLst>
        </pc:grpChg>
        <pc:picChg chg="mod">
          <ac:chgData name="Nushrat Tarmin Meem" userId="0d44598bb917b006" providerId="LiveId" clId="{CDECD2E0-2557-447C-92A1-7EE839AFCC0D}" dt="2024-05-13T06:06:11.603" v="271" actId="1076"/>
          <ac:picMkLst>
            <pc:docMk/>
            <pc:sldMk cId="2743153486" sldId="365"/>
            <ac:picMk id="13" creationId="{4E51B9A3-90F7-4206-9958-B8ACA209C666}"/>
          </ac:picMkLst>
        </pc:picChg>
      </pc:sldChg>
      <pc:sldChg chg="addSp delSp modSp del mod">
        <pc:chgData name="Nushrat Tarmin Meem" userId="0d44598bb917b006" providerId="LiveId" clId="{CDECD2E0-2557-447C-92A1-7EE839AFCC0D}" dt="2024-05-13T05:33:53.160" v="23" actId="47"/>
        <pc:sldMkLst>
          <pc:docMk/>
          <pc:sldMk cId="3273863767" sldId="371"/>
        </pc:sldMkLst>
        <pc:spChg chg="mod">
          <ac:chgData name="Nushrat Tarmin Meem" userId="0d44598bb917b006" providerId="LiveId" clId="{CDECD2E0-2557-447C-92A1-7EE839AFCC0D}" dt="2024-05-13T05:33:02.068" v="16" actId="1076"/>
          <ac:spMkLst>
            <pc:docMk/>
            <pc:sldMk cId="3273863767" sldId="371"/>
            <ac:spMk id="17" creationId="{BCC26D66-18CE-483B-AB87-39C5FBE04B7A}"/>
          </ac:spMkLst>
        </pc:spChg>
        <pc:spChg chg="del">
          <ac:chgData name="Nushrat Tarmin Meem" userId="0d44598bb917b006" providerId="LiveId" clId="{CDECD2E0-2557-447C-92A1-7EE839AFCC0D}" dt="2024-05-13T05:31:41.319" v="0" actId="478"/>
          <ac:spMkLst>
            <pc:docMk/>
            <pc:sldMk cId="3273863767" sldId="371"/>
            <ac:spMk id="23" creationId="{F6A11F7C-5F7B-4375-BB75-3E548CE681ED}"/>
          </ac:spMkLst>
        </pc:spChg>
        <pc:spChg chg="mod">
          <ac:chgData name="Nushrat Tarmin Meem" userId="0d44598bb917b006" providerId="LiveId" clId="{CDECD2E0-2557-447C-92A1-7EE839AFCC0D}" dt="2024-05-13T05:33:27.101" v="19" actId="1076"/>
          <ac:spMkLst>
            <pc:docMk/>
            <pc:sldMk cId="3273863767" sldId="371"/>
            <ac:spMk id="26" creationId="{47920C13-3221-4496-A1AE-33913A4BFE61}"/>
          </ac:spMkLst>
        </pc:spChg>
        <pc:spChg chg="mod">
          <ac:chgData name="Nushrat Tarmin Meem" userId="0d44598bb917b006" providerId="LiveId" clId="{CDECD2E0-2557-447C-92A1-7EE839AFCC0D}" dt="2024-05-13T05:33:05.139" v="17"/>
          <ac:spMkLst>
            <pc:docMk/>
            <pc:sldMk cId="3273863767" sldId="371"/>
            <ac:spMk id="27" creationId="{039EBC15-8022-4A76-8D24-BCB39C3C3A6B}"/>
          </ac:spMkLst>
        </pc:spChg>
        <pc:grpChg chg="del mod">
          <ac:chgData name="Nushrat Tarmin Meem" userId="0d44598bb917b006" providerId="LiveId" clId="{CDECD2E0-2557-447C-92A1-7EE839AFCC0D}" dt="2024-05-13T05:33:34.550" v="22" actId="478"/>
          <ac:grpSpMkLst>
            <pc:docMk/>
            <pc:sldMk cId="3273863767" sldId="371"/>
            <ac:grpSpMk id="20" creationId="{7D3A499B-AF15-46CD-B8F5-E31ADC8117CE}"/>
          </ac:grpSpMkLst>
        </pc:grpChg>
        <pc:grpChg chg="del">
          <ac:chgData name="Nushrat Tarmin Meem" userId="0d44598bb917b006" providerId="LiveId" clId="{CDECD2E0-2557-447C-92A1-7EE839AFCC0D}" dt="2024-05-13T05:31:41.319" v="0" actId="478"/>
          <ac:grpSpMkLst>
            <pc:docMk/>
            <pc:sldMk cId="3273863767" sldId="371"/>
            <ac:grpSpMk id="21" creationId="{1472D250-D3A5-488A-9616-19D46F90B92A}"/>
          </ac:grpSpMkLst>
        </pc:grpChg>
        <pc:grpChg chg="add del mod">
          <ac:chgData name="Nushrat Tarmin Meem" userId="0d44598bb917b006" providerId="LiveId" clId="{CDECD2E0-2557-447C-92A1-7EE839AFCC0D}" dt="2024-05-13T05:33:32.387" v="21" actId="478"/>
          <ac:grpSpMkLst>
            <pc:docMk/>
            <pc:sldMk cId="3273863767" sldId="371"/>
            <ac:grpSpMk id="25" creationId="{BEE1FBB0-171E-4361-ABE0-D01CBB185DD7}"/>
          </ac:grpSpMkLst>
        </pc:grpChg>
      </pc:sldChg>
      <pc:sldChg chg="modSp mod">
        <pc:chgData name="Nushrat Tarmin Meem" userId="0d44598bb917b006" providerId="LiveId" clId="{CDECD2E0-2557-447C-92A1-7EE839AFCC0D}" dt="2024-05-13T06:26:00.522" v="408" actId="1076"/>
        <pc:sldMkLst>
          <pc:docMk/>
          <pc:sldMk cId="443418688" sldId="374"/>
        </pc:sldMkLst>
        <pc:graphicFrameChg chg="mod modGraphic">
          <ac:chgData name="Nushrat Tarmin Meem" userId="0d44598bb917b006" providerId="LiveId" clId="{CDECD2E0-2557-447C-92A1-7EE839AFCC0D}" dt="2024-05-13T06:26:00.522" v="408" actId="1076"/>
          <ac:graphicFrameMkLst>
            <pc:docMk/>
            <pc:sldMk cId="443418688" sldId="374"/>
            <ac:graphicFrameMk id="3" creationId="{F193F96C-3720-4BF4-BE61-B0DD1F103080}"/>
          </ac:graphicFrameMkLst>
        </pc:graphicFrameChg>
      </pc:sldChg>
      <pc:sldChg chg="delSp modSp mod">
        <pc:chgData name="Nushrat Tarmin Meem" userId="0d44598bb917b006" providerId="LiveId" clId="{CDECD2E0-2557-447C-92A1-7EE839AFCC0D}" dt="2024-05-13T06:52:17.632" v="894" actId="2164"/>
        <pc:sldMkLst>
          <pc:docMk/>
          <pc:sldMk cId="78370927" sldId="379"/>
        </pc:sldMkLst>
        <pc:spChg chg="mod">
          <ac:chgData name="Nushrat Tarmin Meem" userId="0d44598bb917b006" providerId="LiveId" clId="{CDECD2E0-2557-447C-92A1-7EE839AFCC0D}" dt="2024-05-13T06:52:16.943" v="893" actId="1076"/>
          <ac:spMkLst>
            <pc:docMk/>
            <pc:sldMk cId="78370927" sldId="379"/>
            <ac:spMk id="8" creationId="{E2AC8F30-89EC-473B-9E08-170B39AD94F7}"/>
          </ac:spMkLst>
        </pc:spChg>
        <pc:spChg chg="del">
          <ac:chgData name="Nushrat Tarmin Meem" userId="0d44598bb917b006" providerId="LiveId" clId="{CDECD2E0-2557-447C-92A1-7EE839AFCC0D}" dt="2024-05-13T06:35:29.685" v="615" actId="478"/>
          <ac:spMkLst>
            <pc:docMk/>
            <pc:sldMk cId="78370927" sldId="379"/>
            <ac:spMk id="10" creationId="{5D63312A-18D4-44A3-86BF-0EC2C43EFB1B}"/>
          </ac:spMkLst>
        </pc:spChg>
        <pc:spChg chg="del mod">
          <ac:chgData name="Nushrat Tarmin Meem" userId="0d44598bb917b006" providerId="LiveId" clId="{CDECD2E0-2557-447C-92A1-7EE839AFCC0D}" dt="2024-05-13T06:37:00.525" v="670" actId="478"/>
          <ac:spMkLst>
            <pc:docMk/>
            <pc:sldMk cId="78370927" sldId="379"/>
            <ac:spMk id="13" creationId="{023B56E6-51D1-4697-A878-57E28DCEC5FE}"/>
          </ac:spMkLst>
        </pc:spChg>
        <pc:graphicFrameChg chg="mod modGraphic">
          <ac:chgData name="Nushrat Tarmin Meem" userId="0d44598bb917b006" providerId="LiveId" clId="{CDECD2E0-2557-447C-92A1-7EE839AFCC0D}" dt="2024-05-13T06:52:17.632" v="894" actId="2164"/>
          <ac:graphicFrameMkLst>
            <pc:docMk/>
            <pc:sldMk cId="78370927" sldId="379"/>
            <ac:graphicFrameMk id="5" creationId="{A5BDBF65-AB2B-4382-96FB-DECD4391D458}"/>
          </ac:graphicFrameMkLst>
        </pc:graphicFrameChg>
        <pc:graphicFrameChg chg="del mod">
          <ac:chgData name="Nushrat Tarmin Meem" userId="0d44598bb917b006" providerId="LiveId" clId="{CDECD2E0-2557-447C-92A1-7EE839AFCC0D}" dt="2024-05-13T06:40:50.530" v="738" actId="478"/>
          <ac:graphicFrameMkLst>
            <pc:docMk/>
            <pc:sldMk cId="78370927" sldId="379"/>
            <ac:graphicFrameMk id="9" creationId="{D3F11C87-A94C-47E1-B77C-5C27313DB6BE}"/>
          </ac:graphicFrameMkLst>
        </pc:graphicFrameChg>
        <pc:graphicFrameChg chg="del">
          <ac:chgData name="Nushrat Tarmin Meem" userId="0d44598bb917b006" providerId="LiveId" clId="{CDECD2E0-2557-447C-92A1-7EE839AFCC0D}" dt="2024-05-13T06:40:27.319" v="734" actId="478"/>
          <ac:graphicFrameMkLst>
            <pc:docMk/>
            <pc:sldMk cId="78370927" sldId="379"/>
            <ac:graphicFrameMk id="12" creationId="{2E630EE2-2EC9-450B-90B8-2AC2B7FDFA1B}"/>
          </ac:graphicFrameMkLst>
        </pc:graphicFrameChg>
      </pc:sldChg>
      <pc:sldChg chg="modSp mod">
        <pc:chgData name="Nushrat Tarmin Meem" userId="0d44598bb917b006" providerId="LiveId" clId="{CDECD2E0-2557-447C-92A1-7EE839AFCC0D}" dt="2024-05-13T06:47:16.950" v="829" actId="1076"/>
        <pc:sldMkLst>
          <pc:docMk/>
          <pc:sldMk cId="2582196042" sldId="380"/>
        </pc:sldMkLst>
        <pc:spChg chg="mod">
          <ac:chgData name="Nushrat Tarmin Meem" userId="0d44598bb917b006" providerId="LiveId" clId="{CDECD2E0-2557-447C-92A1-7EE839AFCC0D}" dt="2024-05-13T06:46:06.758" v="786" actId="20577"/>
          <ac:spMkLst>
            <pc:docMk/>
            <pc:sldMk cId="2582196042" sldId="380"/>
            <ac:spMk id="4" creationId="{5CED7216-77B0-4944-B0AF-1DB29201B65B}"/>
          </ac:spMkLst>
        </pc:spChg>
        <pc:spChg chg="mod">
          <ac:chgData name="Nushrat Tarmin Meem" userId="0d44598bb917b006" providerId="LiveId" clId="{CDECD2E0-2557-447C-92A1-7EE839AFCC0D}" dt="2024-05-13T06:47:16.950" v="829" actId="1076"/>
          <ac:spMkLst>
            <pc:docMk/>
            <pc:sldMk cId="2582196042" sldId="380"/>
            <ac:spMk id="7" creationId="{795C5F3B-88F7-4091-9D6E-D95526A89A7C}"/>
          </ac:spMkLst>
        </pc:spChg>
      </pc:sldChg>
      <pc:sldChg chg="modSp mod">
        <pc:chgData name="Nushrat Tarmin Meem" userId="0d44598bb917b006" providerId="LiveId" clId="{CDECD2E0-2557-447C-92A1-7EE839AFCC0D}" dt="2024-05-13T06:47:45.981" v="850" actId="20577"/>
        <pc:sldMkLst>
          <pc:docMk/>
          <pc:sldMk cId="2932135882" sldId="381"/>
        </pc:sldMkLst>
        <pc:spChg chg="mod">
          <ac:chgData name="Nushrat Tarmin Meem" userId="0d44598bb917b006" providerId="LiveId" clId="{CDECD2E0-2557-447C-92A1-7EE839AFCC0D}" dt="2024-05-13T06:47:45.981" v="850" actId="20577"/>
          <ac:spMkLst>
            <pc:docMk/>
            <pc:sldMk cId="2932135882" sldId="381"/>
            <ac:spMk id="4" creationId="{73E0F2DA-C018-4B39-9A25-76E8F99881CC}"/>
          </ac:spMkLst>
        </pc:spChg>
      </pc:sldChg>
      <pc:sldChg chg="modSp mod ord">
        <pc:chgData name="Nushrat Tarmin Meem" userId="0d44598bb917b006" providerId="LiveId" clId="{CDECD2E0-2557-447C-92A1-7EE839AFCC0D}" dt="2024-05-13T06:46:51.373" v="816" actId="20577"/>
        <pc:sldMkLst>
          <pc:docMk/>
          <pc:sldMk cId="2783678266" sldId="385"/>
        </pc:sldMkLst>
        <pc:spChg chg="mod">
          <ac:chgData name="Nushrat Tarmin Meem" userId="0d44598bb917b006" providerId="LiveId" clId="{CDECD2E0-2557-447C-92A1-7EE839AFCC0D}" dt="2024-05-13T06:46:51.373" v="816" actId="20577"/>
          <ac:spMkLst>
            <pc:docMk/>
            <pc:sldMk cId="2783678266" sldId="385"/>
            <ac:spMk id="4" creationId="{5CED7216-77B0-4944-B0AF-1DB29201B65B}"/>
          </ac:spMkLst>
        </pc:spChg>
        <pc:spChg chg="mod">
          <ac:chgData name="Nushrat Tarmin Meem" userId="0d44598bb917b006" providerId="LiveId" clId="{CDECD2E0-2557-447C-92A1-7EE839AFCC0D}" dt="2024-05-13T06:46:44.833" v="801" actId="20577"/>
          <ac:spMkLst>
            <pc:docMk/>
            <pc:sldMk cId="2783678266" sldId="385"/>
            <ac:spMk id="7" creationId="{795C5F3B-88F7-4091-9D6E-D95526A89A7C}"/>
          </ac:spMkLst>
        </pc:spChg>
      </pc:sldChg>
      <pc:sldChg chg="addSp delSp modSp mod">
        <pc:chgData name="Nushrat Tarmin Meem" userId="0d44598bb917b006" providerId="LiveId" clId="{CDECD2E0-2557-447C-92A1-7EE839AFCC0D}" dt="2024-05-13T06:32:21.493" v="599" actId="20577"/>
        <pc:sldMkLst>
          <pc:docMk/>
          <pc:sldMk cId="4124218723" sldId="386"/>
        </pc:sldMkLst>
        <pc:spChg chg="add mod">
          <ac:chgData name="Nushrat Tarmin Meem" userId="0d44598bb917b006" providerId="LiveId" clId="{CDECD2E0-2557-447C-92A1-7EE839AFCC0D}" dt="2024-05-13T06:31:36.156" v="577" actId="164"/>
          <ac:spMkLst>
            <pc:docMk/>
            <pc:sldMk cId="4124218723" sldId="386"/>
            <ac:spMk id="2" creationId="{F8E9BF82-0270-47C5-9B32-BD0A8D6C37AC}"/>
          </ac:spMkLst>
        </pc:spChg>
        <pc:spChg chg="mod">
          <ac:chgData name="Nushrat Tarmin Meem" userId="0d44598bb917b006" providerId="LiveId" clId="{CDECD2E0-2557-447C-92A1-7EE839AFCC0D}" dt="2024-05-13T06:31:56.964" v="589" actId="20577"/>
          <ac:spMkLst>
            <pc:docMk/>
            <pc:sldMk cId="4124218723" sldId="386"/>
            <ac:spMk id="7" creationId="{795C5F3B-88F7-4091-9D6E-D95526A89A7C}"/>
          </ac:spMkLst>
        </pc:spChg>
        <pc:spChg chg="add mod">
          <ac:chgData name="Nushrat Tarmin Meem" userId="0d44598bb917b006" providerId="LiveId" clId="{CDECD2E0-2557-447C-92A1-7EE839AFCC0D}" dt="2024-05-13T06:31:36.156" v="577" actId="164"/>
          <ac:spMkLst>
            <pc:docMk/>
            <pc:sldMk cId="4124218723" sldId="386"/>
            <ac:spMk id="13" creationId="{871902FF-9CF6-4C66-85C8-B9F6845B866B}"/>
          </ac:spMkLst>
        </pc:spChg>
        <pc:spChg chg="mod">
          <ac:chgData name="Nushrat Tarmin Meem" userId="0d44598bb917b006" providerId="LiveId" clId="{CDECD2E0-2557-447C-92A1-7EE839AFCC0D}" dt="2024-05-13T06:32:21.493" v="599" actId="20577"/>
          <ac:spMkLst>
            <pc:docMk/>
            <pc:sldMk cId="4124218723" sldId="386"/>
            <ac:spMk id="14" creationId="{D078196B-EC6C-4835-B3C2-A1A7C1872A93}"/>
          </ac:spMkLst>
        </pc:spChg>
        <pc:spChg chg="del">
          <ac:chgData name="Nushrat Tarmin Meem" userId="0d44598bb917b006" providerId="LiveId" clId="{CDECD2E0-2557-447C-92A1-7EE839AFCC0D}" dt="2024-05-13T06:28:11.728" v="448" actId="478"/>
          <ac:spMkLst>
            <pc:docMk/>
            <pc:sldMk cId="4124218723" sldId="386"/>
            <ac:spMk id="15" creationId="{F2A33FE4-4A2C-4043-BDAD-695CD8F80379}"/>
          </ac:spMkLst>
        </pc:spChg>
        <pc:spChg chg="del">
          <ac:chgData name="Nushrat Tarmin Meem" userId="0d44598bb917b006" providerId="LiveId" clId="{CDECD2E0-2557-447C-92A1-7EE839AFCC0D}" dt="2024-05-13T06:27:53.149" v="444" actId="478"/>
          <ac:spMkLst>
            <pc:docMk/>
            <pc:sldMk cId="4124218723" sldId="386"/>
            <ac:spMk id="16" creationId="{851263D3-91F1-479C-9F19-D857E00441C0}"/>
          </ac:spMkLst>
        </pc:spChg>
        <pc:spChg chg="add mod">
          <ac:chgData name="Nushrat Tarmin Meem" userId="0d44598bb917b006" providerId="LiveId" clId="{CDECD2E0-2557-447C-92A1-7EE839AFCC0D}" dt="2024-05-13T06:31:36.156" v="577" actId="164"/>
          <ac:spMkLst>
            <pc:docMk/>
            <pc:sldMk cId="4124218723" sldId="386"/>
            <ac:spMk id="18" creationId="{B29C1C79-1AC6-4A49-BE76-A5DE1D5EA0C3}"/>
          </ac:spMkLst>
        </pc:spChg>
        <pc:spChg chg="add mod">
          <ac:chgData name="Nushrat Tarmin Meem" userId="0d44598bb917b006" providerId="LiveId" clId="{CDECD2E0-2557-447C-92A1-7EE839AFCC0D}" dt="2024-05-13T06:31:36.156" v="577" actId="164"/>
          <ac:spMkLst>
            <pc:docMk/>
            <pc:sldMk cId="4124218723" sldId="386"/>
            <ac:spMk id="19" creationId="{A4D4623D-02B8-46CA-8DBF-C3CEC4E094B2}"/>
          </ac:spMkLst>
        </pc:spChg>
        <pc:grpChg chg="add mod">
          <ac:chgData name="Nushrat Tarmin Meem" userId="0d44598bb917b006" providerId="LiveId" clId="{CDECD2E0-2557-447C-92A1-7EE839AFCC0D}" dt="2024-05-13T06:31:43.332" v="578" actId="1076"/>
          <ac:grpSpMkLst>
            <pc:docMk/>
            <pc:sldMk cId="4124218723" sldId="386"/>
            <ac:grpSpMk id="3" creationId="{D88F25FB-178D-4878-9C85-581C73A59493}"/>
          </ac:grpSpMkLst>
        </pc:grpChg>
        <pc:picChg chg="mod modCrop">
          <ac:chgData name="Nushrat Tarmin Meem" userId="0d44598bb917b006" providerId="LiveId" clId="{CDECD2E0-2557-447C-92A1-7EE839AFCC0D}" dt="2024-05-13T06:30:42.736" v="571" actId="732"/>
          <ac:picMkLst>
            <pc:docMk/>
            <pc:sldMk cId="4124218723" sldId="386"/>
            <ac:picMk id="4" creationId="{8CB860A5-76EB-4369-981A-662A0D275E8B}"/>
          </ac:picMkLst>
        </pc:picChg>
        <pc:picChg chg="del">
          <ac:chgData name="Nushrat Tarmin Meem" userId="0d44598bb917b006" providerId="LiveId" clId="{CDECD2E0-2557-447C-92A1-7EE839AFCC0D}" dt="2024-05-13T06:27:49.212" v="443" actId="478"/>
          <ac:picMkLst>
            <pc:docMk/>
            <pc:sldMk cId="4124218723" sldId="386"/>
            <ac:picMk id="11" creationId="{6F4E2FA4-D536-4B0C-850A-7A5CB6A0A1F0}"/>
          </ac:picMkLst>
        </pc:picChg>
      </pc:sldChg>
      <pc:sldChg chg="delSp modSp add mod ord">
        <pc:chgData name="Nushrat Tarmin Meem" userId="0d44598bb917b006" providerId="LiveId" clId="{CDECD2E0-2557-447C-92A1-7EE839AFCC0D}" dt="2024-05-13T06:27:45.249" v="442" actId="20577"/>
        <pc:sldMkLst>
          <pc:docMk/>
          <pc:sldMk cId="852050570" sldId="389"/>
        </pc:sldMkLst>
        <pc:spChg chg="mod">
          <ac:chgData name="Nushrat Tarmin Meem" userId="0d44598bb917b006" providerId="LiveId" clId="{CDECD2E0-2557-447C-92A1-7EE839AFCC0D}" dt="2024-05-13T06:27:45.249" v="442" actId="20577"/>
          <ac:spMkLst>
            <pc:docMk/>
            <pc:sldMk cId="852050570" sldId="389"/>
            <ac:spMk id="14" creationId="{D078196B-EC6C-4835-B3C2-A1A7C1872A93}"/>
          </ac:spMkLst>
        </pc:spChg>
        <pc:spChg chg="del">
          <ac:chgData name="Nushrat Tarmin Meem" userId="0d44598bb917b006" providerId="LiveId" clId="{CDECD2E0-2557-447C-92A1-7EE839AFCC0D}" dt="2024-05-13T06:26:28.176" v="413" actId="478"/>
          <ac:spMkLst>
            <pc:docMk/>
            <pc:sldMk cId="852050570" sldId="389"/>
            <ac:spMk id="15" creationId="{F2A33FE4-4A2C-4043-BDAD-695CD8F80379}"/>
          </ac:spMkLst>
        </pc:spChg>
        <pc:spChg chg="del mod">
          <ac:chgData name="Nushrat Tarmin Meem" userId="0d44598bb917b006" providerId="LiveId" clId="{CDECD2E0-2557-447C-92A1-7EE839AFCC0D}" dt="2024-05-13T06:26:30.749" v="415" actId="478"/>
          <ac:spMkLst>
            <pc:docMk/>
            <pc:sldMk cId="852050570" sldId="389"/>
            <ac:spMk id="16" creationId="{851263D3-91F1-479C-9F19-D857E00441C0}"/>
          </ac:spMkLst>
        </pc:spChg>
        <pc:picChg chg="del">
          <ac:chgData name="Nushrat Tarmin Meem" userId="0d44598bb917b006" providerId="LiveId" clId="{CDECD2E0-2557-447C-92A1-7EE839AFCC0D}" dt="2024-05-13T06:26:25.709" v="412" actId="478"/>
          <ac:picMkLst>
            <pc:docMk/>
            <pc:sldMk cId="852050570" sldId="389"/>
            <ac:picMk id="4" creationId="{8CB860A5-76EB-4369-981A-662A0D275E8B}"/>
          </ac:picMkLst>
        </pc:picChg>
        <pc:picChg chg="mod">
          <ac:chgData name="Nushrat Tarmin Meem" userId="0d44598bb917b006" providerId="LiveId" clId="{CDECD2E0-2557-447C-92A1-7EE839AFCC0D}" dt="2024-05-13T06:26:44.136" v="418" actId="1076"/>
          <ac:picMkLst>
            <pc:docMk/>
            <pc:sldMk cId="852050570" sldId="389"/>
            <ac:picMk id="11" creationId="{6F4E2FA4-D536-4B0C-850A-7A5CB6A0A1F0}"/>
          </ac:picMkLst>
        </pc:picChg>
      </pc:sldChg>
      <pc:sldChg chg="delSp modSp add mod">
        <pc:chgData name="Nushrat Tarmin Meem" userId="0d44598bb917b006" providerId="LiveId" clId="{CDECD2E0-2557-447C-92A1-7EE839AFCC0D}" dt="2024-05-13T06:48:25.610" v="866" actId="20577"/>
        <pc:sldMkLst>
          <pc:docMk/>
          <pc:sldMk cId="33159202" sldId="390"/>
        </pc:sldMkLst>
        <pc:spChg chg="mod">
          <ac:chgData name="Nushrat Tarmin Meem" userId="0d44598bb917b006" providerId="LiveId" clId="{CDECD2E0-2557-447C-92A1-7EE839AFCC0D}" dt="2024-05-13T06:48:25.610" v="866" actId="20577"/>
          <ac:spMkLst>
            <pc:docMk/>
            <pc:sldMk cId="33159202" sldId="390"/>
            <ac:spMk id="14" creationId="{D078196B-EC6C-4835-B3C2-A1A7C1872A93}"/>
          </ac:spMkLst>
        </pc:spChg>
        <pc:grpChg chg="del mod">
          <ac:chgData name="Nushrat Tarmin Meem" userId="0d44598bb917b006" providerId="LiveId" clId="{CDECD2E0-2557-447C-92A1-7EE839AFCC0D}" dt="2024-05-13T06:48:11.589" v="855" actId="478"/>
          <ac:grpSpMkLst>
            <pc:docMk/>
            <pc:sldMk cId="33159202" sldId="390"/>
            <ac:grpSpMk id="3" creationId="{D88F25FB-178D-4878-9C85-581C73A59493}"/>
          </ac:grpSpMkLst>
        </pc:grpChg>
        <pc:picChg chg="del mod">
          <ac:chgData name="Nushrat Tarmin Meem" userId="0d44598bb917b006" providerId="LiveId" clId="{CDECD2E0-2557-447C-92A1-7EE839AFCC0D}" dt="2024-05-13T06:48:08.856" v="853" actId="478"/>
          <ac:picMkLst>
            <pc:docMk/>
            <pc:sldMk cId="33159202" sldId="390"/>
            <ac:picMk id="4" creationId="{8CB860A5-76EB-4369-981A-662A0D275E8B}"/>
          </ac:picMkLst>
        </pc:picChg>
      </pc:sldChg>
    </pc:docChg>
  </pc:docChgLst>
  <pc:docChgLst>
    <pc:chgData name="Nushrat Tarmin Meem" userId="0d44598bb917b006" providerId="LiveId" clId="{B27067E0-4521-401D-8125-619925B235D4}"/>
    <pc:docChg chg="modSld">
      <pc:chgData name="Nushrat Tarmin Meem" userId="0d44598bb917b006" providerId="LiveId" clId="{B27067E0-4521-401D-8125-619925B235D4}" dt="2024-06-02T23:22:22.231" v="131" actId="20577"/>
      <pc:docMkLst>
        <pc:docMk/>
      </pc:docMkLst>
      <pc:sldChg chg="modSp mod">
        <pc:chgData name="Nushrat Tarmin Meem" userId="0d44598bb917b006" providerId="LiveId" clId="{B27067E0-4521-401D-8125-619925B235D4}" dt="2024-06-02T23:15:43.525" v="0" actId="1076"/>
        <pc:sldMkLst>
          <pc:docMk/>
          <pc:sldMk cId="2783678266" sldId="385"/>
        </pc:sldMkLst>
        <pc:spChg chg="mod">
          <ac:chgData name="Nushrat Tarmin Meem" userId="0d44598bb917b006" providerId="LiveId" clId="{B27067E0-4521-401D-8125-619925B235D4}" dt="2024-06-02T23:15:43.525" v="0" actId="1076"/>
          <ac:spMkLst>
            <pc:docMk/>
            <pc:sldMk cId="2783678266" sldId="385"/>
            <ac:spMk id="4" creationId="{5CED7216-77B0-4944-B0AF-1DB29201B65B}"/>
          </ac:spMkLst>
        </pc:spChg>
      </pc:sldChg>
      <pc:sldChg chg="modSp mod">
        <pc:chgData name="Nushrat Tarmin Meem" userId="0d44598bb917b006" providerId="LiveId" clId="{B27067E0-4521-401D-8125-619925B235D4}" dt="2024-06-02T23:16:26.033" v="10" actId="20577"/>
        <pc:sldMkLst>
          <pc:docMk/>
          <pc:sldMk cId="1986503852" sldId="391"/>
        </pc:sldMkLst>
        <pc:spChg chg="mod">
          <ac:chgData name="Nushrat Tarmin Meem" userId="0d44598bb917b006" providerId="LiveId" clId="{B27067E0-4521-401D-8125-619925B235D4}" dt="2024-06-02T23:15:47.913" v="1" actId="1076"/>
          <ac:spMkLst>
            <pc:docMk/>
            <pc:sldMk cId="1986503852" sldId="391"/>
            <ac:spMk id="4" creationId="{5CED7216-77B0-4944-B0AF-1DB29201B65B}"/>
          </ac:spMkLst>
        </pc:spChg>
        <pc:spChg chg="mod">
          <ac:chgData name="Nushrat Tarmin Meem" userId="0d44598bb917b006" providerId="LiveId" clId="{B27067E0-4521-401D-8125-619925B235D4}" dt="2024-06-02T23:16:26.033" v="10" actId="20577"/>
          <ac:spMkLst>
            <pc:docMk/>
            <pc:sldMk cId="1986503852" sldId="391"/>
            <ac:spMk id="7" creationId="{795C5F3B-88F7-4091-9D6E-D95526A89A7C}"/>
          </ac:spMkLst>
        </pc:spChg>
      </pc:sldChg>
      <pc:sldChg chg="modSp mod">
        <pc:chgData name="Nushrat Tarmin Meem" userId="0d44598bb917b006" providerId="LiveId" clId="{B27067E0-4521-401D-8125-619925B235D4}" dt="2024-06-02T23:22:22.231" v="131" actId="20577"/>
        <pc:sldMkLst>
          <pc:docMk/>
          <pc:sldMk cId="3991056970" sldId="392"/>
        </pc:sldMkLst>
        <pc:spChg chg="mod">
          <ac:chgData name="Nushrat Tarmin Meem" userId="0d44598bb917b006" providerId="LiveId" clId="{B27067E0-4521-401D-8125-619925B235D4}" dt="2024-06-02T23:22:22.231" v="131" actId="20577"/>
          <ac:spMkLst>
            <pc:docMk/>
            <pc:sldMk cId="3991056970" sldId="392"/>
            <ac:spMk id="4" creationId="{73E0F2DA-C018-4B39-9A25-76E8F99881CC}"/>
          </ac:spMkLst>
        </pc:spChg>
        <pc:spChg chg="mod">
          <ac:chgData name="Nushrat Tarmin Meem" userId="0d44598bb917b006" providerId="LiveId" clId="{B27067E0-4521-401D-8125-619925B235D4}" dt="2024-06-02T23:16:56.938" v="19" actId="20577"/>
          <ac:spMkLst>
            <pc:docMk/>
            <pc:sldMk cId="3991056970" sldId="392"/>
            <ac:spMk id="7" creationId="{795C5F3B-88F7-4091-9D6E-D95526A89A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A7E111-6A72-4C49-9676-E73E73B77D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0C7D0-3D85-40C7-9C24-3E230F5DEF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7B8EB-DA75-4409-950D-E1EE47AB38AC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DEF9-2270-43B3-91E0-E0F77AE45B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F9C08-24E9-40BD-ACB4-8A39D2C4D8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1E8FC-6198-4028-821F-591B3125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79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13967-B089-442E-BB67-5B787BC81048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91A27-D568-4289-94C4-18E61760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16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55FC3DA-1767-433C-887A-FE250E391338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0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186-8A19-4B24-88A4-75CA757A68B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B288-610D-46F9-85E8-80014F959FCC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F1726A4-C2A3-4612-932B-07B8039CF99B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4F25-A5DC-43A3-A157-AB5CDE62C3F3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DF7D40D-E987-4608-97B8-DFB053694206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4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0DEBF26-7EBF-44CC-87AF-326D9358AB73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A82D-1EC9-49A9-846D-4F5F02C67BD9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EB6-AE71-4008-B4A1-8EC44D58B6B5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6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B20A73A-F344-48D1-9805-63EE8EA780C1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4DA3111-5445-4217-911A-CE753F29D0C6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CBDA-361C-4431-8EDD-C588F4FC1049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2" r:id="rId6"/>
    <p:sldLayoutId id="2147484118" r:id="rId7"/>
    <p:sldLayoutId id="2147484119" r:id="rId8"/>
    <p:sldLayoutId id="2147484120" r:id="rId9"/>
    <p:sldLayoutId id="2147484121" r:id="rId10"/>
    <p:sldLayoutId id="214748412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F1F2E-5F4B-C832-9B16-668FC02AFEA1}"/>
              </a:ext>
            </a:extLst>
          </p:cNvPr>
          <p:cNvSpPr txBox="1"/>
          <p:nvPr/>
        </p:nvSpPr>
        <p:spPr>
          <a:xfrm>
            <a:off x="326571" y="474271"/>
            <a:ext cx="1069252" cy="458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4BB7-CF98-AE21-2769-D4278E38DEA6}"/>
              </a:ext>
            </a:extLst>
          </p:cNvPr>
          <p:cNvSpPr txBox="1"/>
          <p:nvPr/>
        </p:nvSpPr>
        <p:spPr>
          <a:xfrm>
            <a:off x="326571" y="4380542"/>
            <a:ext cx="36986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1139E-0A86-A9FC-5F84-45C40D8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4B3CC-3C08-4291-9C5A-3F3495C04C6B}"/>
              </a:ext>
            </a:extLst>
          </p:cNvPr>
          <p:cNvSpPr txBox="1"/>
          <p:nvPr/>
        </p:nvSpPr>
        <p:spPr>
          <a:xfrm>
            <a:off x="3935505" y="4446494"/>
            <a:ext cx="5231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4E51B9A3-90F7-4206-9958-B8ACA209C66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6872" y="428592"/>
            <a:ext cx="884256" cy="1008937"/>
          </a:xfrm>
          <a:prstGeom prst="rect">
            <a:avLst/>
          </a:prstGeom>
          <a:ln/>
          <a:effectLst>
            <a:outerShdw blurRad="50800" dist="50800" dir="5400000" sx="8000" sy="8000" algn="ctr" rotWithShape="0">
              <a:srgbClr val="006600"/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A49A2EA-ECC0-439F-B27B-6202642F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982" y="632544"/>
            <a:ext cx="9637146" cy="612588"/>
          </a:xfr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anchor="ctr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CD05-54BB-4291-A31F-66900214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554038-95F6-4E94-9DAB-28E8FD1B65C5}"/>
              </a:ext>
            </a:extLst>
          </p:cNvPr>
          <p:cNvGrpSpPr/>
          <p:nvPr/>
        </p:nvGrpSpPr>
        <p:grpSpPr>
          <a:xfrm>
            <a:off x="1315313" y="1483793"/>
            <a:ext cx="10047024" cy="1514282"/>
            <a:chOff x="1315313" y="1436790"/>
            <a:chExt cx="10047024" cy="1514282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1E10D68C-2AF0-4836-99F6-F061C6C394DD}"/>
                </a:ext>
              </a:extLst>
            </p:cNvPr>
            <p:cNvSpPr txBox="1">
              <a:spLocks/>
            </p:cNvSpPr>
            <p:nvPr/>
          </p:nvSpPr>
          <p:spPr>
            <a:xfrm>
              <a:off x="2074893" y="1436790"/>
              <a:ext cx="8042214" cy="456887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Computer Science and Engineering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E7F463D-9F2D-4078-8099-FA60ED26C93E}"/>
                </a:ext>
              </a:extLst>
            </p:cNvPr>
            <p:cNvSpPr txBox="1">
              <a:spLocks/>
            </p:cNvSpPr>
            <p:nvPr/>
          </p:nvSpPr>
          <p:spPr>
            <a:xfrm>
              <a:off x="1315313" y="1945299"/>
              <a:ext cx="10047024" cy="45879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CSE 4120 - Technical Writing &amp; Seminar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816CE65-7AF5-4161-A22D-F8A4FA2E872B}"/>
                </a:ext>
              </a:extLst>
            </p:cNvPr>
            <p:cNvSpPr txBox="1">
              <a:spLocks/>
            </p:cNvSpPr>
            <p:nvPr/>
          </p:nvSpPr>
          <p:spPr>
            <a:xfrm>
              <a:off x="2479050" y="2498779"/>
              <a:ext cx="7287100" cy="45229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 - Fake Image Detection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C102C4-98D2-4A7D-8EAC-2220160628DA}"/>
              </a:ext>
            </a:extLst>
          </p:cNvPr>
          <p:cNvGrpSpPr/>
          <p:nvPr/>
        </p:nvGrpSpPr>
        <p:grpSpPr>
          <a:xfrm>
            <a:off x="1767982" y="3480370"/>
            <a:ext cx="9637145" cy="2670912"/>
            <a:chOff x="1767982" y="3548913"/>
            <a:chExt cx="8748331" cy="267091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D041ED-A148-4FF9-9667-B5258A290BEB}"/>
                </a:ext>
              </a:extLst>
            </p:cNvPr>
            <p:cNvGrpSpPr/>
            <p:nvPr/>
          </p:nvGrpSpPr>
          <p:grpSpPr>
            <a:xfrm>
              <a:off x="6389877" y="3553578"/>
              <a:ext cx="4126436" cy="2332358"/>
              <a:chOff x="1326012" y="3930551"/>
              <a:chExt cx="4126436" cy="233235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57562-6D72-49A9-86BA-D8738766E5E3}"/>
                  </a:ext>
                </a:extLst>
              </p:cNvPr>
              <p:cNvSpPr txBox="1"/>
              <p:nvPr/>
            </p:nvSpPr>
            <p:spPr>
              <a:xfrm>
                <a:off x="1326012" y="4477805"/>
                <a:ext cx="4126436" cy="1785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Nushrat Tarmin Meem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Roll: </a:t>
                </a:r>
                <a:r>
                  <a:rPr lang="en-US" sz="22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1907083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Year: 4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th</a:t>
                </a:r>
                <a:endParaRPr lang="en-US" sz="2200" dirty="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Semester: 1st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Group: B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2</a:t>
                </a:r>
                <a:endParaRPr lang="en-US" sz="2200" dirty="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8C7-733E-4581-886B-A86BC6BABDFA}"/>
                  </a:ext>
                </a:extLst>
              </p:cNvPr>
              <p:cNvSpPr txBox="1"/>
              <p:nvPr/>
            </p:nvSpPr>
            <p:spPr>
              <a:xfrm>
                <a:off x="1326012" y="3930551"/>
                <a:ext cx="412643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Presented by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6EDF9F-E704-4FA0-B17E-8842825853C2}"/>
                </a:ext>
              </a:extLst>
            </p:cNvPr>
            <p:cNvGrpSpPr/>
            <p:nvPr/>
          </p:nvGrpSpPr>
          <p:grpSpPr>
            <a:xfrm>
              <a:off x="1767982" y="3548913"/>
              <a:ext cx="4126436" cy="2670912"/>
              <a:chOff x="1326012" y="3930551"/>
              <a:chExt cx="4126436" cy="267091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462712-0FA1-48D9-B53F-6CEC79D6A56C}"/>
                  </a:ext>
                </a:extLst>
              </p:cNvPr>
              <p:cNvSpPr txBox="1"/>
              <p:nvPr/>
            </p:nvSpPr>
            <p:spPr>
              <a:xfrm>
                <a:off x="1326012" y="4477805"/>
                <a:ext cx="4126436" cy="21236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Dr. K. M.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Azharul</a:t>
                </a: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Hasan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Calibri"/>
                  </a:rPr>
                  <a:t>Professor,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Department of CSE, KUET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Sunanda Das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Assistant Professor,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Department of CSE, KUET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0F88AB-0354-41A9-80B6-99A950844440}"/>
                  </a:ext>
                </a:extLst>
              </p:cNvPr>
              <p:cNvSpPr txBox="1"/>
              <p:nvPr/>
            </p:nvSpPr>
            <p:spPr>
              <a:xfrm>
                <a:off x="1326012" y="3930551"/>
                <a:ext cx="412643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Instructed by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1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0A0079-EF0F-4695-85C3-7FC321EAD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46970"/>
              </p:ext>
            </p:extLst>
          </p:nvPr>
        </p:nvGraphicFramePr>
        <p:xfrm>
          <a:off x="1115691" y="2061331"/>
          <a:ext cx="9960616" cy="43400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9085">
                  <a:extLst>
                    <a:ext uri="{9D8B030D-6E8A-4147-A177-3AD203B41FA5}">
                      <a16:colId xmlns:a16="http://schemas.microsoft.com/office/drawing/2014/main" val="2986311832"/>
                    </a:ext>
                  </a:extLst>
                </a:gridCol>
                <a:gridCol w="3388659">
                  <a:extLst>
                    <a:ext uri="{9D8B030D-6E8A-4147-A177-3AD203B41FA5}">
                      <a16:colId xmlns:a16="http://schemas.microsoft.com/office/drawing/2014/main" val="2532279302"/>
                    </a:ext>
                  </a:extLst>
                </a:gridCol>
                <a:gridCol w="3312872">
                  <a:extLst>
                    <a:ext uri="{9D8B030D-6E8A-4147-A177-3AD203B41FA5}">
                      <a16:colId xmlns:a16="http://schemas.microsoft.com/office/drawing/2014/main" val="1016162953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403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density function (PDF) of PSNR values after denoising for real and fake images are calculated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 distance is calculated to find the nearest neighbors to both real and fake feature banks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Hamming distance calculation between their hash strings where - 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u: reference image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q: query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52822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ResNeXt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adopted as the classification network to distinguish real and fake 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simple classification methods are investigated: nearest neighbor and linear probing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 to determine if the query image is fake or 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0195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16DC566-E476-43C4-A621-3CB6D43BA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87" r="54427" b="-1354"/>
          <a:stretch/>
        </p:blipFill>
        <p:spPr>
          <a:xfrm>
            <a:off x="7866833" y="3705963"/>
            <a:ext cx="3084318" cy="439895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BB55E3A-8EE5-4B98-8729-F740DEC7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58366E0-0EA5-49C8-B048-234B87C0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6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E2FA4-D536-4B0C-850A-7A5CB6A0A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" b="28172"/>
          <a:stretch/>
        </p:blipFill>
        <p:spPr>
          <a:xfrm>
            <a:off x="2793698" y="2226943"/>
            <a:ext cx="6604598" cy="3413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78196B-EC6C-4835-B3C2-A1A7C1872A93}"/>
              </a:ext>
            </a:extLst>
          </p:cNvPr>
          <p:cNvSpPr txBox="1"/>
          <p:nvPr/>
        </p:nvSpPr>
        <p:spPr>
          <a:xfrm>
            <a:off x="1940256" y="5663852"/>
            <a:ext cx="831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Before and after distributions of real/fake features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by t-SNE using NFE module (Paper 1)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0E0F26D6-9633-4F7C-8F28-AD5FBD79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D9019594-28EB-4EE4-AA5D-8E5BB6E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(contd.)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196B-EC6C-4835-B3C2-A1A7C1872A93}"/>
              </a:ext>
            </a:extLst>
          </p:cNvPr>
          <p:cNvSpPr txBox="1"/>
          <p:nvPr/>
        </p:nvSpPr>
        <p:spPr>
          <a:xfrm>
            <a:off x="1950720" y="5419553"/>
            <a:ext cx="831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Before and after distributions of real/fake features visualized by t-SNE of feature space of different image encoders using nearest neighbors (Paper 2)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0E0F26D6-9633-4F7C-8F28-AD5FBD79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D9019594-28EB-4EE4-AA5D-8E5BB6E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8DF40-4338-4EFE-8DEF-50BC030D6572}"/>
              </a:ext>
            </a:extLst>
          </p:cNvPr>
          <p:cNvGrpSpPr/>
          <p:nvPr/>
        </p:nvGrpSpPr>
        <p:grpSpPr>
          <a:xfrm>
            <a:off x="2014558" y="2381431"/>
            <a:ext cx="8247645" cy="2821696"/>
            <a:chOff x="2014558" y="2381431"/>
            <a:chExt cx="8247645" cy="28216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B860A5-76EB-4369-981A-662A0D275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747"/>
            <a:stretch/>
          </p:blipFill>
          <p:spPr>
            <a:xfrm>
              <a:off x="2014558" y="2381431"/>
              <a:ext cx="8157877" cy="2452364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8F25FB-178D-4878-9C85-581C73A59493}"/>
                </a:ext>
              </a:extLst>
            </p:cNvPr>
            <p:cNvGrpSpPr/>
            <p:nvPr/>
          </p:nvGrpSpPr>
          <p:grpSpPr>
            <a:xfrm>
              <a:off x="2163368" y="4833795"/>
              <a:ext cx="8098835" cy="369332"/>
              <a:chOff x="2128471" y="4849907"/>
              <a:chExt cx="8098835" cy="36933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E9BF82-0270-47C5-9B32-BD0A8D6C37AC}"/>
                  </a:ext>
                </a:extLst>
              </p:cNvPr>
              <p:cNvSpPr txBox="1"/>
              <p:nvPr/>
            </p:nvSpPr>
            <p:spPr>
              <a:xfrm>
                <a:off x="2128471" y="4849907"/>
                <a:ext cx="159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CLIP:ViT-L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1902FF-9CF6-4C66-85C8-B9F6845B866B}"/>
                  </a:ext>
                </a:extLst>
              </p:cNvPr>
              <p:cNvSpPr txBox="1"/>
              <p:nvPr/>
            </p:nvSpPr>
            <p:spPr>
              <a:xfrm>
                <a:off x="4142398" y="4849907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CLIP:ResNet-50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9C1C79-1AC6-4A49-BE76-A5DE1D5EA0C3}"/>
                  </a:ext>
                </a:extLst>
              </p:cNvPr>
              <p:cNvSpPr txBox="1"/>
              <p:nvPr/>
            </p:nvSpPr>
            <p:spPr>
              <a:xfrm>
                <a:off x="6058600" y="4849907"/>
                <a:ext cx="20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ImageNet:ViT-B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D4623D-02B8-46CA-8DBF-C3CEC4E094B2}"/>
                  </a:ext>
                </a:extLst>
              </p:cNvPr>
              <p:cNvSpPr txBox="1"/>
              <p:nvPr/>
            </p:nvSpPr>
            <p:spPr>
              <a:xfrm>
                <a:off x="8080564" y="4849907"/>
                <a:ext cx="214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ImageNet:ResNet-50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21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(contd.)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196B-EC6C-4835-B3C2-A1A7C1872A93}"/>
              </a:ext>
            </a:extLst>
          </p:cNvPr>
          <p:cNvSpPr txBox="1"/>
          <p:nvPr/>
        </p:nvSpPr>
        <p:spPr>
          <a:xfrm>
            <a:off x="1950720" y="5419553"/>
            <a:ext cx="83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Some of the output results from Robust Hashing method (Paper 3) 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0E0F26D6-9633-4F7C-8F28-AD5FBD79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D9019594-28EB-4EE4-AA5D-8E5BB6E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2EAFF-4EF3-4DAD-B0AA-7749A5654679}"/>
              </a:ext>
            </a:extLst>
          </p:cNvPr>
          <p:cNvGrpSpPr/>
          <p:nvPr/>
        </p:nvGrpSpPr>
        <p:grpSpPr>
          <a:xfrm>
            <a:off x="2853179" y="2262740"/>
            <a:ext cx="6506563" cy="3093672"/>
            <a:chOff x="898284" y="335328"/>
            <a:chExt cx="9690292" cy="41540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F29CC2-F8EF-47EC-A692-A2367D660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5"/>
            <a:stretch/>
          </p:blipFill>
          <p:spPr>
            <a:xfrm>
              <a:off x="4615567" y="335328"/>
              <a:ext cx="5973009" cy="32883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385671-CECF-4FF3-8B5B-25E98C555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6"/>
            <a:stretch/>
          </p:blipFill>
          <p:spPr>
            <a:xfrm>
              <a:off x="898284" y="367553"/>
              <a:ext cx="3628892" cy="41218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1429D7-8657-43CC-94E8-E596389C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364" y="3623710"/>
              <a:ext cx="3166978" cy="737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(contd.)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BDBF65-AB2B-4382-96FB-DECD4391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0607"/>
              </p:ext>
            </p:extLst>
          </p:nvPr>
        </p:nvGraphicFramePr>
        <p:xfrm>
          <a:off x="741799" y="3100926"/>
          <a:ext cx="10729325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2754">
                  <a:extLst>
                    <a:ext uri="{9D8B030D-6E8A-4147-A177-3AD203B41FA5}">
                      <a16:colId xmlns:a16="http://schemas.microsoft.com/office/drawing/2014/main" val="3915323328"/>
                    </a:ext>
                  </a:extLst>
                </a:gridCol>
                <a:gridCol w="1334719">
                  <a:extLst>
                    <a:ext uri="{9D8B030D-6E8A-4147-A177-3AD203B41FA5}">
                      <a16:colId xmlns:a16="http://schemas.microsoft.com/office/drawing/2014/main" val="1634163750"/>
                    </a:ext>
                  </a:extLst>
                </a:gridCol>
                <a:gridCol w="1598030">
                  <a:extLst>
                    <a:ext uri="{9D8B030D-6E8A-4147-A177-3AD203B41FA5}">
                      <a16:colId xmlns:a16="http://schemas.microsoft.com/office/drawing/2014/main" val="3325397230"/>
                    </a:ext>
                  </a:extLst>
                </a:gridCol>
                <a:gridCol w="1745539">
                  <a:extLst>
                    <a:ext uri="{9D8B030D-6E8A-4147-A177-3AD203B41FA5}">
                      <a16:colId xmlns:a16="http://schemas.microsoft.com/office/drawing/2014/main" val="3153506654"/>
                    </a:ext>
                  </a:extLst>
                </a:gridCol>
                <a:gridCol w="1437443">
                  <a:extLst>
                    <a:ext uri="{9D8B030D-6E8A-4147-A177-3AD203B41FA5}">
                      <a16:colId xmlns:a16="http://schemas.microsoft.com/office/drawing/2014/main" val="338298031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3502417141"/>
                    </a:ext>
                  </a:extLst>
                </a:gridCol>
                <a:gridCol w="1600981">
                  <a:extLst>
                    <a:ext uri="{9D8B030D-6E8A-4147-A177-3AD203B41FA5}">
                      <a16:colId xmlns:a16="http://schemas.microsoft.com/office/drawing/2014/main" val="410177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PGGAN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StyleGAN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StyleGAN2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StarGAN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Deepfakes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CycleGAN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2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NAFID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4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CLIP:ViT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3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Hashing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1682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AC8F30-89EC-473B-9E08-170B39AD94F7}"/>
              </a:ext>
            </a:extLst>
          </p:cNvPr>
          <p:cNvSpPr txBox="1"/>
          <p:nvPr/>
        </p:nvSpPr>
        <p:spPr>
          <a:xfrm>
            <a:off x="1940257" y="2568708"/>
            <a:ext cx="83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Accuracy/Average Precision (AP) of three methods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2B3CD8BD-0527-4ABD-AB5F-76B565B1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BB54B78B-E090-40F7-85B7-A575B30F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5633" y="792116"/>
            <a:ext cx="990073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D7216-77B0-4944-B0AF-1DB29201B65B}"/>
              </a:ext>
            </a:extLst>
          </p:cNvPr>
          <p:cNvSpPr txBox="1"/>
          <p:nvPr/>
        </p:nvSpPr>
        <p:spPr>
          <a:xfrm>
            <a:off x="1607314" y="2534258"/>
            <a:ext cx="8977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2860" algn="just"/>
            <a:endParaRPr lang="en-US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NAFID method, on compared to actual faces, artificial faces show more non-local self-similarity (Paper 1)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NAFID method, evaluation on six fake face datasets with 9K training images which is quite difficult comparing to other methods (Paper 1)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 trained on a range of datasets perform better in case of CLIP-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(Paper 2)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62C4684-6CBB-4C62-8D8D-187C557E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90C517C-6049-43E5-A410-666CB4C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7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5633" y="792116"/>
            <a:ext cx="990073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Recommendations 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D7216-77B0-4944-B0AF-1DB29201B65B}"/>
              </a:ext>
            </a:extLst>
          </p:cNvPr>
          <p:cNvSpPr txBox="1"/>
          <p:nvPr/>
        </p:nvSpPr>
        <p:spPr>
          <a:xfrm>
            <a:off x="1607314" y="2649564"/>
            <a:ext cx="8977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2860" algn="just"/>
            <a:endParaRPr lang="en-US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Robust hashing method, when confronted with images from unknown generative models, accuracy falls highly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NAFID method's efficiency is confirmed on multiple forgeries datasets, exhibiting a consistent high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 regarding future image generation technology improvements</a:t>
            </a:r>
          </a:p>
          <a:p>
            <a:pPr lvl="1" algn="just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62C4684-6CBB-4C62-8D8D-187C557E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90C517C-6049-43E5-A410-666CB4C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0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690" y="801081"/>
            <a:ext cx="996061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Recommendations 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D7216-77B0-4944-B0AF-1DB29201B65B}"/>
              </a:ext>
            </a:extLst>
          </p:cNvPr>
          <p:cNvSpPr txBox="1"/>
          <p:nvPr/>
        </p:nvSpPr>
        <p:spPr>
          <a:xfrm>
            <a:off x="1323078" y="2201366"/>
            <a:ext cx="95458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Method: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Finding and Unified Framework for Fake Image Detection from paper 1 [7]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Seeing the result analysis comparing three methods, NAFID method seems to be the optimal solution among them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NAFID Network, additional testing on bigger and more varied datasets with higher accuracy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 better performance than other networks in hidden Generative  or AI models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60A3909-A886-4F17-865C-0A69D9FB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40C082AA-DFB8-416B-B114-C946CD91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9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0F2DA-C018-4B39-9A25-76E8F99881CC}"/>
              </a:ext>
            </a:extLst>
          </p:cNvPr>
          <p:cNvSpPr txBox="1"/>
          <p:nvPr/>
        </p:nvSpPr>
        <p:spPr>
          <a:xfrm>
            <a:off x="1210236" y="2402541"/>
            <a:ext cx="9658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three different approaches,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Non-local Attention based Fake Image Detection (NAFID) network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NFE module is the optimal one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multi-stage classification and non-local feature extraction algorithms, NAFID consistently achieves great levels of accuracy, even on challenging datasets such as StyleGAN2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NAFID has (99-100)% accuracy in most of the GAN based test cases and so it works best on GAN or AI generated images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4D889D5-F815-4366-A699-43CFE0DA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554C866B-FEFF-41DF-BD78-7C7AAEA1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3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0F2DA-C018-4B39-9A25-76E8F99881CC}"/>
              </a:ext>
            </a:extLst>
          </p:cNvPr>
          <p:cNvSpPr txBox="1"/>
          <p:nvPr/>
        </p:nvSpPr>
        <p:spPr>
          <a:xfrm>
            <a:off x="1210236" y="2662518"/>
            <a:ext cx="96586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hashing is a useful tool in the toolkit of image authentication techniques due to its resistance to frequent alterations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these results demonstrate how these techniques could have a big impact on the field of picture forensics and 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future concern still remains the same as AI based models are integrating on the field highly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4D889D5-F815-4366-A699-43CFE0DA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554C866B-FEFF-41DF-BD78-7C7AAEA1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5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6C23E9-B84F-139B-C78C-40097BE2CCC5}"/>
              </a:ext>
            </a:extLst>
          </p:cNvPr>
          <p:cNvSpPr txBox="1"/>
          <p:nvPr/>
        </p:nvSpPr>
        <p:spPr>
          <a:xfrm>
            <a:off x="1323081" y="2598828"/>
            <a:ext cx="95458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Papers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Recommendations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74B38-E86F-4BD7-A146-1B1125FF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9E23CB92-7DB4-477E-9D11-55E133C3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2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FCB50-7100-49BB-B31E-ED17D7570E48}"/>
              </a:ext>
            </a:extLst>
          </p:cNvPr>
          <p:cNvSpPr txBox="1"/>
          <p:nvPr/>
        </p:nvSpPr>
        <p:spPr>
          <a:xfrm>
            <a:off x="1196257" y="2280232"/>
            <a:ext cx="97994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   Y. Li, M.-C. Chang, and 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 ICTU Oculi: Exposing AI created   	fake videos by detecting eye blinking,” in Proc. IEEE Int. Workshop 	Inf. Forensics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2018, pp. 1–7.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X. Yang, Y. Li, and 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“Exposing deep fakes using inconsistent 	head poses,” in Proc. IEEE Int. Conf.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Speech, Signal Process., 	2019, pp. 8261–8265.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U. 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Ciftci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Demir, and L. Yin,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FakeCatcher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Detection of 	synthetic portrait videos using biological signals,” IEEE Trans. Pattern 	Anal. Mach.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early access, Jul. 15, 2020,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10.1109/TPAMI.2020.3009287.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9728CE-BF3C-443C-A001-C36FBB1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DB51BA76-4081-4E97-87FD-9F9D8A06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3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FCB50-7100-49BB-B31E-ED17D7570E48}"/>
              </a:ext>
            </a:extLst>
          </p:cNvPr>
          <p:cNvSpPr txBox="1"/>
          <p:nvPr/>
        </p:nvSpPr>
        <p:spPr>
          <a:xfrm>
            <a:off x="1196257" y="2340260"/>
            <a:ext cx="97994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	D.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Nozick, J. Yamagishi, and I. Echizen,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Mesonet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	compact facial video forgery detection network,” in Proc. IEEE Int. 	Workshop Inf. Forensics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2018, pp. 1–7.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	Z. Liu, X. Qi, and P. H. Torr, “Global texture enhancement for fake 	face detection in the wild,” in Proc. IEEE/CVF Conf.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	Pattern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2020, pp. 8060–8069.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	J. Li, 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Li, Z. Wang, and Y. Zhang, “Frequency-aware 	discriminative feature learning supervised by single-center loss for 	face forgery detection,” in Proc. IEEE/CVF Conf.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Pattern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2021, pp. 6458–6467.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5CA9B62-0A43-4DEE-AD0B-B7462311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75D5332-29BC-4587-A4DE-396F7720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FCB50-7100-49BB-B31E-ED17D7570E48}"/>
              </a:ext>
            </a:extLst>
          </p:cNvPr>
          <p:cNvSpPr txBox="1"/>
          <p:nvPr/>
        </p:nvSpPr>
        <p:spPr>
          <a:xfrm>
            <a:off x="1196257" y="2340260"/>
            <a:ext cx="97994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M. Tanaka and H. Kiya, "Fake-image detection with Robust Hashing," 	2021 IEEE 3rd Global Conference on Life Sciences and Technologies 	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Nara, Japan, 2021, pp.40-43,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 LifeTech52111. 	2021.9391842.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	X. Deng, B. Zhao, Z. Guan and M. Xu, "New Finding and Unified 	Framework for Fake Image Detection," in IEEE Signal Processing 	Letters, vol. 30, pp. 90-94, 2023,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10.1109/LSP.2023.3243770.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	Ojha, Utkarsh &amp; Li,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Lee, Yong Jae. (2023). Towards 	Universal Fake Image Detectors that Generalize Across Generative 	Models. 10.48550/arXiv.2302.10174.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84C1880-3E02-49F7-94B7-829794B1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02D4C80-DB4D-446B-B839-E1654887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BA4EA517-FA84-459F-9DE4-1C1D965AC5C6}"/>
              </a:ext>
            </a:extLst>
          </p:cNvPr>
          <p:cNvSpPr txBox="1">
            <a:spLocks/>
          </p:cNvSpPr>
          <p:nvPr/>
        </p:nvSpPr>
        <p:spPr>
          <a:xfrm>
            <a:off x="825500" y="2967335"/>
            <a:ext cx="10559676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014BB6C-907A-4745-BA75-A1046EB2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5F696CA-5060-4812-8CEF-70A04A6F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6C23E9-B84F-139B-C78C-40097BE2CCC5}"/>
              </a:ext>
            </a:extLst>
          </p:cNvPr>
          <p:cNvSpPr txBox="1"/>
          <p:nvPr/>
        </p:nvSpPr>
        <p:spPr>
          <a:xfrm>
            <a:off x="1323081" y="2955602"/>
            <a:ext cx="9820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 of manipulated or fabricated images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misinformation and fraud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of Ethical Standards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ocial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edia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latforms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ecurity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Historical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riminal investigations in case of Forensic Analysis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74B38-E86F-4BD7-A146-1B1125FF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D965599-B0B8-4D17-8770-C39256A4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6C23E9-B84F-139B-C78C-40097BE2CCC5}"/>
              </a:ext>
            </a:extLst>
          </p:cNvPr>
          <p:cNvSpPr txBox="1"/>
          <p:nvPr/>
        </p:nvSpPr>
        <p:spPr>
          <a:xfrm>
            <a:off x="1323080" y="2910778"/>
            <a:ext cx="9545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works [1] [2] [3] focusing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detecting the forgery clues in facial features, head poses, blinking patterns or skin colors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in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obvious changes [4] [5]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 in case of images with mild distortion [6]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on Texture Information Modification [7] [8]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Challenging GAN or AI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enerated fake image detection [9]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F8C891A-F7BF-4DCF-A2D4-F3C272C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271D784-1D09-46B1-93B5-1412905B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7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Papers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93F96C-3720-4BF4-BE61-B0DD1F103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34141"/>
              </p:ext>
            </p:extLst>
          </p:nvPr>
        </p:nvGraphicFramePr>
        <p:xfrm>
          <a:off x="1010751" y="2052510"/>
          <a:ext cx="10170496" cy="4285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3877">
                  <a:extLst>
                    <a:ext uri="{9D8B030D-6E8A-4147-A177-3AD203B41FA5}">
                      <a16:colId xmlns:a16="http://schemas.microsoft.com/office/drawing/2014/main" val="3611186445"/>
                    </a:ext>
                  </a:extLst>
                </a:gridCol>
                <a:gridCol w="2917372">
                  <a:extLst>
                    <a:ext uri="{9D8B030D-6E8A-4147-A177-3AD203B41FA5}">
                      <a16:colId xmlns:a16="http://schemas.microsoft.com/office/drawing/2014/main" val="198966544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95699271"/>
                    </a:ext>
                  </a:extLst>
                </a:gridCol>
                <a:gridCol w="3594846">
                  <a:extLst>
                    <a:ext uri="{9D8B030D-6E8A-4147-A177-3AD203B41FA5}">
                      <a16:colId xmlns:a16="http://schemas.microsoft.com/office/drawing/2014/main" val="1577249777"/>
                    </a:ext>
                  </a:extLst>
                </a:gridCol>
                <a:gridCol w="1033201">
                  <a:extLst>
                    <a:ext uri="{9D8B030D-6E8A-4147-A177-3AD203B41FA5}">
                      <a16:colId xmlns:a16="http://schemas.microsoft.com/office/drawing/2014/main" val="1088865475"/>
                    </a:ext>
                  </a:extLst>
                </a:gridCol>
              </a:tblGrid>
              <a:tr h="4911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lumMod val="25000"/>
                            <a:lumOff val="75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25000"/>
                            <a:lumOff val="75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25000"/>
                            <a:lumOff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lumMod val="25000"/>
                            <a:lumOff val="75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25000"/>
                            <a:lumOff val="75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25000"/>
                            <a:lumOff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lumMod val="25000"/>
                            <a:lumOff val="75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25000"/>
                            <a:lumOff val="75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25000"/>
                            <a:lumOff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lumMod val="25000"/>
                            <a:lumOff val="75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25000"/>
                            <a:lumOff val="75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25000"/>
                            <a:lumOff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lumMod val="25000"/>
                            <a:lumOff val="75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25000"/>
                            <a:lumOff val="75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25000"/>
                            <a:lumOff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2132151"/>
                  </a:ext>
                </a:extLst>
              </a:tr>
              <a:tr h="114541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Finding and Unified Framework</a:t>
                      </a:r>
                    </a:p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Fake Image Detection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 Deng,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Bihe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Zhao,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Zhenyu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Guan, Mai Xu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Signal Processing Letters, Vol. 30, 2023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516041"/>
                  </a:ext>
                </a:extLst>
              </a:tr>
              <a:tr h="114541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Towards Universal Fake Image Detectors that Generalize Across Generative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Utkarsh Ojha,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Yuheng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Li, Yong Jae Lee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IEEE/CVF Conference on Computer Vision and Pattern Recognition (CVPR), 2023, pp. 24480-24489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8908"/>
                  </a:ext>
                </a:extLst>
              </a:tr>
              <a:tr h="95735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Fake-image detection with Robust Hashing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Miki Tanaka, Hitoshi Kiya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3rd Global Conference on Life Sciences and Technologies (</a:t>
                      </a:r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LifeTech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2021)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88196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D54760A-0D9B-4E41-B7FF-E2608D70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81CD426-7EF7-48BD-A698-1EEC79D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D8C43-CBE1-4E99-9AE5-81D1C7C1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8" y="2080923"/>
            <a:ext cx="8311484" cy="32312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0841E-3349-43CD-BABB-EBFC97447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7" y="5365809"/>
            <a:ext cx="8311483" cy="547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2E5C6-42E5-49AF-AA20-894397D848A6}"/>
              </a:ext>
            </a:extLst>
          </p:cNvPr>
          <p:cNvSpPr txBox="1"/>
          <p:nvPr/>
        </p:nvSpPr>
        <p:spPr>
          <a:xfrm>
            <a:off x="1940256" y="5991225"/>
            <a:ext cx="83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NAFID network for face forgery detection (Paper 1)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4CE8073-527A-44DE-801E-68D101A2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2567FA-2778-428F-9C2D-CACFFBB8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D72F-59D2-480F-9288-61FBE3075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1" y="2545976"/>
            <a:ext cx="10333437" cy="257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C303EA-3F9F-44A9-991F-57FB85A3B2E9}"/>
              </a:ext>
            </a:extLst>
          </p:cNvPr>
          <p:cNvSpPr txBox="1"/>
          <p:nvPr/>
        </p:nvSpPr>
        <p:spPr>
          <a:xfrm>
            <a:off x="1940255" y="5477289"/>
            <a:ext cx="83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Nearest neighbors method for real-vs-fake image classification (Paper 2)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AB27056-BCD5-4B3F-8932-FBA68CD6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A0FE6DB9-27F6-4CA6-929F-3C45824F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1863C-AFF7-445E-9641-C652EF12A5D9}"/>
              </a:ext>
            </a:extLst>
          </p:cNvPr>
          <p:cNvSpPr txBox="1"/>
          <p:nvPr/>
        </p:nvSpPr>
        <p:spPr>
          <a:xfrm>
            <a:off x="1940257" y="5788841"/>
            <a:ext cx="83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Robust Hashing Method (Paper 3)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AEA57FD-C5C2-4644-96FE-52FD37A5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1FE1F5-AF7F-48FD-BE3C-4D4639BF4338}"/>
              </a:ext>
            </a:extLst>
          </p:cNvPr>
          <p:cNvGrpSpPr/>
          <p:nvPr/>
        </p:nvGrpSpPr>
        <p:grpSpPr>
          <a:xfrm>
            <a:off x="7195788" y="2593844"/>
            <a:ext cx="1553765" cy="766248"/>
            <a:chOff x="9654988" y="2895600"/>
            <a:chExt cx="1344706" cy="701731"/>
          </a:xfr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98A44232-FF1A-43A6-B77C-C94C249C0C12}"/>
                </a:ext>
              </a:extLst>
            </p:cNvPr>
            <p:cNvSpPr/>
            <p:nvPr/>
          </p:nvSpPr>
          <p:spPr>
            <a:xfrm>
              <a:off x="9654988" y="2895600"/>
              <a:ext cx="1344706" cy="701731"/>
            </a:xfrm>
            <a:prstGeom prst="flowChartMagneticDisk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5D95C1-CA7C-44F3-9548-9401BA46D571}"/>
                </a:ext>
              </a:extLst>
            </p:cNvPr>
            <p:cNvSpPr txBox="1"/>
            <p:nvPr/>
          </p:nvSpPr>
          <p:spPr>
            <a:xfrm>
              <a:off x="9683822" y="3150189"/>
              <a:ext cx="128703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5CF77FB-900A-49F1-9A34-2B79944D5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1" r="80460" b="53297"/>
          <a:stretch/>
        </p:blipFill>
        <p:spPr>
          <a:xfrm>
            <a:off x="2803873" y="2325100"/>
            <a:ext cx="1420578" cy="1228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9AD639-3A9D-4823-AF10-CC335BB5CBBC}"/>
              </a:ext>
            </a:extLst>
          </p:cNvPr>
          <p:cNvSpPr txBox="1"/>
          <p:nvPr/>
        </p:nvSpPr>
        <p:spPr>
          <a:xfrm>
            <a:off x="2202773" y="3491574"/>
            <a:ext cx="262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2DE3E-DB78-4CF0-8966-AB4DFA815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63105" r="80866" b="7607"/>
          <a:stretch/>
        </p:blipFill>
        <p:spPr>
          <a:xfrm>
            <a:off x="3124660" y="4117219"/>
            <a:ext cx="1099791" cy="96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0D17B6-F7BD-45EB-A20D-7DD52EB3DD3D}"/>
              </a:ext>
            </a:extLst>
          </p:cNvPr>
          <p:cNvSpPr txBox="1"/>
          <p:nvPr/>
        </p:nvSpPr>
        <p:spPr>
          <a:xfrm>
            <a:off x="2363166" y="5040630"/>
            <a:ext cx="262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233E2D-0D6E-4197-AF65-D99944976151}"/>
              </a:ext>
            </a:extLst>
          </p:cNvPr>
          <p:cNvSpPr/>
          <p:nvPr/>
        </p:nvSpPr>
        <p:spPr>
          <a:xfrm>
            <a:off x="6942031" y="4159275"/>
            <a:ext cx="2080727" cy="809943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501B4-8E78-4BFA-97B7-AE0F83D61043}"/>
              </a:ext>
            </a:extLst>
          </p:cNvPr>
          <p:cNvSpPr txBox="1"/>
          <p:nvPr/>
        </p:nvSpPr>
        <p:spPr>
          <a:xfrm>
            <a:off x="6656162" y="4347427"/>
            <a:ext cx="262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CECCE-2BDB-429F-A3D1-3FD90D01FFE3}"/>
              </a:ext>
            </a:extLst>
          </p:cNvPr>
          <p:cNvCxnSpPr>
            <a:cxnSpLocks/>
          </p:cNvCxnSpPr>
          <p:nvPr/>
        </p:nvCxnSpPr>
        <p:spPr>
          <a:xfrm flipV="1">
            <a:off x="4224451" y="2937494"/>
            <a:ext cx="60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58576-02B8-48D2-8521-D1B9B83220DD}"/>
              </a:ext>
            </a:extLst>
          </p:cNvPr>
          <p:cNvCxnSpPr/>
          <p:nvPr/>
        </p:nvCxnSpPr>
        <p:spPr>
          <a:xfrm flipV="1">
            <a:off x="4224451" y="4606895"/>
            <a:ext cx="60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F4C6E2-49B2-4D49-AD46-97919A7D0095}"/>
              </a:ext>
            </a:extLst>
          </p:cNvPr>
          <p:cNvCxnSpPr>
            <a:cxnSpLocks/>
          </p:cNvCxnSpPr>
          <p:nvPr/>
        </p:nvCxnSpPr>
        <p:spPr>
          <a:xfrm>
            <a:off x="6338047" y="2934176"/>
            <a:ext cx="837765" cy="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B9F741-4E8B-43E6-836E-8D5ADA189251}"/>
              </a:ext>
            </a:extLst>
          </p:cNvPr>
          <p:cNvCxnSpPr>
            <a:cxnSpLocks/>
          </p:cNvCxnSpPr>
          <p:nvPr/>
        </p:nvCxnSpPr>
        <p:spPr>
          <a:xfrm flipV="1">
            <a:off x="6137322" y="4601313"/>
            <a:ext cx="787023" cy="2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B3B120-9B43-4252-A15E-664BBDD7AED3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967551" y="3360092"/>
            <a:ext cx="5120" cy="80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986CE3-66D9-4A0B-A8AA-A3676C59C64F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 flipH="1">
            <a:off x="7982394" y="4969218"/>
            <a:ext cx="1" cy="32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4EF99-6159-41D4-B6B7-C280C5484049}"/>
              </a:ext>
            </a:extLst>
          </p:cNvPr>
          <p:cNvSpPr txBox="1"/>
          <p:nvPr/>
        </p:nvSpPr>
        <p:spPr>
          <a:xfrm>
            <a:off x="6932305" y="5293063"/>
            <a:ext cx="2100177" cy="369332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Vs Fake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BCC77-EB65-4E87-872D-1ACD5CBF892B}"/>
              </a:ext>
            </a:extLst>
          </p:cNvPr>
          <p:cNvSpPr txBox="1"/>
          <p:nvPr/>
        </p:nvSpPr>
        <p:spPr>
          <a:xfrm>
            <a:off x="4555985" y="2713761"/>
            <a:ext cx="210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0110110001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Hash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2C130-D860-4909-8C37-EC8438DB6CE0}"/>
              </a:ext>
            </a:extLst>
          </p:cNvPr>
          <p:cNvSpPr txBox="1"/>
          <p:nvPr/>
        </p:nvSpPr>
        <p:spPr>
          <a:xfrm>
            <a:off x="4473206" y="4439077"/>
            <a:ext cx="210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0110100101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Hash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92A64-C8D5-4109-9395-741569E8CF80}"/>
              </a:ext>
            </a:extLst>
          </p:cNvPr>
          <p:cNvSpPr txBox="1"/>
          <p:nvPr/>
        </p:nvSpPr>
        <p:spPr>
          <a:xfrm>
            <a:off x="6439956" y="2564844"/>
            <a:ext cx="8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3FFAA3D-ADCF-4561-ADD9-3E46C893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7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C5F3B-88F7-4091-9D6E-D95526A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081" y="792116"/>
            <a:ext cx="95458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0A0079-EF0F-4695-85C3-7FC321EAD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34553"/>
              </p:ext>
            </p:extLst>
          </p:nvPr>
        </p:nvGraphicFramePr>
        <p:xfrm>
          <a:off x="1115691" y="2162982"/>
          <a:ext cx="9960616" cy="3974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1909">
                  <a:extLst>
                    <a:ext uri="{9D8B030D-6E8A-4147-A177-3AD203B41FA5}">
                      <a16:colId xmlns:a16="http://schemas.microsoft.com/office/drawing/2014/main" val="2986311832"/>
                    </a:ext>
                  </a:extLst>
                </a:gridCol>
                <a:gridCol w="3514165">
                  <a:extLst>
                    <a:ext uri="{9D8B030D-6E8A-4147-A177-3AD203B41FA5}">
                      <a16:colId xmlns:a16="http://schemas.microsoft.com/office/drawing/2014/main" val="2532279302"/>
                    </a:ext>
                  </a:extLst>
                </a:gridCol>
                <a:gridCol w="3904542">
                  <a:extLst>
                    <a:ext uri="{9D8B030D-6E8A-4147-A177-3AD203B41FA5}">
                      <a16:colId xmlns:a16="http://schemas.microsoft.com/office/drawing/2014/main" val="1016162953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403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on-local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ttention based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ake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etection (NAFID)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CLIP:ViT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 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sual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ransformer within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ontrastive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anguage-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re-training)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Hashing Method (robust hash value stored into  database)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52822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Non-local features are extracted using the NFE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Space Selection using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-L/14 with patch size 14x14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hash value calculated by resizing images to 128x128 pixels, applying 5x5 Gaussian low-pass filtering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01950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36EBA46-F4EE-4768-8A1A-11BFB0BC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1DF46E9-DE57-40AA-885D-E6658924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" y="6356350"/>
            <a:ext cx="2743200" cy="365125"/>
          </a:xfrm>
        </p:spPr>
        <p:txBody>
          <a:bodyPr/>
          <a:lstStyle/>
          <a:p>
            <a:fld id="{8236E14D-8B18-435A-9E31-DCA010A0CCF0}" type="datetime1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6/3/2024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474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1537</Words>
  <Application>Microsoft Office PowerPoint</Application>
  <PresentationFormat>Widescreen</PresentationFormat>
  <Paragraphs>230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Avenir Next LT Pro</vt:lpstr>
      <vt:lpstr>Calibri</vt:lpstr>
      <vt:lpstr>Times New Roman</vt:lpstr>
      <vt:lpstr>Wingdings</vt:lpstr>
      <vt:lpstr>AccentBoxVTI</vt:lpstr>
      <vt:lpstr>Khulna University of Engineering &amp; Technology</vt:lpstr>
      <vt:lpstr>Contents</vt:lpstr>
      <vt:lpstr>Introduction</vt:lpstr>
      <vt:lpstr>Literature Review</vt:lpstr>
      <vt:lpstr>Selected Papers</vt:lpstr>
      <vt:lpstr>Methodology</vt:lpstr>
      <vt:lpstr>Methodology (contd.)</vt:lpstr>
      <vt:lpstr>Methodology (contd.)</vt:lpstr>
      <vt:lpstr>Methodology (contd.)</vt:lpstr>
      <vt:lpstr>Methodology (contd.)</vt:lpstr>
      <vt:lpstr>Result Analysis</vt:lpstr>
      <vt:lpstr>Result Analysis (contd.)</vt:lpstr>
      <vt:lpstr>Result Analysis (contd.)</vt:lpstr>
      <vt:lpstr>Result Analysis (contd.)</vt:lpstr>
      <vt:lpstr>Findings and Recommendations</vt:lpstr>
      <vt:lpstr>Findings and Recommendations (contd.)</vt:lpstr>
      <vt:lpstr>Findings and Recommendations (contd.)</vt:lpstr>
      <vt:lpstr>Conclusions</vt:lpstr>
      <vt:lpstr>Conclusions (contd.)</vt:lpstr>
      <vt:lpstr>References</vt:lpstr>
      <vt:lpstr>References (contd.)</vt:lpstr>
      <vt:lpstr>References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 Meem</dc:creator>
  <cp:lastModifiedBy>Nushrat Tarmin Meem</cp:lastModifiedBy>
  <cp:revision>176</cp:revision>
  <dcterms:created xsi:type="dcterms:W3CDTF">2024-02-25T15:30:28Z</dcterms:created>
  <dcterms:modified xsi:type="dcterms:W3CDTF">2024-06-02T23:22:25Z</dcterms:modified>
</cp:coreProperties>
</file>