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7F20-0979-45A9-9EC3-111BD38088A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CE34-4369-4B2E-8026-2BC6C91B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ushrat-Tarmin-Meem/System_Project_Edu_Scan_App" TargetMode="External"/><Relationship Id="rId3" Type="http://schemas.openxmlformats.org/officeDocument/2006/relationships/hyperlink" Target="mailto:smahsan@cse.kuet.ac.bd" TargetMode="External"/><Relationship Id="rId7" Type="http://schemas.openxmlformats.org/officeDocument/2006/relationships/hyperlink" Target="https://github.com/Nushrat-Tarmin-Meem/Take_Care_App" TargetMode="External"/><Relationship Id="rId12" Type="http://schemas.openxmlformats.org/officeDocument/2006/relationships/hyperlink" Target="https://github.com/Nushrat-Tarmin-Meem/Compiler_Project_New_Langu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ushrat-Tarmin-Meem/Flower_Bouquet_Shop_Website" TargetMode="External"/><Relationship Id="rId11" Type="http://schemas.openxmlformats.org/officeDocument/2006/relationships/hyperlink" Target="https://github.com/Nushrat-Tarmin-Meem/Image_Processing_Computer_Vision_Basics" TargetMode="External"/><Relationship Id="rId5" Type="http://schemas.openxmlformats.org/officeDocument/2006/relationships/hyperlink" Target="https://github.com/Nushrat-Tarmin-Meem/Fake_Image_Detection_Paper_Review_Seminar" TargetMode="External"/><Relationship Id="rId10" Type="http://schemas.openxmlformats.org/officeDocument/2006/relationships/hyperlink" Target="https://github.com/Nushrat-Tarmin-Meem/Day_Optimizer_App" TargetMode="External"/><Relationship Id="rId4" Type="http://schemas.openxmlformats.org/officeDocument/2006/relationships/hyperlink" Target="https://github.com/Nushrat-Tarmin-Meem/Artificial_Intelligence_Game_Flappy_Bird" TargetMode="External"/><Relationship Id="rId9" Type="http://schemas.openxmlformats.org/officeDocument/2006/relationships/hyperlink" Target="https://github.com/Nushrat-Tarmin-Meem/Cardiac_Recorder_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336104-2212-EEEF-19B7-02723D21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412" y="480996"/>
            <a:ext cx="4013385" cy="179742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Nushrat Tarmin Meem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studying at the department of CSE, KUET, final year student. Versatile software developer with expertise in web, mobile, machine learning, image processing, and database technologies. 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01782177011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meem.cse.2k19@gmail.com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78546-005F-EA4B-75D8-35293BFE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3" y="480995"/>
            <a:ext cx="1797425" cy="1797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FB5C2-6363-8F61-AEA9-B648D15776BC}"/>
              </a:ext>
            </a:extLst>
          </p:cNvPr>
          <p:cNvSpPr txBox="1"/>
          <p:nvPr/>
        </p:nvSpPr>
        <p:spPr>
          <a:xfrm>
            <a:off x="510988" y="2366056"/>
            <a:ext cx="2154892" cy="71096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https://github.com/Nushrat-Tarmin-Meem</a:t>
            </a:r>
          </a:p>
          <a:p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Id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https://www.linkedin.com/in/nushrat-tarmin-meem-0178801b1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CSE, KUET Running</a:t>
            </a: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VNSC 2019 GPA 5.00</a:t>
            </a: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VNSC 2017 GPA 5.00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Sk.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Md.Masudul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Ahsan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smahsan@cse.kuet.ac.bd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Relationship: Thesis Supervisor and Advisor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D95B8-2BEB-9ABC-0363-E29D7B7D41E8}"/>
              </a:ext>
            </a:extLst>
          </p:cNvPr>
          <p:cNvSpPr txBox="1"/>
          <p:nvPr/>
        </p:nvSpPr>
        <p:spPr>
          <a:xfrm>
            <a:off x="2665879" y="2366055"/>
            <a:ext cx="3655919" cy="7109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 rain strike removal from images using CNNs through making a hybrid model using image processing techniques under the supervision of professor Dr. Sk. Md.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Masudul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Ahsan Sir, CSE, KUET. Besides, working on some projects related to image processing.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Completed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Bird Game using advanced AI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https://github.com/Nushrat-Tarmin-Meem/Artificial_Intelligence_Game_Flappy_Bird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Paper on Fake Image Detection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https://github.com/Nushrat-Tarmin-Meem/Fake_Image_Detection_Paper_Review_Seminar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Design using Asp.net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https://github.com/Nushrat-Tarmin-Meem/Flower_Bouquet_Shop_Website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Care Android App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https://github.com/Nushrat-Tarmin-Meem/Take_Care_App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 Scan Android App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https://github.com/Nushrat-Tarmin-Meem/System_Project_Edu_Scan_App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Cardiac Recorder Android App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https://github.com/Nushrat-Tarmin-Meem/Cardiac_Recorder_App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Optimizer Ios-Swift App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https://github.com/Nushrat-Tarmin-Meem/Day_Optimizer_App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Image Drawing using Fourier Analysis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https://github.com/Nushrat-Tarmin-Meem/Image_Processing_Computer_Vision_Basics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 New Language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https://github.com/Nushrat-Tarmin-Meem/Compiler_Project_New_Language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4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380</Words>
  <Application>Microsoft Office PowerPoint</Application>
  <PresentationFormat>A4 Paper (210x297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Nushrat Tarmin Meem</dc:creator>
  <cp:lastModifiedBy>Nushrat Tarmin Meem</cp:lastModifiedBy>
  <cp:revision>2</cp:revision>
  <dcterms:created xsi:type="dcterms:W3CDTF">2024-12-01T16:44:20Z</dcterms:created>
  <dcterms:modified xsi:type="dcterms:W3CDTF">2024-12-01T17:34:25Z</dcterms:modified>
</cp:coreProperties>
</file>