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3" r:id="rId3"/>
    <p:sldId id="388" r:id="rId4"/>
    <p:sldId id="389" r:id="rId5"/>
    <p:sldId id="390" r:id="rId6"/>
    <p:sldId id="391" r:id="rId7"/>
    <p:sldId id="392" r:id="rId8"/>
    <p:sldId id="394" r:id="rId9"/>
    <p:sldId id="393" r:id="rId10"/>
    <p:sldId id="395" r:id="rId11"/>
    <p:sldId id="396" r:id="rId12"/>
    <p:sldId id="397" r:id="rId13"/>
    <p:sldId id="399" r:id="rId14"/>
    <p:sldId id="400" r:id="rId15"/>
    <p:sldId id="401" r:id="rId16"/>
    <p:sldId id="402" r:id="rId17"/>
    <p:sldId id="403" r:id="rId18"/>
    <p:sldId id="4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shrat Tarmin Meem" userId="0d44598bb917b006" providerId="LiveId" clId="{B98BEB4C-4853-4B79-91A9-9AEB9B5427C7}"/>
    <pc:docChg chg="undo redo custSel addSld delSld modSld sldOrd">
      <pc:chgData name="Nushrat Tarmin Meem" userId="0d44598bb917b006" providerId="LiveId" clId="{B98BEB4C-4853-4B79-91A9-9AEB9B5427C7}" dt="2024-09-01T18:25:48.595" v="4100" actId="1076"/>
      <pc:docMkLst>
        <pc:docMk/>
      </pc:docMkLst>
      <pc:sldChg chg="addSp delSp modSp mod">
        <pc:chgData name="Nushrat Tarmin Meem" userId="0d44598bb917b006" providerId="LiveId" clId="{B98BEB4C-4853-4B79-91A9-9AEB9B5427C7}" dt="2024-07-02T06:58:32.763" v="196" actId="1076"/>
        <pc:sldMkLst>
          <pc:docMk/>
          <pc:sldMk cId="694334059" sldId="256"/>
        </pc:sldMkLst>
        <pc:spChg chg="del">
          <ac:chgData name="Nushrat Tarmin Meem" userId="0d44598bb917b006" providerId="LiveId" clId="{B98BEB4C-4853-4B79-91A9-9AEB9B5427C7}" dt="2024-07-02T06:33:38.837" v="0" actId="478"/>
          <ac:spMkLst>
            <pc:docMk/>
            <pc:sldMk cId="694334059" sldId="256"/>
            <ac:spMk id="2" creationId="{01AFD3B9-08EB-4271-998C-5D8099795487}"/>
          </ac:spMkLst>
        </pc:spChg>
        <pc:spChg chg="del">
          <ac:chgData name="Nushrat Tarmin Meem" userId="0d44598bb917b006" providerId="LiveId" clId="{B98BEB4C-4853-4B79-91A9-9AEB9B5427C7}" dt="2024-07-02T06:33:41.852" v="1" actId="478"/>
          <ac:spMkLst>
            <pc:docMk/>
            <pc:sldMk cId="694334059" sldId="256"/>
            <ac:spMk id="3" creationId="{DBEA6BB2-1A12-48E8-B47A-6B7366BF7E36}"/>
          </ac:spMkLst>
        </pc:spChg>
        <pc:spChg chg="add mod">
          <ac:chgData name="Nushrat Tarmin Meem" userId="0d44598bb917b006" providerId="LiveId" clId="{B98BEB4C-4853-4B79-91A9-9AEB9B5427C7}" dt="2024-07-02T06:47:49.796" v="67" actId="255"/>
          <ac:spMkLst>
            <pc:docMk/>
            <pc:sldMk cId="694334059" sldId="256"/>
            <ac:spMk id="6" creationId="{9538F547-19CF-48C0-9C09-E5B7A66E0759}"/>
          </ac:spMkLst>
        </pc:spChg>
        <pc:spChg chg="del mod topLvl">
          <ac:chgData name="Nushrat Tarmin Meem" userId="0d44598bb917b006" providerId="LiveId" clId="{B98BEB4C-4853-4B79-91A9-9AEB9B5427C7}" dt="2024-07-02T06:40:33.503" v="43" actId="478"/>
          <ac:spMkLst>
            <pc:docMk/>
            <pc:sldMk cId="694334059" sldId="256"/>
            <ac:spMk id="8" creationId="{EE4D4350-F51B-4F3A-8226-890040C893A4}"/>
          </ac:spMkLst>
        </pc:spChg>
        <pc:spChg chg="del mod topLvl">
          <ac:chgData name="Nushrat Tarmin Meem" userId="0d44598bb917b006" providerId="LiveId" clId="{B98BEB4C-4853-4B79-91A9-9AEB9B5427C7}" dt="2024-07-02T06:40:48.666" v="47" actId="478"/>
          <ac:spMkLst>
            <pc:docMk/>
            <pc:sldMk cId="694334059" sldId="256"/>
            <ac:spMk id="9" creationId="{DF749962-2E63-4DE7-A0BB-CC6E5A0041A5}"/>
          </ac:spMkLst>
        </pc:spChg>
        <pc:spChg chg="add mod">
          <ac:chgData name="Nushrat Tarmin Meem" userId="0d44598bb917b006" providerId="LiveId" clId="{B98BEB4C-4853-4B79-91A9-9AEB9B5427C7}" dt="2024-07-02T06:58:23.623" v="195" actId="14100"/>
          <ac:spMkLst>
            <pc:docMk/>
            <pc:sldMk cId="694334059" sldId="256"/>
            <ac:spMk id="11" creationId="{FC2B6616-7C05-4006-8364-2E6A9B692DE3}"/>
          </ac:spMkLst>
        </pc:spChg>
        <pc:spChg chg="add mod">
          <ac:chgData name="Nushrat Tarmin Meem" userId="0d44598bb917b006" providerId="LiveId" clId="{B98BEB4C-4853-4B79-91A9-9AEB9B5427C7}" dt="2024-07-02T06:57:39.169" v="185" actId="14100"/>
          <ac:spMkLst>
            <pc:docMk/>
            <pc:sldMk cId="694334059" sldId="256"/>
            <ac:spMk id="12" creationId="{F908BC06-347F-4D0A-B10C-F4692169D937}"/>
          </ac:spMkLst>
        </pc:spChg>
        <pc:grpChg chg="add del mod">
          <ac:chgData name="Nushrat Tarmin Meem" userId="0d44598bb917b006" providerId="LiveId" clId="{B98BEB4C-4853-4B79-91A9-9AEB9B5427C7}" dt="2024-07-02T06:40:33.503" v="43" actId="478"/>
          <ac:grpSpMkLst>
            <pc:docMk/>
            <pc:sldMk cId="694334059" sldId="256"/>
            <ac:grpSpMk id="7" creationId="{59BC8EFB-2340-4A8A-ABA9-65432B096006}"/>
          </ac:grpSpMkLst>
        </pc:grpChg>
        <pc:grpChg chg="add mod">
          <ac:chgData name="Nushrat Tarmin Meem" userId="0d44598bb917b006" providerId="LiveId" clId="{B98BEB4C-4853-4B79-91A9-9AEB9B5427C7}" dt="2024-07-02T06:58:32.763" v="196" actId="1076"/>
          <ac:grpSpMkLst>
            <pc:docMk/>
            <pc:sldMk cId="694334059" sldId="256"/>
            <ac:grpSpMk id="13" creationId="{3B31926D-8B5B-49BA-A7F9-1446CF640BF6}"/>
          </ac:grpSpMkLst>
        </pc:grpChg>
        <pc:picChg chg="add mod">
          <ac:chgData name="Nushrat Tarmin Meem" userId="0d44598bb917b006" providerId="LiveId" clId="{B98BEB4C-4853-4B79-91A9-9AEB9B5427C7}" dt="2024-07-02T06:33:53.013" v="5" actId="1076"/>
          <ac:picMkLst>
            <pc:docMk/>
            <pc:sldMk cId="694334059" sldId="256"/>
            <ac:picMk id="4" creationId="{B010E4B4-D398-4AF7-9C95-BC5A31F88AA3}"/>
          </ac:picMkLst>
        </pc:picChg>
        <pc:picChg chg="add del mod">
          <ac:chgData name="Nushrat Tarmin Meem" userId="0d44598bb917b006" providerId="LiveId" clId="{B98BEB4C-4853-4B79-91A9-9AEB9B5427C7}" dt="2024-07-02T06:45:20.615" v="52" actId="478"/>
          <ac:picMkLst>
            <pc:docMk/>
            <pc:sldMk cId="694334059" sldId="256"/>
            <ac:picMk id="1026" creationId="{F79874C8-A8C3-406C-89D4-266539D07492}"/>
          </ac:picMkLst>
        </pc:picChg>
        <pc:picChg chg="add del mod">
          <ac:chgData name="Nushrat Tarmin Meem" userId="0d44598bb917b006" providerId="LiveId" clId="{B98BEB4C-4853-4B79-91A9-9AEB9B5427C7}" dt="2024-07-02T06:47:09.864" v="63" actId="478"/>
          <ac:picMkLst>
            <pc:docMk/>
            <pc:sldMk cId="694334059" sldId="256"/>
            <ac:picMk id="1028" creationId="{1CBC48D0-E8AD-4B05-8E17-505E5CC4B32D}"/>
          </ac:picMkLst>
        </pc:picChg>
        <pc:picChg chg="add del mod">
          <ac:chgData name="Nushrat Tarmin Meem" userId="0d44598bb917b006" providerId="LiveId" clId="{B98BEB4C-4853-4B79-91A9-9AEB9B5427C7}" dt="2024-07-02T06:47:33.479" v="66" actId="478"/>
          <ac:picMkLst>
            <pc:docMk/>
            <pc:sldMk cId="694334059" sldId="256"/>
            <ac:picMk id="1030" creationId="{38A6C78A-FC72-4346-8775-9B38D78799F6}"/>
          </ac:picMkLst>
        </pc:picChg>
      </pc:sldChg>
      <pc:sldChg chg="addSp delSp modSp add mod ord">
        <pc:chgData name="Nushrat Tarmin Meem" userId="0d44598bb917b006" providerId="LiveId" clId="{B98BEB4C-4853-4B79-91A9-9AEB9B5427C7}" dt="2024-07-02T11:08:56.558" v="3900" actId="1076"/>
        <pc:sldMkLst>
          <pc:docMk/>
          <pc:sldMk cId="120618338" sldId="373"/>
        </pc:sldMkLst>
        <pc:spChg chg="del mod">
          <ac:chgData name="Nushrat Tarmin Meem" userId="0d44598bb917b006" providerId="LiveId" clId="{B98BEB4C-4853-4B79-91A9-9AEB9B5427C7}" dt="2024-07-02T06:59:16.165" v="200" actId="478"/>
          <ac:spMkLst>
            <pc:docMk/>
            <pc:sldMk cId="120618338" sldId="373"/>
            <ac:spMk id="8" creationId="{36B48F28-E6A9-4C3B-A12D-FA753BBADC22}"/>
          </ac:spMkLst>
        </pc:spChg>
        <pc:spChg chg="mod">
          <ac:chgData name="Nushrat Tarmin Meem" userId="0d44598bb917b006" providerId="LiveId" clId="{B98BEB4C-4853-4B79-91A9-9AEB9B5427C7}" dt="2024-07-02T07:02:38.906" v="260" actId="1076"/>
          <ac:spMkLst>
            <pc:docMk/>
            <pc:sldMk cId="120618338" sldId="373"/>
            <ac:spMk id="17" creationId="{FD6C23E9-B84F-139B-C78C-40097BE2CCC5}"/>
          </ac:spMkLst>
        </pc:spChg>
        <pc:picChg chg="del">
          <ac:chgData name="Nushrat Tarmin Meem" userId="0d44598bb917b006" providerId="LiveId" clId="{B98BEB4C-4853-4B79-91A9-9AEB9B5427C7}" dt="2024-07-02T06:59:11.533" v="198" actId="478"/>
          <ac:picMkLst>
            <pc:docMk/>
            <pc:sldMk cId="120618338" sldId="373"/>
            <ac:picMk id="5" creationId="{DAFFB62B-038B-45FD-8203-4996BFF65167}"/>
          </ac:picMkLst>
        </pc:picChg>
        <pc:picChg chg="add mod">
          <ac:chgData name="Nushrat Tarmin Meem" userId="0d44598bb917b006" providerId="LiveId" clId="{B98BEB4C-4853-4B79-91A9-9AEB9B5427C7}" dt="2024-07-02T11:08:56.558" v="3900" actId="1076"/>
          <ac:picMkLst>
            <pc:docMk/>
            <pc:sldMk cId="120618338" sldId="373"/>
            <ac:picMk id="9" creationId="{1450B676-E954-4FB2-B0CF-37BBA354B575}"/>
          </ac:picMkLst>
        </pc:picChg>
        <pc:picChg chg="add del mod">
          <ac:chgData name="Nushrat Tarmin Meem" userId="0d44598bb917b006" providerId="LiveId" clId="{B98BEB4C-4853-4B79-91A9-9AEB9B5427C7}" dt="2024-07-02T07:04:23.510" v="267"/>
          <ac:picMkLst>
            <pc:docMk/>
            <pc:sldMk cId="120618338" sldId="373"/>
            <ac:picMk id="10" creationId="{1E440323-2AB0-45FA-BE8F-9A5AD5243CE5}"/>
          </ac:picMkLst>
        </pc:picChg>
      </pc:sldChg>
      <pc:sldChg chg="addSp delSp modSp add del mod">
        <pc:chgData name="Nushrat Tarmin Meem" userId="0d44598bb917b006" providerId="LiveId" clId="{B98BEB4C-4853-4B79-91A9-9AEB9B5427C7}" dt="2024-07-02T08:01:51.262" v="679" actId="47"/>
        <pc:sldMkLst>
          <pc:docMk/>
          <pc:sldMk cId="22725619" sldId="374"/>
        </pc:sldMkLst>
        <pc:spChg chg="add del mod">
          <ac:chgData name="Nushrat Tarmin Meem" userId="0d44598bb917b006" providerId="LiveId" clId="{B98BEB4C-4853-4B79-91A9-9AEB9B5427C7}" dt="2024-07-02T06:56:09.573" v="168" actId="478"/>
          <ac:spMkLst>
            <pc:docMk/>
            <pc:sldMk cId="22725619" sldId="374"/>
            <ac:spMk id="3" creationId="{93725F3D-13C3-41B7-9D60-2A06147C8738}"/>
          </ac:spMkLst>
        </pc:spChg>
        <pc:spChg chg="add mod">
          <ac:chgData name="Nushrat Tarmin Meem" userId="0d44598bb917b006" providerId="LiveId" clId="{B98BEB4C-4853-4B79-91A9-9AEB9B5427C7}" dt="2024-07-02T06:56:33.141" v="175" actId="1076"/>
          <ac:spMkLst>
            <pc:docMk/>
            <pc:sldMk cId="22725619" sldId="374"/>
            <ac:spMk id="10" creationId="{AC85CE59-9A11-41ED-99BB-02480D1E1742}"/>
          </ac:spMkLst>
        </pc:spChg>
        <pc:spChg chg="del mod">
          <ac:chgData name="Nushrat Tarmin Meem" userId="0d44598bb917b006" providerId="LiveId" clId="{B98BEB4C-4853-4B79-91A9-9AEB9B5427C7}" dt="2024-07-02T06:55:44.220" v="160"/>
          <ac:spMkLst>
            <pc:docMk/>
            <pc:sldMk cId="22725619" sldId="374"/>
            <ac:spMk id="17" creationId="{FD6C23E9-B84F-139B-C78C-40097BE2CCC5}"/>
          </ac:spMkLst>
        </pc:spChg>
        <pc:picChg chg="add mod">
          <ac:chgData name="Nushrat Tarmin Meem" userId="0d44598bb917b006" providerId="LiveId" clId="{B98BEB4C-4853-4B79-91A9-9AEB9B5427C7}" dt="2024-07-02T06:52:19.931" v="156" actId="1076"/>
          <ac:picMkLst>
            <pc:docMk/>
            <pc:sldMk cId="22725619" sldId="374"/>
            <ac:picMk id="9" creationId="{36539541-9477-4369-BD01-C1BCD0FDB27B}"/>
          </ac:picMkLst>
        </pc:picChg>
      </pc:sldChg>
      <pc:sldChg chg="add del ord">
        <pc:chgData name="Nushrat Tarmin Meem" userId="0d44598bb917b006" providerId="LiveId" clId="{B98BEB4C-4853-4B79-91A9-9AEB9B5427C7}" dt="2024-07-02T07:54:31.632" v="425" actId="47"/>
        <pc:sldMkLst>
          <pc:docMk/>
          <pc:sldMk cId="2158639425" sldId="375"/>
        </pc:sldMkLst>
      </pc:sldChg>
      <pc:sldChg chg="add del">
        <pc:chgData name="Nushrat Tarmin Meem" userId="0d44598bb917b006" providerId="LiveId" clId="{B98BEB4C-4853-4B79-91A9-9AEB9B5427C7}" dt="2024-07-02T08:01:54.810" v="680" actId="47"/>
        <pc:sldMkLst>
          <pc:docMk/>
          <pc:sldMk cId="1707572378" sldId="385"/>
        </pc:sldMkLst>
      </pc:sldChg>
      <pc:sldChg chg="add del">
        <pc:chgData name="Nushrat Tarmin Meem" userId="0d44598bb917b006" providerId="LiveId" clId="{B98BEB4C-4853-4B79-91A9-9AEB9B5427C7}" dt="2024-07-02T08:04:54.622" v="744" actId="47"/>
        <pc:sldMkLst>
          <pc:docMk/>
          <pc:sldMk cId="2531718762" sldId="387"/>
        </pc:sldMkLst>
      </pc:sldChg>
      <pc:sldChg chg="addSp delSp modSp add mod ord">
        <pc:chgData name="Nushrat Tarmin Meem" userId="0d44598bb917b006" providerId="LiveId" clId="{B98BEB4C-4853-4B79-91A9-9AEB9B5427C7}" dt="2024-09-01T15:26:15.610" v="3952" actId="20577"/>
        <pc:sldMkLst>
          <pc:docMk/>
          <pc:sldMk cId="2927030324" sldId="388"/>
        </pc:sldMkLst>
        <pc:spChg chg="mod">
          <ac:chgData name="Nushrat Tarmin Meem" userId="0d44598bb917b006" providerId="LiveId" clId="{B98BEB4C-4853-4B79-91A9-9AEB9B5427C7}" dt="2024-07-02T07:04:43.657" v="288" actId="20577"/>
          <ac:spMkLst>
            <pc:docMk/>
            <pc:sldMk cId="2927030324" sldId="388"/>
            <ac:spMk id="7" creationId="{795C5F3B-88F7-4091-9D6E-D95526A89A7C}"/>
          </ac:spMkLst>
        </pc:spChg>
        <pc:spChg chg="mod">
          <ac:chgData name="Nushrat Tarmin Meem" userId="0d44598bb917b006" providerId="LiveId" clId="{B98BEB4C-4853-4B79-91A9-9AEB9B5427C7}" dt="2024-09-01T15:26:15.610" v="3952" actId="20577"/>
          <ac:spMkLst>
            <pc:docMk/>
            <pc:sldMk cId="2927030324" sldId="388"/>
            <ac:spMk id="17" creationId="{FD6C23E9-B84F-139B-C78C-40097BE2CCC5}"/>
          </ac:spMkLst>
        </pc:spChg>
        <pc:picChg chg="add mod">
          <ac:chgData name="Nushrat Tarmin Meem" userId="0d44598bb917b006" providerId="LiveId" clId="{B98BEB4C-4853-4B79-91A9-9AEB9B5427C7}" dt="2024-07-02T11:08:45.753" v="3899" actId="1076"/>
          <ac:picMkLst>
            <pc:docMk/>
            <pc:sldMk cId="2927030324" sldId="388"/>
            <ac:picMk id="6" creationId="{097614F4-664E-4719-BAA3-4DB53B7E7D65}"/>
          </ac:picMkLst>
        </pc:picChg>
        <pc:picChg chg="del mod">
          <ac:chgData name="Nushrat Tarmin Meem" userId="0d44598bb917b006" providerId="LiveId" clId="{B98BEB4C-4853-4B79-91A9-9AEB9B5427C7}" dt="2024-07-02T11:08:33.899" v="3898" actId="478"/>
          <ac:picMkLst>
            <pc:docMk/>
            <pc:sldMk cId="2927030324" sldId="388"/>
            <ac:picMk id="9" creationId="{1450B676-E954-4FB2-B0CF-37BBA354B575}"/>
          </ac:picMkLst>
        </pc:picChg>
      </pc:sldChg>
      <pc:sldChg chg="addSp delSp modSp add mod">
        <pc:chgData name="Nushrat Tarmin Meem" userId="0d44598bb917b006" providerId="LiveId" clId="{B98BEB4C-4853-4B79-91A9-9AEB9B5427C7}" dt="2024-09-01T18:25:48.595" v="4100" actId="1076"/>
        <pc:sldMkLst>
          <pc:docMk/>
          <pc:sldMk cId="2691022007" sldId="389"/>
        </pc:sldMkLst>
        <pc:spChg chg="mod">
          <ac:chgData name="Nushrat Tarmin Meem" userId="0d44598bb917b006" providerId="LiveId" clId="{B98BEB4C-4853-4B79-91A9-9AEB9B5427C7}" dt="2024-07-02T11:07:34.556" v="3887" actId="1076"/>
          <ac:spMkLst>
            <pc:docMk/>
            <pc:sldMk cId="2691022007" sldId="389"/>
            <ac:spMk id="7" creationId="{795C5F3B-88F7-4091-9D6E-D95526A89A7C}"/>
          </ac:spMkLst>
        </pc:spChg>
        <pc:spChg chg="add mod">
          <ac:chgData name="Nushrat Tarmin Meem" userId="0d44598bb917b006" providerId="LiveId" clId="{B98BEB4C-4853-4B79-91A9-9AEB9B5427C7}" dt="2024-07-02T11:07:29.600" v="3884" actId="1076"/>
          <ac:spMkLst>
            <pc:docMk/>
            <pc:sldMk cId="2691022007" sldId="389"/>
            <ac:spMk id="10" creationId="{901F5940-CA48-4561-A0A8-D5B31A11C020}"/>
          </ac:spMkLst>
        </pc:spChg>
        <pc:spChg chg="add mod">
          <ac:chgData name="Nushrat Tarmin Meem" userId="0d44598bb917b006" providerId="LiveId" clId="{B98BEB4C-4853-4B79-91A9-9AEB9B5427C7}" dt="2024-07-02T11:07:44.483" v="3888" actId="1076"/>
          <ac:spMkLst>
            <pc:docMk/>
            <pc:sldMk cId="2691022007" sldId="389"/>
            <ac:spMk id="11" creationId="{9C976E78-10B0-4F41-B4AF-290D4EBC094B}"/>
          </ac:spMkLst>
        </pc:spChg>
        <pc:spChg chg="add mod">
          <ac:chgData name="Nushrat Tarmin Meem" userId="0d44598bb917b006" providerId="LiveId" clId="{B98BEB4C-4853-4B79-91A9-9AEB9B5427C7}" dt="2024-07-02T11:08:00.671" v="3892" actId="20577"/>
          <ac:spMkLst>
            <pc:docMk/>
            <pc:sldMk cId="2691022007" sldId="389"/>
            <ac:spMk id="12" creationId="{5520E6CB-6C13-427A-808C-1C3ECCCBBF1A}"/>
          </ac:spMkLst>
        </pc:spChg>
        <pc:spChg chg="mod">
          <ac:chgData name="Nushrat Tarmin Meem" userId="0d44598bb917b006" providerId="LiveId" clId="{B98BEB4C-4853-4B79-91A9-9AEB9B5427C7}" dt="2024-09-01T18:25:48.595" v="4100" actId="1076"/>
          <ac:spMkLst>
            <pc:docMk/>
            <pc:sldMk cId="2691022007" sldId="389"/>
            <ac:spMk id="17" creationId="{FD6C23E9-B84F-139B-C78C-40097BE2CCC5}"/>
          </ac:spMkLst>
        </pc:spChg>
        <pc:grpChg chg="add del mod">
          <ac:chgData name="Nushrat Tarmin Meem" userId="0d44598bb917b006" providerId="LiveId" clId="{B98BEB4C-4853-4B79-91A9-9AEB9B5427C7}" dt="2024-07-02T08:23:24.174" v="1463" actId="478"/>
          <ac:grpSpMkLst>
            <pc:docMk/>
            <pc:sldMk cId="2691022007" sldId="389"/>
            <ac:grpSpMk id="8" creationId="{C0068B51-746B-41EC-9F15-BF9457509078}"/>
          </ac:grpSpMkLst>
        </pc:grpChg>
        <pc:grpChg chg="add mod">
          <ac:chgData name="Nushrat Tarmin Meem" userId="0d44598bb917b006" providerId="LiveId" clId="{B98BEB4C-4853-4B79-91A9-9AEB9B5427C7}" dt="2024-07-02T11:07:24.928" v="3883" actId="1076"/>
          <ac:grpSpMkLst>
            <pc:docMk/>
            <pc:sldMk cId="2691022007" sldId="389"/>
            <ac:grpSpMk id="20" creationId="{FD49B9C8-593D-4057-A251-8CAC54BCA411}"/>
          </ac:grpSpMkLst>
        </pc:grpChg>
        <pc:picChg chg="add mod">
          <ac:chgData name="Nushrat Tarmin Meem" userId="0d44598bb917b006" providerId="LiveId" clId="{B98BEB4C-4853-4B79-91A9-9AEB9B5427C7}" dt="2024-07-02T07:59:53.986" v="619" actId="164"/>
          <ac:picMkLst>
            <pc:docMk/>
            <pc:sldMk cId="2691022007" sldId="389"/>
            <ac:picMk id="4" creationId="{7CB7B479-7D03-4045-8DA7-CE40D45011F0}"/>
          </ac:picMkLst>
        </pc:picChg>
        <pc:picChg chg="add mod">
          <ac:chgData name="Nushrat Tarmin Meem" userId="0d44598bb917b006" providerId="LiveId" clId="{B98BEB4C-4853-4B79-91A9-9AEB9B5427C7}" dt="2024-07-02T07:59:53.986" v="619" actId="164"/>
          <ac:picMkLst>
            <pc:docMk/>
            <pc:sldMk cId="2691022007" sldId="389"/>
            <ac:picMk id="6" creationId="{87510785-8869-406C-867A-AC20C3768245}"/>
          </ac:picMkLst>
        </pc:picChg>
        <pc:picChg chg="del mod">
          <ac:chgData name="Nushrat Tarmin Meem" userId="0d44598bb917b006" providerId="LiveId" clId="{B98BEB4C-4853-4B79-91A9-9AEB9B5427C7}" dt="2024-07-02T11:09:15.721" v="3902" actId="478"/>
          <ac:picMkLst>
            <pc:docMk/>
            <pc:sldMk cId="2691022007" sldId="389"/>
            <ac:picMk id="9" creationId="{1450B676-E954-4FB2-B0CF-37BBA354B575}"/>
          </ac:picMkLst>
        </pc:picChg>
        <pc:picChg chg="add del mod">
          <ac:chgData name="Nushrat Tarmin Meem" userId="0d44598bb917b006" providerId="LiveId" clId="{B98BEB4C-4853-4B79-91A9-9AEB9B5427C7}" dt="2024-07-02T08:22:13.841" v="1453" actId="478"/>
          <ac:picMkLst>
            <pc:docMk/>
            <pc:sldMk cId="2691022007" sldId="389"/>
            <ac:picMk id="12" creationId="{2A1A9448-DEEB-48AA-9FE4-11EF6463A05F}"/>
          </ac:picMkLst>
        </pc:picChg>
        <pc:picChg chg="add mod">
          <ac:chgData name="Nushrat Tarmin Meem" userId="0d44598bb917b006" providerId="LiveId" clId="{B98BEB4C-4853-4B79-91A9-9AEB9B5427C7}" dt="2024-07-02T11:09:25.477" v="3903" actId="1076"/>
          <ac:picMkLst>
            <pc:docMk/>
            <pc:sldMk cId="2691022007" sldId="389"/>
            <ac:picMk id="13" creationId="{F0508A2B-E61E-4C5E-98A3-E455F1F578C2}"/>
          </ac:picMkLst>
        </pc:picChg>
        <pc:picChg chg="add del mod">
          <ac:chgData name="Nushrat Tarmin Meem" userId="0d44598bb917b006" providerId="LiveId" clId="{B98BEB4C-4853-4B79-91A9-9AEB9B5427C7}" dt="2024-07-02T08:22:15.941" v="1455" actId="478"/>
          <ac:picMkLst>
            <pc:docMk/>
            <pc:sldMk cId="2691022007" sldId="389"/>
            <ac:picMk id="14" creationId="{1882757A-9811-4D06-B8B9-BA15FCD6A8CA}"/>
          </ac:picMkLst>
        </pc:picChg>
        <pc:picChg chg="add mod">
          <ac:chgData name="Nushrat Tarmin Meem" userId="0d44598bb917b006" providerId="LiveId" clId="{B98BEB4C-4853-4B79-91A9-9AEB9B5427C7}" dt="2024-07-02T08:23:21.672" v="1462" actId="164"/>
          <ac:picMkLst>
            <pc:docMk/>
            <pc:sldMk cId="2691022007" sldId="389"/>
            <ac:picMk id="16" creationId="{AD692251-3599-4FEB-8B7D-5C63D0614B4D}"/>
          </ac:picMkLst>
        </pc:picChg>
        <pc:picChg chg="add mod">
          <ac:chgData name="Nushrat Tarmin Meem" userId="0d44598bb917b006" providerId="LiveId" clId="{B98BEB4C-4853-4B79-91A9-9AEB9B5427C7}" dt="2024-07-02T08:23:21.672" v="1462" actId="164"/>
          <ac:picMkLst>
            <pc:docMk/>
            <pc:sldMk cId="2691022007" sldId="389"/>
            <ac:picMk id="19" creationId="{D6781EBB-6161-453D-BD47-7EDCDBA550D8}"/>
          </ac:picMkLst>
        </pc:picChg>
      </pc:sldChg>
      <pc:sldChg chg="addSp delSp modSp add mod ord">
        <pc:chgData name="Nushrat Tarmin Meem" userId="0d44598bb917b006" providerId="LiveId" clId="{B98BEB4C-4853-4B79-91A9-9AEB9B5427C7}" dt="2024-09-01T17:30:50.146" v="4099" actId="20577"/>
        <pc:sldMkLst>
          <pc:docMk/>
          <pc:sldMk cId="506329297" sldId="390"/>
        </pc:sldMkLst>
        <pc:spChg chg="mod">
          <ac:chgData name="Nushrat Tarmin Meem" userId="0d44598bb917b006" providerId="LiveId" clId="{B98BEB4C-4853-4B79-91A9-9AEB9B5427C7}" dt="2024-07-02T08:02:34.103" v="708" actId="20577"/>
          <ac:spMkLst>
            <pc:docMk/>
            <pc:sldMk cId="506329297" sldId="390"/>
            <ac:spMk id="7" creationId="{795C5F3B-88F7-4091-9D6E-D95526A89A7C}"/>
          </ac:spMkLst>
        </pc:spChg>
        <pc:spChg chg="mod">
          <ac:chgData name="Nushrat Tarmin Meem" userId="0d44598bb917b006" providerId="LiveId" clId="{B98BEB4C-4853-4B79-91A9-9AEB9B5427C7}" dt="2024-09-01T17:30:50.146" v="4099" actId="20577"/>
          <ac:spMkLst>
            <pc:docMk/>
            <pc:sldMk cId="506329297" sldId="390"/>
            <ac:spMk id="17" creationId="{FD6C23E9-B84F-139B-C78C-40097BE2CCC5}"/>
          </ac:spMkLst>
        </pc:spChg>
        <pc:picChg chg="add mod">
          <ac:chgData name="Nushrat Tarmin Meem" userId="0d44598bb917b006" providerId="LiveId" clId="{B98BEB4C-4853-4B79-91A9-9AEB9B5427C7}" dt="2024-07-02T11:10:13.241" v="3907" actId="1076"/>
          <ac:picMkLst>
            <pc:docMk/>
            <pc:sldMk cId="506329297" sldId="390"/>
            <ac:picMk id="6" creationId="{D47CAA9D-B305-426B-8378-9BB1FF7065E2}"/>
          </ac:picMkLst>
        </pc:picChg>
        <pc:picChg chg="del mod">
          <ac:chgData name="Nushrat Tarmin Meem" userId="0d44598bb917b006" providerId="LiveId" clId="{B98BEB4C-4853-4B79-91A9-9AEB9B5427C7}" dt="2024-07-02T11:10:06.955" v="3905" actId="478"/>
          <ac:picMkLst>
            <pc:docMk/>
            <pc:sldMk cId="506329297" sldId="390"/>
            <ac:picMk id="9" creationId="{1450B676-E954-4FB2-B0CF-37BBA354B575}"/>
          </ac:picMkLst>
        </pc:picChg>
      </pc:sldChg>
      <pc:sldChg chg="addSp delSp modSp add mod">
        <pc:chgData name="Nushrat Tarmin Meem" userId="0d44598bb917b006" providerId="LiveId" clId="{B98BEB4C-4853-4B79-91A9-9AEB9B5427C7}" dt="2024-07-02T11:10:26.975" v="3911" actId="1076"/>
        <pc:sldMkLst>
          <pc:docMk/>
          <pc:sldMk cId="1858370529" sldId="391"/>
        </pc:sldMkLst>
        <pc:spChg chg="mod">
          <ac:chgData name="Nushrat Tarmin Meem" userId="0d44598bb917b006" providerId="LiveId" clId="{B98BEB4C-4853-4B79-91A9-9AEB9B5427C7}" dt="2024-07-02T11:10:26.975" v="3911" actId="1076"/>
          <ac:spMkLst>
            <pc:docMk/>
            <pc:sldMk cId="1858370529" sldId="391"/>
            <ac:spMk id="7" creationId="{795C5F3B-88F7-4091-9D6E-D95526A89A7C}"/>
          </ac:spMkLst>
        </pc:spChg>
        <pc:spChg chg="add mod">
          <ac:chgData name="Nushrat Tarmin Meem" userId="0d44598bb917b006" providerId="LiveId" clId="{B98BEB4C-4853-4B79-91A9-9AEB9B5427C7}" dt="2024-07-02T08:07:44.509" v="880" actId="20577"/>
          <ac:spMkLst>
            <pc:docMk/>
            <pc:sldMk cId="1858370529" sldId="391"/>
            <ac:spMk id="8" creationId="{90ADCBD8-6412-4410-A512-F9214FD6A509}"/>
          </ac:spMkLst>
        </pc:spChg>
        <pc:spChg chg="mod">
          <ac:chgData name="Nushrat Tarmin Meem" userId="0d44598bb917b006" providerId="LiveId" clId="{B98BEB4C-4853-4B79-91A9-9AEB9B5427C7}" dt="2024-07-02T08:06:43.679" v="801" actId="1076"/>
          <ac:spMkLst>
            <pc:docMk/>
            <pc:sldMk cId="1858370529" sldId="391"/>
            <ac:spMk id="17" creationId="{FD6C23E9-B84F-139B-C78C-40097BE2CCC5}"/>
          </ac:spMkLst>
        </pc:spChg>
        <pc:picChg chg="add mod">
          <ac:chgData name="Nushrat Tarmin Meem" userId="0d44598bb917b006" providerId="LiveId" clId="{B98BEB4C-4853-4B79-91A9-9AEB9B5427C7}" dt="2024-07-02T08:06:56.018" v="804" actId="1076"/>
          <ac:picMkLst>
            <pc:docMk/>
            <pc:sldMk cId="1858370529" sldId="391"/>
            <ac:picMk id="6" creationId="{2CB544EE-CDB3-4B63-867F-B97B7E2601D8}"/>
          </ac:picMkLst>
        </pc:picChg>
        <pc:picChg chg="del mod">
          <ac:chgData name="Nushrat Tarmin Meem" userId="0d44598bb917b006" providerId="LiveId" clId="{B98BEB4C-4853-4B79-91A9-9AEB9B5427C7}" dt="2024-07-02T11:10:18.921" v="3908" actId="478"/>
          <ac:picMkLst>
            <pc:docMk/>
            <pc:sldMk cId="1858370529" sldId="391"/>
            <ac:picMk id="9" creationId="{1450B676-E954-4FB2-B0CF-37BBA354B575}"/>
          </ac:picMkLst>
        </pc:picChg>
        <pc:picChg chg="add mod">
          <ac:chgData name="Nushrat Tarmin Meem" userId="0d44598bb917b006" providerId="LiveId" clId="{B98BEB4C-4853-4B79-91A9-9AEB9B5427C7}" dt="2024-07-02T11:10:25.656" v="3910" actId="1076"/>
          <ac:picMkLst>
            <pc:docMk/>
            <pc:sldMk cId="1858370529" sldId="391"/>
            <ac:picMk id="10" creationId="{21841C03-A84A-47F4-8A46-014126A866AA}"/>
          </ac:picMkLst>
        </pc:picChg>
      </pc:sldChg>
      <pc:sldChg chg="addSp delSp modSp add mod">
        <pc:chgData name="Nushrat Tarmin Meem" userId="0d44598bb917b006" providerId="LiveId" clId="{B98BEB4C-4853-4B79-91A9-9AEB9B5427C7}" dt="2024-09-01T15:30:15.714" v="4042" actId="5793"/>
        <pc:sldMkLst>
          <pc:docMk/>
          <pc:sldMk cId="1063727220" sldId="392"/>
        </pc:sldMkLst>
        <pc:spChg chg="mod">
          <ac:chgData name="Nushrat Tarmin Meem" userId="0d44598bb917b006" providerId="LiveId" clId="{B98BEB4C-4853-4B79-91A9-9AEB9B5427C7}" dt="2024-07-02T08:14:07.603" v="1175" actId="20577"/>
          <ac:spMkLst>
            <pc:docMk/>
            <pc:sldMk cId="1063727220" sldId="392"/>
            <ac:spMk id="7" creationId="{795C5F3B-88F7-4091-9D6E-D95526A89A7C}"/>
          </ac:spMkLst>
        </pc:spChg>
        <pc:spChg chg="mod">
          <ac:chgData name="Nushrat Tarmin Meem" userId="0d44598bb917b006" providerId="LiveId" clId="{B98BEB4C-4853-4B79-91A9-9AEB9B5427C7}" dt="2024-07-02T08:24:39.487" v="1492" actId="164"/>
          <ac:spMkLst>
            <pc:docMk/>
            <pc:sldMk cId="1063727220" sldId="392"/>
            <ac:spMk id="8" creationId="{90ADCBD8-6412-4410-A512-F9214FD6A509}"/>
          </ac:spMkLst>
        </pc:spChg>
        <pc:spChg chg="mod">
          <ac:chgData name="Nushrat Tarmin Meem" userId="0d44598bb917b006" providerId="LiveId" clId="{B98BEB4C-4853-4B79-91A9-9AEB9B5427C7}" dt="2024-09-01T15:30:15.714" v="4042" actId="5793"/>
          <ac:spMkLst>
            <pc:docMk/>
            <pc:sldMk cId="1063727220" sldId="392"/>
            <ac:spMk id="17" creationId="{FD6C23E9-B84F-139B-C78C-40097BE2CCC5}"/>
          </ac:spMkLst>
        </pc:spChg>
        <pc:grpChg chg="add mod">
          <ac:chgData name="Nushrat Tarmin Meem" userId="0d44598bb917b006" providerId="LiveId" clId="{B98BEB4C-4853-4B79-91A9-9AEB9B5427C7}" dt="2024-07-02T08:24:41.831" v="1493" actId="1076"/>
          <ac:grpSpMkLst>
            <pc:docMk/>
            <pc:sldMk cId="1063727220" sldId="392"/>
            <ac:grpSpMk id="3" creationId="{AE380C94-9CDF-4B62-AFA9-7A779E75F0E6}"/>
          </ac:grpSpMkLst>
        </pc:grpChg>
        <pc:picChg chg="del mod">
          <ac:chgData name="Nushrat Tarmin Meem" userId="0d44598bb917b006" providerId="LiveId" clId="{B98BEB4C-4853-4B79-91A9-9AEB9B5427C7}" dt="2024-07-02T08:09:53.132" v="942" actId="478"/>
          <ac:picMkLst>
            <pc:docMk/>
            <pc:sldMk cId="1063727220" sldId="392"/>
            <ac:picMk id="6" creationId="{2CB544EE-CDB3-4B63-867F-B97B7E2601D8}"/>
          </ac:picMkLst>
        </pc:picChg>
        <pc:picChg chg="del mod">
          <ac:chgData name="Nushrat Tarmin Meem" userId="0d44598bb917b006" providerId="LiveId" clId="{B98BEB4C-4853-4B79-91A9-9AEB9B5427C7}" dt="2024-07-02T11:10:33.194" v="3913" actId="478"/>
          <ac:picMkLst>
            <pc:docMk/>
            <pc:sldMk cId="1063727220" sldId="392"/>
            <ac:picMk id="9" creationId="{1450B676-E954-4FB2-B0CF-37BBA354B575}"/>
          </ac:picMkLst>
        </pc:picChg>
        <pc:picChg chg="add mod">
          <ac:chgData name="Nushrat Tarmin Meem" userId="0d44598bb917b006" providerId="LiveId" clId="{B98BEB4C-4853-4B79-91A9-9AEB9B5427C7}" dt="2024-07-02T08:24:39.487" v="1492" actId="164"/>
          <ac:picMkLst>
            <pc:docMk/>
            <pc:sldMk cId="1063727220" sldId="392"/>
            <ac:picMk id="10" creationId="{17671D8D-7974-4DBB-8532-04F1B419A549}"/>
          </ac:picMkLst>
        </pc:picChg>
        <pc:picChg chg="add mod">
          <ac:chgData name="Nushrat Tarmin Meem" userId="0d44598bb917b006" providerId="LiveId" clId="{B98BEB4C-4853-4B79-91A9-9AEB9B5427C7}" dt="2024-07-02T11:10:41.134" v="3914" actId="1076"/>
          <ac:picMkLst>
            <pc:docMk/>
            <pc:sldMk cId="1063727220" sldId="392"/>
            <ac:picMk id="11" creationId="{0BE63D61-7D2D-412D-8FEF-48D5903D947A}"/>
          </ac:picMkLst>
        </pc:picChg>
      </pc:sldChg>
      <pc:sldChg chg="addSp delSp modSp add mod">
        <pc:chgData name="Nushrat Tarmin Meem" userId="0d44598bb917b006" providerId="LiveId" clId="{B98BEB4C-4853-4B79-91A9-9AEB9B5427C7}" dt="2024-07-02T11:11:19.693" v="3921" actId="1076"/>
        <pc:sldMkLst>
          <pc:docMk/>
          <pc:sldMk cId="2508792172" sldId="393"/>
        </pc:sldMkLst>
        <pc:spChg chg="del">
          <ac:chgData name="Nushrat Tarmin Meem" userId="0d44598bb917b006" providerId="LiveId" clId="{B98BEB4C-4853-4B79-91A9-9AEB9B5427C7}" dt="2024-07-02T08:14:48.424" v="1179" actId="478"/>
          <ac:spMkLst>
            <pc:docMk/>
            <pc:sldMk cId="2508792172" sldId="393"/>
            <ac:spMk id="8" creationId="{90ADCBD8-6412-4410-A512-F9214FD6A509}"/>
          </ac:spMkLst>
        </pc:spChg>
        <pc:spChg chg="mod">
          <ac:chgData name="Nushrat Tarmin Meem" userId="0d44598bb917b006" providerId="LiveId" clId="{B98BEB4C-4853-4B79-91A9-9AEB9B5427C7}" dt="2024-07-02T08:32:25.734" v="1724" actId="20577"/>
          <ac:spMkLst>
            <pc:docMk/>
            <pc:sldMk cId="2508792172" sldId="393"/>
            <ac:spMk id="17" creationId="{FD6C23E9-B84F-139B-C78C-40097BE2CCC5}"/>
          </ac:spMkLst>
        </pc:spChg>
        <pc:spChg chg="add mod">
          <ac:chgData name="Nushrat Tarmin Meem" userId="0d44598bb917b006" providerId="LiveId" clId="{B98BEB4C-4853-4B79-91A9-9AEB9B5427C7}" dt="2024-07-02T08:35:49.354" v="1759" actId="164"/>
          <ac:spMkLst>
            <pc:docMk/>
            <pc:sldMk cId="2508792172" sldId="393"/>
            <ac:spMk id="18" creationId="{AADC27CA-AF3E-4A58-97DD-B4F312A1DB4C}"/>
          </ac:spMkLst>
        </pc:spChg>
        <pc:spChg chg="add mod">
          <ac:chgData name="Nushrat Tarmin Meem" userId="0d44598bb917b006" providerId="LiveId" clId="{B98BEB4C-4853-4B79-91A9-9AEB9B5427C7}" dt="2024-07-02T08:38:00.283" v="1920" actId="1076"/>
          <ac:spMkLst>
            <pc:docMk/>
            <pc:sldMk cId="2508792172" sldId="393"/>
            <ac:spMk id="19" creationId="{F2555A29-2A1C-415D-980C-8CCD3FD4C102}"/>
          </ac:spMkLst>
        </pc:spChg>
        <pc:spChg chg="add mod">
          <ac:chgData name="Nushrat Tarmin Meem" userId="0d44598bb917b006" providerId="LiveId" clId="{B98BEB4C-4853-4B79-91A9-9AEB9B5427C7}" dt="2024-07-02T08:35:49.354" v="1759" actId="164"/>
          <ac:spMkLst>
            <pc:docMk/>
            <pc:sldMk cId="2508792172" sldId="393"/>
            <ac:spMk id="20" creationId="{0806FA7B-ADF0-4465-9CF6-D7AD143AB0B1}"/>
          </ac:spMkLst>
        </pc:spChg>
        <pc:spChg chg="add mod">
          <ac:chgData name="Nushrat Tarmin Meem" userId="0d44598bb917b006" providerId="LiveId" clId="{B98BEB4C-4853-4B79-91A9-9AEB9B5427C7}" dt="2024-07-02T08:35:49.354" v="1759" actId="164"/>
          <ac:spMkLst>
            <pc:docMk/>
            <pc:sldMk cId="2508792172" sldId="393"/>
            <ac:spMk id="21" creationId="{0478F8B8-C26F-4868-BFC5-CCD777BFFCE5}"/>
          </ac:spMkLst>
        </pc:spChg>
        <pc:grpChg chg="add del mod">
          <ac:chgData name="Nushrat Tarmin Meem" userId="0d44598bb917b006" providerId="LiveId" clId="{B98BEB4C-4853-4B79-91A9-9AEB9B5427C7}" dt="2024-07-02T08:33:29.138" v="1737" actId="165"/>
          <ac:grpSpMkLst>
            <pc:docMk/>
            <pc:sldMk cId="2508792172" sldId="393"/>
            <ac:grpSpMk id="13" creationId="{57003B12-2EFF-425C-8C7C-5D4B4A14B662}"/>
          </ac:grpSpMkLst>
        </pc:grpChg>
        <pc:grpChg chg="add mod">
          <ac:chgData name="Nushrat Tarmin Meem" userId="0d44598bb917b006" providerId="LiveId" clId="{B98BEB4C-4853-4B79-91A9-9AEB9B5427C7}" dt="2024-07-02T08:34:01.586" v="1744" actId="164"/>
          <ac:grpSpMkLst>
            <pc:docMk/>
            <pc:sldMk cId="2508792172" sldId="393"/>
            <ac:grpSpMk id="14" creationId="{52257857-F0BD-408F-B16C-52642F172652}"/>
          </ac:grpSpMkLst>
        </pc:grpChg>
        <pc:grpChg chg="add mod">
          <ac:chgData name="Nushrat Tarmin Meem" userId="0d44598bb917b006" providerId="LiveId" clId="{B98BEB4C-4853-4B79-91A9-9AEB9B5427C7}" dt="2024-07-02T08:35:41.735" v="1757" actId="14100"/>
          <ac:grpSpMkLst>
            <pc:docMk/>
            <pc:sldMk cId="2508792172" sldId="393"/>
            <ac:grpSpMk id="15" creationId="{6329B29A-66D7-4EE2-952D-D0097B10E27C}"/>
          </ac:grpSpMkLst>
        </pc:grpChg>
        <pc:grpChg chg="add mod">
          <ac:chgData name="Nushrat Tarmin Meem" userId="0d44598bb917b006" providerId="LiveId" clId="{B98BEB4C-4853-4B79-91A9-9AEB9B5427C7}" dt="2024-07-02T08:35:53.853" v="1760" actId="1076"/>
          <ac:grpSpMkLst>
            <pc:docMk/>
            <pc:sldMk cId="2508792172" sldId="393"/>
            <ac:grpSpMk id="16" creationId="{D4CEFDC4-B6F0-4F66-8961-BC57E15D2061}"/>
          </ac:grpSpMkLst>
        </pc:grpChg>
        <pc:picChg chg="add mod topLvl">
          <ac:chgData name="Nushrat Tarmin Meem" userId="0d44598bb917b006" providerId="LiveId" clId="{B98BEB4C-4853-4B79-91A9-9AEB9B5427C7}" dt="2024-07-02T08:33:45.754" v="1740" actId="164"/>
          <ac:picMkLst>
            <pc:docMk/>
            <pc:sldMk cId="2508792172" sldId="393"/>
            <ac:picMk id="4" creationId="{C451BFBE-1945-40A2-9E71-F25DFFF7D0D5}"/>
          </ac:picMkLst>
        </pc:picChg>
        <pc:picChg chg="add mod topLvl">
          <ac:chgData name="Nushrat Tarmin Meem" userId="0d44598bb917b006" providerId="LiveId" clId="{B98BEB4C-4853-4B79-91A9-9AEB9B5427C7}" dt="2024-07-02T08:33:45.754" v="1740" actId="164"/>
          <ac:picMkLst>
            <pc:docMk/>
            <pc:sldMk cId="2508792172" sldId="393"/>
            <ac:picMk id="6" creationId="{45871738-F0F4-464F-B502-6FBA30AC1233}"/>
          </ac:picMkLst>
        </pc:picChg>
        <pc:picChg chg="del">
          <ac:chgData name="Nushrat Tarmin Meem" userId="0d44598bb917b006" providerId="LiveId" clId="{B98BEB4C-4853-4B79-91A9-9AEB9B5427C7}" dt="2024-07-02T11:11:06.397" v="3920" actId="478"/>
          <ac:picMkLst>
            <pc:docMk/>
            <pc:sldMk cId="2508792172" sldId="393"/>
            <ac:picMk id="9" creationId="{1450B676-E954-4FB2-B0CF-37BBA354B575}"/>
          </ac:picMkLst>
        </pc:picChg>
        <pc:picChg chg="del">
          <ac:chgData name="Nushrat Tarmin Meem" userId="0d44598bb917b006" providerId="LiveId" clId="{B98BEB4C-4853-4B79-91A9-9AEB9B5427C7}" dt="2024-07-02T08:14:42.965" v="1178" actId="478"/>
          <ac:picMkLst>
            <pc:docMk/>
            <pc:sldMk cId="2508792172" sldId="393"/>
            <ac:picMk id="10" creationId="{17671D8D-7974-4DBB-8532-04F1B419A549}"/>
          </ac:picMkLst>
        </pc:picChg>
        <pc:picChg chg="add mod">
          <ac:chgData name="Nushrat Tarmin Meem" userId="0d44598bb917b006" providerId="LiveId" clId="{B98BEB4C-4853-4B79-91A9-9AEB9B5427C7}" dt="2024-07-02T08:34:01.586" v="1744" actId="164"/>
          <ac:picMkLst>
            <pc:docMk/>
            <pc:sldMk cId="2508792172" sldId="393"/>
            <ac:picMk id="12" creationId="{A7A0AFFF-3ED4-4CDA-A36F-3E2FCAC66774}"/>
          </ac:picMkLst>
        </pc:picChg>
        <pc:picChg chg="add mod">
          <ac:chgData name="Nushrat Tarmin Meem" userId="0d44598bb917b006" providerId="LiveId" clId="{B98BEB4C-4853-4B79-91A9-9AEB9B5427C7}" dt="2024-07-02T11:11:19.693" v="3921" actId="1076"/>
          <ac:picMkLst>
            <pc:docMk/>
            <pc:sldMk cId="2508792172" sldId="393"/>
            <ac:picMk id="22" creationId="{ABD22A44-0013-4613-B46C-3C7130E72CF8}"/>
          </ac:picMkLst>
        </pc:picChg>
      </pc:sldChg>
      <pc:sldChg chg="addSp delSp modSp add mod">
        <pc:chgData name="Nushrat Tarmin Meem" userId="0d44598bb917b006" providerId="LiveId" clId="{B98BEB4C-4853-4B79-91A9-9AEB9B5427C7}" dt="2024-07-02T11:10:59.257" v="3918" actId="1076"/>
        <pc:sldMkLst>
          <pc:docMk/>
          <pc:sldMk cId="2388852768" sldId="394"/>
        </pc:sldMkLst>
        <pc:spChg chg="mod">
          <ac:chgData name="Nushrat Tarmin Meem" userId="0d44598bb917b006" providerId="LiveId" clId="{B98BEB4C-4853-4B79-91A9-9AEB9B5427C7}" dt="2024-07-02T08:31:15.922" v="1649" actId="164"/>
          <ac:spMkLst>
            <pc:docMk/>
            <pc:sldMk cId="2388852768" sldId="394"/>
            <ac:spMk id="8" creationId="{90ADCBD8-6412-4410-A512-F9214FD6A509}"/>
          </ac:spMkLst>
        </pc:spChg>
        <pc:spChg chg="mod">
          <ac:chgData name="Nushrat Tarmin Meem" userId="0d44598bb917b006" providerId="LiveId" clId="{B98BEB4C-4853-4B79-91A9-9AEB9B5427C7}" dt="2024-07-02T08:31:06.708" v="1647" actId="20577"/>
          <ac:spMkLst>
            <pc:docMk/>
            <pc:sldMk cId="2388852768" sldId="394"/>
            <ac:spMk id="17" creationId="{FD6C23E9-B84F-139B-C78C-40097BE2CCC5}"/>
          </ac:spMkLst>
        </pc:spChg>
        <pc:spChg chg="add mod">
          <ac:chgData name="Nushrat Tarmin Meem" userId="0d44598bb917b006" providerId="LiveId" clId="{B98BEB4C-4853-4B79-91A9-9AEB9B5427C7}" dt="2024-07-02T08:31:15.922" v="1649" actId="164"/>
          <ac:spMkLst>
            <pc:docMk/>
            <pc:sldMk cId="2388852768" sldId="394"/>
            <ac:spMk id="18" creationId="{CF274533-0754-41A3-9DB4-CEBF0406EE08}"/>
          </ac:spMkLst>
        </pc:spChg>
        <pc:spChg chg="add mod">
          <ac:chgData name="Nushrat Tarmin Meem" userId="0d44598bb917b006" providerId="LiveId" clId="{B98BEB4C-4853-4B79-91A9-9AEB9B5427C7}" dt="2024-07-02T08:31:15.922" v="1649" actId="164"/>
          <ac:spMkLst>
            <pc:docMk/>
            <pc:sldMk cId="2388852768" sldId="394"/>
            <ac:spMk id="19" creationId="{D0BFDD54-59DB-432F-A8EB-FD6428E8B29D}"/>
          </ac:spMkLst>
        </pc:spChg>
        <pc:spChg chg="add mod">
          <ac:chgData name="Nushrat Tarmin Meem" userId="0d44598bb917b006" providerId="LiveId" clId="{B98BEB4C-4853-4B79-91A9-9AEB9B5427C7}" dt="2024-07-02T08:31:15.922" v="1649" actId="164"/>
          <ac:spMkLst>
            <pc:docMk/>
            <pc:sldMk cId="2388852768" sldId="394"/>
            <ac:spMk id="20" creationId="{217AE193-63C4-4279-B4A0-CD59830E09F2}"/>
          </ac:spMkLst>
        </pc:spChg>
        <pc:grpChg chg="add mod">
          <ac:chgData name="Nushrat Tarmin Meem" userId="0d44598bb917b006" providerId="LiveId" clId="{B98BEB4C-4853-4B79-91A9-9AEB9B5427C7}" dt="2024-07-02T08:27:05.844" v="1517" actId="164"/>
          <ac:grpSpMkLst>
            <pc:docMk/>
            <pc:sldMk cId="2388852768" sldId="394"/>
            <ac:grpSpMk id="15" creationId="{AA76E3AF-DEEC-4571-949D-A1A0C9D3C160}"/>
          </ac:grpSpMkLst>
        </pc:grpChg>
        <pc:grpChg chg="add mod">
          <ac:chgData name="Nushrat Tarmin Meem" userId="0d44598bb917b006" providerId="LiveId" clId="{B98BEB4C-4853-4B79-91A9-9AEB9B5427C7}" dt="2024-07-02T08:31:15.922" v="1649" actId="164"/>
          <ac:grpSpMkLst>
            <pc:docMk/>
            <pc:sldMk cId="2388852768" sldId="394"/>
            <ac:grpSpMk id="16" creationId="{823038A2-A5A2-49AE-A444-8298BCBBEF18}"/>
          </ac:grpSpMkLst>
        </pc:grpChg>
        <pc:grpChg chg="add mod">
          <ac:chgData name="Nushrat Tarmin Meem" userId="0d44598bb917b006" providerId="LiveId" clId="{B98BEB4C-4853-4B79-91A9-9AEB9B5427C7}" dt="2024-07-02T08:34:56.847" v="1751" actId="1076"/>
          <ac:grpSpMkLst>
            <pc:docMk/>
            <pc:sldMk cId="2388852768" sldId="394"/>
            <ac:grpSpMk id="21" creationId="{5D21CEFD-CDF1-4A04-BE33-72889E9971DF}"/>
          </ac:grpSpMkLst>
        </pc:grpChg>
        <pc:picChg chg="add mod">
          <ac:chgData name="Nushrat Tarmin Meem" userId="0d44598bb917b006" providerId="LiveId" clId="{B98BEB4C-4853-4B79-91A9-9AEB9B5427C7}" dt="2024-07-02T08:27:05.844" v="1517" actId="164"/>
          <ac:picMkLst>
            <pc:docMk/>
            <pc:sldMk cId="2388852768" sldId="394"/>
            <ac:picMk id="4" creationId="{36D2BD0C-A673-4781-878A-8C0D6543EA0F}"/>
          </ac:picMkLst>
        </pc:picChg>
        <pc:picChg chg="add del mod">
          <ac:chgData name="Nushrat Tarmin Meem" userId="0d44598bb917b006" providerId="LiveId" clId="{B98BEB4C-4853-4B79-91A9-9AEB9B5427C7}" dt="2024-07-02T08:26:32.415" v="1507" actId="478"/>
          <ac:picMkLst>
            <pc:docMk/>
            <pc:sldMk cId="2388852768" sldId="394"/>
            <ac:picMk id="6" creationId="{63BBBF98-A608-4F40-A380-09ADAD26A5AA}"/>
          </ac:picMkLst>
        </pc:picChg>
        <pc:picChg chg="del">
          <ac:chgData name="Nushrat Tarmin Meem" userId="0d44598bb917b006" providerId="LiveId" clId="{B98BEB4C-4853-4B79-91A9-9AEB9B5427C7}" dt="2024-07-02T11:10:49.069" v="3915" actId="478"/>
          <ac:picMkLst>
            <pc:docMk/>
            <pc:sldMk cId="2388852768" sldId="394"/>
            <ac:picMk id="9" creationId="{1450B676-E954-4FB2-B0CF-37BBA354B575}"/>
          </ac:picMkLst>
        </pc:picChg>
        <pc:picChg chg="del">
          <ac:chgData name="Nushrat Tarmin Meem" userId="0d44598bb917b006" providerId="LiveId" clId="{B98BEB4C-4853-4B79-91A9-9AEB9B5427C7}" dt="2024-07-02T08:25:09.254" v="1497" actId="478"/>
          <ac:picMkLst>
            <pc:docMk/>
            <pc:sldMk cId="2388852768" sldId="394"/>
            <ac:picMk id="10" creationId="{17671D8D-7974-4DBB-8532-04F1B419A549}"/>
          </ac:picMkLst>
        </pc:picChg>
        <pc:picChg chg="add mod">
          <ac:chgData name="Nushrat Tarmin Meem" userId="0d44598bb917b006" providerId="LiveId" clId="{B98BEB4C-4853-4B79-91A9-9AEB9B5427C7}" dt="2024-07-02T08:26:37.181" v="1511" actId="164"/>
          <ac:picMkLst>
            <pc:docMk/>
            <pc:sldMk cId="2388852768" sldId="394"/>
            <ac:picMk id="12" creationId="{37849F9C-4364-4C93-ABEF-CE154AD44A9B}"/>
          </ac:picMkLst>
        </pc:picChg>
        <pc:picChg chg="add mod">
          <ac:chgData name="Nushrat Tarmin Meem" userId="0d44598bb917b006" providerId="LiveId" clId="{B98BEB4C-4853-4B79-91A9-9AEB9B5427C7}" dt="2024-07-02T08:26:37.181" v="1511" actId="164"/>
          <ac:picMkLst>
            <pc:docMk/>
            <pc:sldMk cId="2388852768" sldId="394"/>
            <ac:picMk id="14" creationId="{1450EF76-4075-4348-9E3E-9FD1FA7D2DF6}"/>
          </ac:picMkLst>
        </pc:picChg>
        <pc:picChg chg="add mod">
          <ac:chgData name="Nushrat Tarmin Meem" userId="0d44598bb917b006" providerId="LiveId" clId="{B98BEB4C-4853-4B79-91A9-9AEB9B5427C7}" dt="2024-07-02T11:10:59.257" v="3918" actId="1076"/>
          <ac:picMkLst>
            <pc:docMk/>
            <pc:sldMk cId="2388852768" sldId="394"/>
            <ac:picMk id="22" creationId="{755BA042-5C56-459D-8F53-17783B9A4269}"/>
          </ac:picMkLst>
        </pc:picChg>
      </pc:sldChg>
      <pc:sldChg chg="addSp delSp modSp add mod">
        <pc:chgData name="Nushrat Tarmin Meem" userId="0d44598bb917b006" providerId="LiveId" clId="{B98BEB4C-4853-4B79-91A9-9AEB9B5427C7}" dt="2024-07-02T11:11:33.481" v="3925" actId="1076"/>
        <pc:sldMkLst>
          <pc:docMk/>
          <pc:sldMk cId="4239574752" sldId="395"/>
        </pc:sldMkLst>
        <pc:spChg chg="add mod">
          <ac:chgData name="Nushrat Tarmin Meem" userId="0d44598bb917b006" providerId="LiveId" clId="{B98BEB4C-4853-4B79-91A9-9AEB9B5427C7}" dt="2024-07-02T08:43:05.398" v="2028" actId="20577"/>
          <ac:spMkLst>
            <pc:docMk/>
            <pc:sldMk cId="4239574752" sldId="395"/>
            <ac:spMk id="14" creationId="{F0793E4A-26B2-42A6-8A36-3644BEAD318A}"/>
          </ac:spMkLst>
        </pc:spChg>
        <pc:spChg chg="mod topLvl">
          <ac:chgData name="Nushrat Tarmin Meem" userId="0d44598bb917b006" providerId="LiveId" clId="{B98BEB4C-4853-4B79-91A9-9AEB9B5427C7}" dt="2024-07-02T08:46:32.540" v="2194" actId="164"/>
          <ac:spMkLst>
            <pc:docMk/>
            <pc:sldMk cId="4239574752" sldId="395"/>
            <ac:spMk id="16" creationId="{27700B56-7D48-4DBA-8FC5-BD7349A89F88}"/>
          </ac:spMkLst>
        </pc:spChg>
        <pc:spChg chg="mod">
          <ac:chgData name="Nushrat Tarmin Meem" userId="0d44598bb917b006" providerId="LiveId" clId="{B98BEB4C-4853-4B79-91A9-9AEB9B5427C7}" dt="2024-07-02T08:40:02.935" v="1938" actId="20577"/>
          <ac:spMkLst>
            <pc:docMk/>
            <pc:sldMk cId="4239574752" sldId="395"/>
            <ac:spMk id="17" creationId="{FD6C23E9-B84F-139B-C78C-40097BE2CCC5}"/>
          </ac:spMkLst>
        </pc:spChg>
        <pc:spChg chg="del mod topLvl">
          <ac:chgData name="Nushrat Tarmin Meem" userId="0d44598bb917b006" providerId="LiveId" clId="{B98BEB4C-4853-4B79-91A9-9AEB9B5427C7}" dt="2024-07-02T08:41:53.384" v="1957" actId="478"/>
          <ac:spMkLst>
            <pc:docMk/>
            <pc:sldMk cId="4239574752" sldId="395"/>
            <ac:spMk id="18" creationId="{D964C13F-0032-403A-8E47-55CF118D0D0C}"/>
          </ac:spMkLst>
        </pc:spChg>
        <pc:spChg chg="mod topLvl">
          <ac:chgData name="Nushrat Tarmin Meem" userId="0d44598bb917b006" providerId="LiveId" clId="{B98BEB4C-4853-4B79-91A9-9AEB9B5427C7}" dt="2024-07-02T08:46:32.540" v="2194" actId="164"/>
          <ac:spMkLst>
            <pc:docMk/>
            <pc:sldMk cId="4239574752" sldId="395"/>
            <ac:spMk id="19" creationId="{495DFC60-655E-4252-9798-E7464E0ADA93}"/>
          </ac:spMkLst>
        </pc:spChg>
        <pc:grpChg chg="add del mod">
          <ac:chgData name="Nushrat Tarmin Meem" userId="0d44598bb917b006" providerId="LiveId" clId="{B98BEB4C-4853-4B79-91A9-9AEB9B5427C7}" dt="2024-07-02T08:40:25.482" v="1942" actId="165"/>
          <ac:grpSpMkLst>
            <pc:docMk/>
            <pc:sldMk cId="4239574752" sldId="395"/>
            <ac:grpSpMk id="11" creationId="{AD9AEBA9-014C-4360-BBF5-6409538F3319}"/>
          </ac:grpSpMkLst>
        </pc:grpChg>
        <pc:grpChg chg="add mod">
          <ac:chgData name="Nushrat Tarmin Meem" userId="0d44598bb917b006" providerId="LiveId" clId="{B98BEB4C-4853-4B79-91A9-9AEB9B5427C7}" dt="2024-07-02T08:40:40.020" v="1945" actId="1076"/>
          <ac:grpSpMkLst>
            <pc:docMk/>
            <pc:sldMk cId="4239574752" sldId="395"/>
            <ac:grpSpMk id="12" creationId="{25DD6A0C-518A-49CA-8A12-87F2634DF709}"/>
          </ac:grpSpMkLst>
        </pc:grpChg>
        <pc:grpChg chg="add mod">
          <ac:chgData name="Nushrat Tarmin Meem" userId="0d44598bb917b006" providerId="LiveId" clId="{B98BEB4C-4853-4B79-91A9-9AEB9B5427C7}" dt="2024-07-02T08:46:32.540" v="2194" actId="164"/>
          <ac:grpSpMkLst>
            <pc:docMk/>
            <pc:sldMk cId="4239574752" sldId="395"/>
            <ac:grpSpMk id="13" creationId="{00DD1502-974D-4E40-AD2A-E3AC27507E13}"/>
          </ac:grpSpMkLst>
        </pc:grpChg>
        <pc:grpChg chg="add del mod">
          <ac:chgData name="Nushrat Tarmin Meem" userId="0d44598bb917b006" providerId="LiveId" clId="{B98BEB4C-4853-4B79-91A9-9AEB9B5427C7}" dt="2024-07-02T08:41:49.231" v="1954" actId="165"/>
          <ac:grpSpMkLst>
            <pc:docMk/>
            <pc:sldMk cId="4239574752" sldId="395"/>
            <ac:grpSpMk id="15" creationId="{382C82B3-EE49-4076-9D8E-B04CC17E4FAA}"/>
          </ac:grpSpMkLst>
        </pc:grpChg>
        <pc:picChg chg="add mod topLvl">
          <ac:chgData name="Nushrat Tarmin Meem" userId="0d44598bb917b006" providerId="LiveId" clId="{B98BEB4C-4853-4B79-91A9-9AEB9B5427C7}" dt="2024-07-02T08:40:33.724" v="1944" actId="164"/>
          <ac:picMkLst>
            <pc:docMk/>
            <pc:sldMk cId="4239574752" sldId="395"/>
            <ac:picMk id="4" creationId="{AED6F083-281B-4B5B-804F-A3315C27F1EE}"/>
          </ac:picMkLst>
        </pc:picChg>
        <pc:picChg chg="add mod topLvl">
          <ac:chgData name="Nushrat Tarmin Meem" userId="0d44598bb917b006" providerId="LiveId" clId="{B98BEB4C-4853-4B79-91A9-9AEB9B5427C7}" dt="2024-07-02T08:40:33.724" v="1944" actId="164"/>
          <ac:picMkLst>
            <pc:docMk/>
            <pc:sldMk cId="4239574752" sldId="395"/>
            <ac:picMk id="6" creationId="{B5E34432-9FE9-4D83-94C4-BE8F1AFB6456}"/>
          </ac:picMkLst>
        </pc:picChg>
        <pc:picChg chg="del mod">
          <ac:chgData name="Nushrat Tarmin Meem" userId="0d44598bb917b006" providerId="LiveId" clId="{B98BEB4C-4853-4B79-91A9-9AEB9B5427C7}" dt="2024-07-02T11:11:27.462" v="3923" actId="478"/>
          <ac:picMkLst>
            <pc:docMk/>
            <pc:sldMk cId="4239574752" sldId="395"/>
            <ac:picMk id="9" creationId="{1450B676-E954-4FB2-B0CF-37BBA354B575}"/>
          </ac:picMkLst>
        </pc:picChg>
        <pc:picChg chg="add del mod">
          <ac:chgData name="Nushrat Tarmin Meem" userId="0d44598bb917b006" providerId="LiveId" clId="{B98BEB4C-4853-4B79-91A9-9AEB9B5427C7}" dt="2024-07-02T08:39:37.071" v="1933" actId="478"/>
          <ac:picMkLst>
            <pc:docMk/>
            <pc:sldMk cId="4239574752" sldId="395"/>
            <ac:picMk id="10" creationId="{6BB76324-18A8-42DB-BE63-140A52766E59}"/>
          </ac:picMkLst>
        </pc:picChg>
        <pc:picChg chg="add mod">
          <ac:chgData name="Nushrat Tarmin Meem" userId="0d44598bb917b006" providerId="LiveId" clId="{B98BEB4C-4853-4B79-91A9-9AEB9B5427C7}" dt="2024-07-02T11:11:33.481" v="3925" actId="1076"/>
          <ac:picMkLst>
            <pc:docMk/>
            <pc:sldMk cId="4239574752" sldId="395"/>
            <ac:picMk id="15" creationId="{D38BBC20-7F94-419C-A4E0-6555BC225B35}"/>
          </ac:picMkLst>
        </pc:picChg>
      </pc:sldChg>
      <pc:sldChg chg="addSp delSp modSp add mod">
        <pc:chgData name="Nushrat Tarmin Meem" userId="0d44598bb917b006" providerId="LiveId" clId="{B98BEB4C-4853-4B79-91A9-9AEB9B5427C7}" dt="2024-07-02T11:11:59.598" v="3929" actId="1076"/>
        <pc:sldMkLst>
          <pc:docMk/>
          <pc:sldMk cId="3099279580" sldId="396"/>
        </pc:sldMkLst>
        <pc:spChg chg="mod">
          <ac:chgData name="Nushrat Tarmin Meem" userId="0d44598bb917b006" providerId="LiveId" clId="{B98BEB4C-4853-4B79-91A9-9AEB9B5427C7}" dt="2024-07-02T08:46:39.126" v="2195"/>
          <ac:spMkLst>
            <pc:docMk/>
            <pc:sldMk cId="3099279580" sldId="396"/>
            <ac:spMk id="15" creationId="{7885C9BA-4BF4-44C6-8599-1D97065269CC}"/>
          </ac:spMkLst>
        </pc:spChg>
        <pc:spChg chg="mod">
          <ac:chgData name="Nushrat Tarmin Meem" userId="0d44598bb917b006" providerId="LiveId" clId="{B98BEB4C-4853-4B79-91A9-9AEB9B5427C7}" dt="2024-07-02T08:46:58.167" v="2197" actId="1076"/>
          <ac:spMkLst>
            <pc:docMk/>
            <pc:sldMk cId="3099279580" sldId="396"/>
            <ac:spMk id="16" creationId="{06318B2D-FC10-45C0-82CF-B1C551555E42}"/>
          </ac:spMkLst>
        </pc:spChg>
        <pc:spChg chg="mod">
          <ac:chgData name="Nushrat Tarmin Meem" userId="0d44598bb917b006" providerId="LiveId" clId="{B98BEB4C-4853-4B79-91A9-9AEB9B5427C7}" dt="2024-07-02T08:45:05.601" v="2179" actId="20577"/>
          <ac:spMkLst>
            <pc:docMk/>
            <pc:sldMk cId="3099279580" sldId="396"/>
            <ac:spMk id="17" creationId="{FD6C23E9-B84F-139B-C78C-40097BE2CCC5}"/>
          </ac:spMkLst>
        </pc:spChg>
        <pc:spChg chg="add mod">
          <ac:chgData name="Nushrat Tarmin Meem" userId="0d44598bb917b006" providerId="LiveId" clId="{B98BEB4C-4853-4B79-91A9-9AEB9B5427C7}" dt="2024-07-02T08:48:25.108" v="2284" actId="20577"/>
          <ac:spMkLst>
            <pc:docMk/>
            <pc:sldMk cId="3099279580" sldId="396"/>
            <ac:spMk id="18" creationId="{2C573B40-729D-4CC3-B865-BADAD6B7C46B}"/>
          </ac:spMkLst>
        </pc:spChg>
        <pc:grpChg chg="add mod">
          <ac:chgData name="Nushrat Tarmin Meem" userId="0d44598bb917b006" providerId="LiveId" clId="{B98BEB4C-4853-4B79-91A9-9AEB9B5427C7}" dt="2024-07-02T08:46:45.901" v="2196" actId="1076"/>
          <ac:grpSpMkLst>
            <pc:docMk/>
            <pc:sldMk cId="3099279580" sldId="396"/>
            <ac:grpSpMk id="14" creationId="{1DF0D409-5371-4BAB-8ECD-6C99BB984B8B}"/>
          </ac:grpSpMkLst>
        </pc:grpChg>
        <pc:picChg chg="add mod">
          <ac:chgData name="Nushrat Tarmin Meem" userId="0d44598bb917b006" providerId="LiveId" clId="{B98BEB4C-4853-4B79-91A9-9AEB9B5427C7}" dt="2024-07-02T08:46:23.545" v="2192" actId="1076"/>
          <ac:picMkLst>
            <pc:docMk/>
            <pc:sldMk cId="3099279580" sldId="396"/>
            <ac:picMk id="4" creationId="{6449D6F0-6D99-40E4-BC31-235775346E07}"/>
          </ac:picMkLst>
        </pc:picChg>
        <pc:picChg chg="add del mod">
          <ac:chgData name="Nushrat Tarmin Meem" userId="0d44598bb917b006" providerId="LiveId" clId="{B98BEB4C-4853-4B79-91A9-9AEB9B5427C7}" dt="2024-07-02T08:45:28.076" v="2183" actId="478"/>
          <ac:picMkLst>
            <pc:docMk/>
            <pc:sldMk cId="3099279580" sldId="396"/>
            <ac:picMk id="6" creationId="{F0BD20FC-B374-4DBE-B966-2A1E731FB543}"/>
          </ac:picMkLst>
        </pc:picChg>
        <pc:picChg chg="del">
          <ac:chgData name="Nushrat Tarmin Meem" userId="0d44598bb917b006" providerId="LiveId" clId="{B98BEB4C-4853-4B79-91A9-9AEB9B5427C7}" dt="2024-07-02T11:11:39.973" v="3927" actId="478"/>
          <ac:picMkLst>
            <pc:docMk/>
            <pc:sldMk cId="3099279580" sldId="396"/>
            <ac:picMk id="9" creationId="{1450B676-E954-4FB2-B0CF-37BBA354B575}"/>
          </ac:picMkLst>
        </pc:picChg>
        <pc:picChg chg="add del mod">
          <ac:chgData name="Nushrat Tarmin Meem" userId="0d44598bb917b006" providerId="LiveId" clId="{B98BEB4C-4853-4B79-91A9-9AEB9B5427C7}" dt="2024-07-02T08:45:26.270" v="2182" actId="478"/>
          <ac:picMkLst>
            <pc:docMk/>
            <pc:sldMk cId="3099279580" sldId="396"/>
            <ac:picMk id="10" creationId="{E4738BE8-AEF0-4CB8-B7D8-B030977A519F}"/>
          </ac:picMkLst>
        </pc:picChg>
        <pc:picChg chg="add mod modCrop">
          <ac:chgData name="Nushrat Tarmin Meem" userId="0d44598bb917b006" providerId="LiveId" clId="{B98BEB4C-4853-4B79-91A9-9AEB9B5427C7}" dt="2024-07-02T08:46:13.589" v="2191" actId="1076"/>
          <ac:picMkLst>
            <pc:docMk/>
            <pc:sldMk cId="3099279580" sldId="396"/>
            <ac:picMk id="12" creationId="{F36899EB-6738-405B-8677-FA708A0E1C17}"/>
          </ac:picMkLst>
        </pc:picChg>
        <pc:picChg chg="add mod">
          <ac:chgData name="Nushrat Tarmin Meem" userId="0d44598bb917b006" providerId="LiveId" clId="{B98BEB4C-4853-4B79-91A9-9AEB9B5427C7}" dt="2024-07-02T11:11:59.598" v="3929" actId="1076"/>
          <ac:picMkLst>
            <pc:docMk/>
            <pc:sldMk cId="3099279580" sldId="396"/>
            <ac:picMk id="13" creationId="{FAFE2B17-BB7B-465A-9C8E-9F497B595493}"/>
          </ac:picMkLst>
        </pc:picChg>
      </pc:sldChg>
      <pc:sldChg chg="addSp delSp modSp add mod">
        <pc:chgData name="Nushrat Tarmin Meem" userId="0d44598bb917b006" providerId="LiveId" clId="{B98BEB4C-4853-4B79-91A9-9AEB9B5427C7}" dt="2024-07-02T11:12:09.863" v="3933" actId="1076"/>
        <pc:sldMkLst>
          <pc:docMk/>
          <pc:sldMk cId="1205448340" sldId="397"/>
        </pc:sldMkLst>
        <pc:spChg chg="mod">
          <ac:chgData name="Nushrat Tarmin Meem" userId="0d44598bb917b006" providerId="LiveId" clId="{B98BEB4C-4853-4B79-91A9-9AEB9B5427C7}" dt="2024-07-02T08:49:57.434" v="2337" actId="20577"/>
          <ac:spMkLst>
            <pc:docMk/>
            <pc:sldMk cId="1205448340" sldId="397"/>
            <ac:spMk id="7" creationId="{795C5F3B-88F7-4091-9D6E-D95526A89A7C}"/>
          </ac:spMkLst>
        </pc:spChg>
        <pc:spChg chg="del">
          <ac:chgData name="Nushrat Tarmin Meem" userId="0d44598bb917b006" providerId="LiveId" clId="{B98BEB4C-4853-4B79-91A9-9AEB9B5427C7}" dt="2024-07-02T08:49:32.859" v="2318" actId="478"/>
          <ac:spMkLst>
            <pc:docMk/>
            <pc:sldMk cId="1205448340" sldId="397"/>
            <ac:spMk id="17" creationId="{FD6C23E9-B84F-139B-C78C-40097BE2CCC5}"/>
          </ac:spMkLst>
        </pc:spChg>
        <pc:spChg chg="del">
          <ac:chgData name="Nushrat Tarmin Meem" userId="0d44598bb917b006" providerId="LiveId" clId="{B98BEB4C-4853-4B79-91A9-9AEB9B5427C7}" dt="2024-07-02T08:49:29.082" v="2317" actId="478"/>
          <ac:spMkLst>
            <pc:docMk/>
            <pc:sldMk cId="1205448340" sldId="397"/>
            <ac:spMk id="18" creationId="{2C573B40-729D-4CC3-B865-BADAD6B7C46B}"/>
          </ac:spMkLst>
        </pc:spChg>
        <pc:spChg chg="add mod">
          <ac:chgData name="Nushrat Tarmin Meem" userId="0d44598bb917b006" providerId="LiveId" clId="{B98BEB4C-4853-4B79-91A9-9AEB9B5427C7}" dt="2024-07-02T09:30:16.734" v="3133" actId="1076"/>
          <ac:spMkLst>
            <pc:docMk/>
            <pc:sldMk cId="1205448340" sldId="397"/>
            <ac:spMk id="39" creationId="{87A91BAE-A0F3-426A-8766-D94B0A5537E8}"/>
          </ac:spMkLst>
        </pc:spChg>
        <pc:spChg chg="add mod">
          <ac:chgData name="Nushrat Tarmin Meem" userId="0d44598bb917b006" providerId="LiveId" clId="{B98BEB4C-4853-4B79-91A9-9AEB9B5427C7}" dt="2024-07-02T09:32:10.359" v="3175" actId="164"/>
          <ac:spMkLst>
            <pc:docMk/>
            <pc:sldMk cId="1205448340" sldId="397"/>
            <ac:spMk id="40" creationId="{A77DF6F1-3D2E-4772-A280-FE1C6333EAEF}"/>
          </ac:spMkLst>
        </pc:spChg>
        <pc:spChg chg="add mod">
          <ac:chgData name="Nushrat Tarmin Meem" userId="0d44598bb917b006" providerId="LiveId" clId="{B98BEB4C-4853-4B79-91A9-9AEB9B5427C7}" dt="2024-07-02T09:32:10.359" v="3175" actId="164"/>
          <ac:spMkLst>
            <pc:docMk/>
            <pc:sldMk cId="1205448340" sldId="397"/>
            <ac:spMk id="41" creationId="{61168803-9A73-4521-A724-C152D9BC0356}"/>
          </ac:spMkLst>
        </pc:spChg>
        <pc:spChg chg="add mod">
          <ac:chgData name="Nushrat Tarmin Meem" userId="0d44598bb917b006" providerId="LiveId" clId="{B98BEB4C-4853-4B79-91A9-9AEB9B5427C7}" dt="2024-07-02T09:33:18.231" v="3198" actId="164"/>
          <ac:spMkLst>
            <pc:docMk/>
            <pc:sldMk cId="1205448340" sldId="397"/>
            <ac:spMk id="42" creationId="{93CCB435-07C5-47EE-8D68-AA151C931190}"/>
          </ac:spMkLst>
        </pc:spChg>
        <pc:spChg chg="add mod">
          <ac:chgData name="Nushrat Tarmin Meem" userId="0d44598bb917b006" providerId="LiveId" clId="{B98BEB4C-4853-4B79-91A9-9AEB9B5427C7}" dt="2024-07-02T09:32:10.359" v="3175" actId="164"/>
          <ac:spMkLst>
            <pc:docMk/>
            <pc:sldMk cId="1205448340" sldId="397"/>
            <ac:spMk id="43" creationId="{214A7B29-693F-4225-94C4-A39FF9AC56D3}"/>
          </ac:spMkLst>
        </pc:spChg>
        <pc:spChg chg="add mod">
          <ac:chgData name="Nushrat Tarmin Meem" userId="0d44598bb917b006" providerId="LiveId" clId="{B98BEB4C-4853-4B79-91A9-9AEB9B5427C7}" dt="2024-07-02T09:33:18.231" v="3198" actId="164"/>
          <ac:spMkLst>
            <pc:docMk/>
            <pc:sldMk cId="1205448340" sldId="397"/>
            <ac:spMk id="44" creationId="{3548405A-1361-4A5D-AC19-B986E4529676}"/>
          </ac:spMkLst>
        </pc:spChg>
        <pc:spChg chg="add mod">
          <ac:chgData name="Nushrat Tarmin Meem" userId="0d44598bb917b006" providerId="LiveId" clId="{B98BEB4C-4853-4B79-91A9-9AEB9B5427C7}" dt="2024-07-02T09:33:18.231" v="3198" actId="164"/>
          <ac:spMkLst>
            <pc:docMk/>
            <pc:sldMk cId="1205448340" sldId="397"/>
            <ac:spMk id="45" creationId="{872C4B45-08E3-4FEA-B431-7363715647AE}"/>
          </ac:spMkLst>
        </pc:spChg>
        <pc:spChg chg="add mod">
          <ac:chgData name="Nushrat Tarmin Meem" userId="0d44598bb917b006" providerId="LiveId" clId="{B98BEB4C-4853-4B79-91A9-9AEB9B5427C7}" dt="2024-07-02T09:32:10.359" v="3175" actId="164"/>
          <ac:spMkLst>
            <pc:docMk/>
            <pc:sldMk cId="1205448340" sldId="397"/>
            <ac:spMk id="46" creationId="{A51ED2ED-67FD-4B46-84AF-10192043181A}"/>
          </ac:spMkLst>
        </pc:spChg>
        <pc:spChg chg="add mod">
          <ac:chgData name="Nushrat Tarmin Meem" userId="0d44598bb917b006" providerId="LiveId" clId="{B98BEB4C-4853-4B79-91A9-9AEB9B5427C7}" dt="2024-07-02T09:33:18.231" v="3198" actId="164"/>
          <ac:spMkLst>
            <pc:docMk/>
            <pc:sldMk cId="1205448340" sldId="397"/>
            <ac:spMk id="47" creationId="{82DAF8F0-3A34-4BB6-A657-546F87BCF595}"/>
          </ac:spMkLst>
        </pc:spChg>
        <pc:grpChg chg="add mod">
          <ac:chgData name="Nushrat Tarmin Meem" userId="0d44598bb917b006" providerId="LiveId" clId="{B98BEB4C-4853-4B79-91A9-9AEB9B5427C7}" dt="2024-07-02T09:25:52.032" v="2921" actId="1076"/>
          <ac:grpSpMkLst>
            <pc:docMk/>
            <pc:sldMk cId="1205448340" sldId="397"/>
            <ac:grpSpMk id="3" creationId="{B6F2A068-7A02-4196-AAED-69FD817B7E28}"/>
          </ac:grpSpMkLst>
        </pc:grpChg>
        <pc:grpChg chg="add mod">
          <ac:chgData name="Nushrat Tarmin Meem" userId="0d44598bb917b006" providerId="LiveId" clId="{B98BEB4C-4853-4B79-91A9-9AEB9B5427C7}" dt="2024-07-02T09:26:29.308" v="2931" actId="1076"/>
          <ac:grpSpMkLst>
            <pc:docMk/>
            <pc:sldMk cId="1205448340" sldId="397"/>
            <ac:grpSpMk id="5" creationId="{CA637B60-AD17-4378-B9AB-54B1FA0CB99C}"/>
          </ac:grpSpMkLst>
        </pc:grpChg>
        <pc:grpChg chg="add mod">
          <ac:chgData name="Nushrat Tarmin Meem" userId="0d44598bb917b006" providerId="LiveId" clId="{B98BEB4C-4853-4B79-91A9-9AEB9B5427C7}" dt="2024-07-02T09:32:10.359" v="3175" actId="164"/>
          <ac:grpSpMkLst>
            <pc:docMk/>
            <pc:sldMk cId="1205448340" sldId="397"/>
            <ac:grpSpMk id="6" creationId="{4708AE43-EFDF-4791-A166-CBB5039A2D17}"/>
          </ac:grpSpMkLst>
        </pc:grpChg>
        <pc:grpChg chg="add mod">
          <ac:chgData name="Nushrat Tarmin Meem" userId="0d44598bb917b006" providerId="LiveId" clId="{B98BEB4C-4853-4B79-91A9-9AEB9B5427C7}" dt="2024-07-02T09:33:18.231" v="3198" actId="164"/>
          <ac:grpSpMkLst>
            <pc:docMk/>
            <pc:sldMk cId="1205448340" sldId="397"/>
            <ac:grpSpMk id="8" creationId="{93770012-AF5A-4190-AC6B-A5814F321DD4}"/>
          </ac:grpSpMkLst>
        </pc:grpChg>
        <pc:grpChg chg="add del mod">
          <ac:chgData name="Nushrat Tarmin Meem" userId="0d44598bb917b006" providerId="LiveId" clId="{B98BEB4C-4853-4B79-91A9-9AEB9B5427C7}" dt="2024-07-02T08:52:32.256" v="2358" actId="478"/>
          <ac:grpSpMkLst>
            <pc:docMk/>
            <pc:sldMk cId="1205448340" sldId="397"/>
            <ac:grpSpMk id="13" creationId="{B5469D4B-20B4-400F-8438-4CD54677072B}"/>
          </ac:grpSpMkLst>
        </pc:grpChg>
        <pc:grpChg chg="del mod">
          <ac:chgData name="Nushrat Tarmin Meem" userId="0d44598bb917b006" providerId="LiveId" clId="{B98BEB4C-4853-4B79-91A9-9AEB9B5427C7}" dt="2024-07-02T08:49:25.257" v="2316" actId="478"/>
          <ac:grpSpMkLst>
            <pc:docMk/>
            <pc:sldMk cId="1205448340" sldId="397"/>
            <ac:grpSpMk id="14" creationId="{1DF0D409-5371-4BAB-8ECD-6C99BB984B8B}"/>
          </ac:grpSpMkLst>
        </pc:grpChg>
        <pc:grpChg chg="add del mod">
          <ac:chgData name="Nushrat Tarmin Meem" userId="0d44598bb917b006" providerId="LiveId" clId="{B98BEB4C-4853-4B79-91A9-9AEB9B5427C7}" dt="2024-07-02T08:53:23.898" v="2367" actId="478"/>
          <ac:grpSpMkLst>
            <pc:docMk/>
            <pc:sldMk cId="1205448340" sldId="397"/>
            <ac:grpSpMk id="22" creationId="{4A37267C-F69C-489D-83F2-A27BAF81205E}"/>
          </ac:grpSpMkLst>
        </pc:grpChg>
        <pc:grpChg chg="add mod">
          <ac:chgData name="Nushrat Tarmin Meem" userId="0d44598bb917b006" providerId="LiveId" clId="{B98BEB4C-4853-4B79-91A9-9AEB9B5427C7}" dt="2024-07-02T08:50:54.375" v="2342"/>
          <ac:grpSpMkLst>
            <pc:docMk/>
            <pc:sldMk cId="1205448340" sldId="397"/>
            <ac:grpSpMk id="25" creationId="{62E6F934-627A-44EE-A917-608262829652}"/>
          </ac:grpSpMkLst>
        </pc:grpChg>
        <pc:grpChg chg="add mod">
          <ac:chgData name="Nushrat Tarmin Meem" userId="0d44598bb917b006" providerId="LiveId" clId="{B98BEB4C-4853-4B79-91A9-9AEB9B5427C7}" dt="2024-07-02T08:57:00.417" v="2410" actId="164"/>
          <ac:grpSpMkLst>
            <pc:docMk/>
            <pc:sldMk cId="1205448340" sldId="397"/>
            <ac:grpSpMk id="33" creationId="{430B3D0C-C14B-40E1-B8F7-0CFC48178DFB}"/>
          </ac:grpSpMkLst>
        </pc:grpChg>
        <pc:grpChg chg="add del mod">
          <ac:chgData name="Nushrat Tarmin Meem" userId="0d44598bb917b006" providerId="LiveId" clId="{B98BEB4C-4853-4B79-91A9-9AEB9B5427C7}" dt="2024-07-02T08:56:37.502" v="2401" actId="165"/>
          <ac:grpSpMkLst>
            <pc:docMk/>
            <pc:sldMk cId="1205448340" sldId="397"/>
            <ac:grpSpMk id="36" creationId="{AE8086DE-4582-4D5B-93F7-0A5F6BA8C111}"/>
          </ac:grpSpMkLst>
        </pc:grpChg>
        <pc:picChg chg="del mod">
          <ac:chgData name="Nushrat Tarmin Meem" userId="0d44598bb917b006" providerId="LiveId" clId="{B98BEB4C-4853-4B79-91A9-9AEB9B5427C7}" dt="2024-07-02T08:49:25.257" v="2316" actId="478"/>
          <ac:picMkLst>
            <pc:docMk/>
            <pc:sldMk cId="1205448340" sldId="397"/>
            <ac:picMk id="4" creationId="{6449D6F0-6D99-40E4-BC31-235775346E07}"/>
          </ac:picMkLst>
        </pc:picChg>
        <pc:picChg chg="del mod">
          <ac:chgData name="Nushrat Tarmin Meem" userId="0d44598bb917b006" providerId="LiveId" clId="{B98BEB4C-4853-4B79-91A9-9AEB9B5427C7}" dt="2024-07-02T11:12:05.012" v="3932" actId="478"/>
          <ac:picMkLst>
            <pc:docMk/>
            <pc:sldMk cId="1205448340" sldId="397"/>
            <ac:picMk id="9" creationId="{1450B676-E954-4FB2-B0CF-37BBA354B575}"/>
          </ac:picMkLst>
        </pc:picChg>
        <pc:picChg chg="del mod">
          <ac:chgData name="Nushrat Tarmin Meem" userId="0d44598bb917b006" providerId="LiveId" clId="{B98BEB4C-4853-4B79-91A9-9AEB9B5427C7}" dt="2024-07-02T08:49:25.257" v="2316" actId="478"/>
          <ac:picMkLst>
            <pc:docMk/>
            <pc:sldMk cId="1205448340" sldId="397"/>
            <ac:picMk id="12" creationId="{F36899EB-6738-405B-8677-FA708A0E1C17}"/>
          </ac:picMkLst>
        </pc:picChg>
        <pc:picChg chg="mod">
          <ac:chgData name="Nushrat Tarmin Meem" userId="0d44598bb917b006" providerId="LiveId" clId="{B98BEB4C-4853-4B79-91A9-9AEB9B5427C7}" dt="2024-07-02T08:50:39.663" v="2339"/>
          <ac:picMkLst>
            <pc:docMk/>
            <pc:sldMk cId="1205448340" sldId="397"/>
            <ac:picMk id="19" creationId="{3178DA4E-CDCF-4657-8927-79DF2E566296}"/>
          </ac:picMkLst>
        </pc:picChg>
        <pc:picChg chg="mod">
          <ac:chgData name="Nushrat Tarmin Meem" userId="0d44598bb917b006" providerId="LiveId" clId="{B98BEB4C-4853-4B79-91A9-9AEB9B5427C7}" dt="2024-07-02T08:50:39.663" v="2339"/>
          <ac:picMkLst>
            <pc:docMk/>
            <pc:sldMk cId="1205448340" sldId="397"/>
            <ac:picMk id="20" creationId="{A4E7489E-2EE2-432B-A994-0365458F8592}"/>
          </ac:picMkLst>
        </pc:picChg>
        <pc:picChg chg="del mod">
          <ac:chgData name="Nushrat Tarmin Meem" userId="0d44598bb917b006" providerId="LiveId" clId="{B98BEB4C-4853-4B79-91A9-9AEB9B5427C7}" dt="2024-07-02T08:52:17.249" v="2354" actId="478"/>
          <ac:picMkLst>
            <pc:docMk/>
            <pc:sldMk cId="1205448340" sldId="397"/>
            <ac:picMk id="21" creationId="{D99C322A-79E8-4510-BC1C-DE14C8BC7608}"/>
          </ac:picMkLst>
        </pc:picChg>
        <pc:picChg chg="mod">
          <ac:chgData name="Nushrat Tarmin Meem" userId="0d44598bb917b006" providerId="LiveId" clId="{B98BEB4C-4853-4B79-91A9-9AEB9B5427C7}" dt="2024-07-02T08:50:49.066" v="2340"/>
          <ac:picMkLst>
            <pc:docMk/>
            <pc:sldMk cId="1205448340" sldId="397"/>
            <ac:picMk id="23" creationId="{D3F3E83E-D54D-4635-9F55-005430936E46}"/>
          </ac:picMkLst>
        </pc:picChg>
        <pc:picChg chg="mod">
          <ac:chgData name="Nushrat Tarmin Meem" userId="0d44598bb917b006" providerId="LiveId" clId="{B98BEB4C-4853-4B79-91A9-9AEB9B5427C7}" dt="2024-07-02T08:50:49.066" v="2340"/>
          <ac:picMkLst>
            <pc:docMk/>
            <pc:sldMk cId="1205448340" sldId="397"/>
            <ac:picMk id="24" creationId="{F7F8DB9F-014B-4978-A63F-BF28B82BE1AE}"/>
          </ac:picMkLst>
        </pc:picChg>
        <pc:picChg chg="mod">
          <ac:chgData name="Nushrat Tarmin Meem" userId="0d44598bb917b006" providerId="LiveId" clId="{B98BEB4C-4853-4B79-91A9-9AEB9B5427C7}" dt="2024-07-02T08:50:54.375" v="2342"/>
          <ac:picMkLst>
            <pc:docMk/>
            <pc:sldMk cId="1205448340" sldId="397"/>
            <ac:picMk id="26" creationId="{D69DF34A-69F0-49C8-B355-693CAB45ABCF}"/>
          </ac:picMkLst>
        </pc:picChg>
        <pc:picChg chg="add mod">
          <ac:chgData name="Nushrat Tarmin Meem" userId="0d44598bb917b006" providerId="LiveId" clId="{B98BEB4C-4853-4B79-91A9-9AEB9B5427C7}" dt="2024-07-02T11:12:09.863" v="3933" actId="1076"/>
          <ac:picMkLst>
            <pc:docMk/>
            <pc:sldMk cId="1205448340" sldId="397"/>
            <ac:picMk id="27" creationId="{B7913A9E-C72A-438B-B04D-65AE56BA1B37}"/>
          </ac:picMkLst>
        </pc:picChg>
        <pc:picChg chg="mod">
          <ac:chgData name="Nushrat Tarmin Meem" userId="0d44598bb917b006" providerId="LiveId" clId="{B98BEB4C-4853-4B79-91A9-9AEB9B5427C7}" dt="2024-07-02T08:50:54.375" v="2342"/>
          <ac:picMkLst>
            <pc:docMk/>
            <pc:sldMk cId="1205448340" sldId="397"/>
            <ac:picMk id="27" creationId="{C768D746-E939-48E3-973E-039AF81F31AD}"/>
          </ac:picMkLst>
        </pc:picChg>
        <pc:picChg chg="add mod">
          <ac:chgData name="Nushrat Tarmin Meem" userId="0d44598bb917b006" providerId="LiveId" clId="{B98BEB4C-4853-4B79-91A9-9AEB9B5427C7}" dt="2024-07-02T08:55:39.072" v="2391" actId="164"/>
          <ac:picMkLst>
            <pc:docMk/>
            <pc:sldMk cId="1205448340" sldId="397"/>
            <ac:picMk id="28" creationId="{0BA6FAFD-7466-4E1A-8555-855CC8BB8575}"/>
          </ac:picMkLst>
        </pc:picChg>
        <pc:picChg chg="add mod">
          <ac:chgData name="Nushrat Tarmin Meem" userId="0d44598bb917b006" providerId="LiveId" clId="{B98BEB4C-4853-4B79-91A9-9AEB9B5427C7}" dt="2024-07-02T08:55:39.072" v="2391" actId="164"/>
          <ac:picMkLst>
            <pc:docMk/>
            <pc:sldMk cId="1205448340" sldId="397"/>
            <ac:picMk id="29" creationId="{590D0DC1-01D3-4965-ACE0-7294A24CDCF1}"/>
          </ac:picMkLst>
        </pc:picChg>
        <pc:picChg chg="add del mod">
          <ac:chgData name="Nushrat Tarmin Meem" userId="0d44598bb917b006" providerId="LiveId" clId="{B98BEB4C-4853-4B79-91A9-9AEB9B5427C7}" dt="2024-07-02T08:57:52.461" v="2417" actId="478"/>
          <ac:picMkLst>
            <pc:docMk/>
            <pc:sldMk cId="1205448340" sldId="397"/>
            <ac:picMk id="30" creationId="{E552B025-EC07-4541-A92B-02465A201E7B}"/>
          </ac:picMkLst>
        </pc:picChg>
        <pc:picChg chg="add mod">
          <ac:chgData name="Nushrat Tarmin Meem" userId="0d44598bb917b006" providerId="LiveId" clId="{B98BEB4C-4853-4B79-91A9-9AEB9B5427C7}" dt="2024-07-02T08:55:39.072" v="2391" actId="164"/>
          <ac:picMkLst>
            <pc:docMk/>
            <pc:sldMk cId="1205448340" sldId="397"/>
            <ac:picMk id="31" creationId="{C4988BD3-48C3-4C1B-B253-EC55D7FCC59A}"/>
          </ac:picMkLst>
        </pc:picChg>
        <pc:picChg chg="add mod">
          <ac:chgData name="Nushrat Tarmin Meem" userId="0d44598bb917b006" providerId="LiveId" clId="{B98BEB4C-4853-4B79-91A9-9AEB9B5427C7}" dt="2024-07-02T08:55:39.072" v="2391" actId="164"/>
          <ac:picMkLst>
            <pc:docMk/>
            <pc:sldMk cId="1205448340" sldId="397"/>
            <ac:picMk id="32" creationId="{4E03EF99-91C5-414E-8580-6474610FDBE2}"/>
          </ac:picMkLst>
        </pc:picChg>
        <pc:picChg chg="mod">
          <ac:chgData name="Nushrat Tarmin Meem" userId="0d44598bb917b006" providerId="LiveId" clId="{B98BEB4C-4853-4B79-91A9-9AEB9B5427C7}" dt="2024-07-02T08:56:22.153" v="2397"/>
          <ac:picMkLst>
            <pc:docMk/>
            <pc:sldMk cId="1205448340" sldId="397"/>
            <ac:picMk id="34" creationId="{446E8E35-24EC-424A-BC29-26D6D533588D}"/>
          </ac:picMkLst>
        </pc:picChg>
        <pc:picChg chg="mod">
          <ac:chgData name="Nushrat Tarmin Meem" userId="0d44598bb917b006" providerId="LiveId" clId="{B98BEB4C-4853-4B79-91A9-9AEB9B5427C7}" dt="2024-07-02T08:56:22.153" v="2397"/>
          <ac:picMkLst>
            <pc:docMk/>
            <pc:sldMk cId="1205448340" sldId="397"/>
            <ac:picMk id="35" creationId="{AA901B80-78AB-458F-8EC6-1A293E5C9999}"/>
          </ac:picMkLst>
        </pc:picChg>
        <pc:picChg chg="mod topLvl">
          <ac:chgData name="Nushrat Tarmin Meem" userId="0d44598bb917b006" providerId="LiveId" clId="{B98BEB4C-4853-4B79-91A9-9AEB9B5427C7}" dt="2024-07-02T08:57:00.417" v="2410" actId="164"/>
          <ac:picMkLst>
            <pc:docMk/>
            <pc:sldMk cId="1205448340" sldId="397"/>
            <ac:picMk id="37" creationId="{F94A8870-4ED1-4970-9B18-A22EBABFF110}"/>
          </ac:picMkLst>
        </pc:picChg>
        <pc:picChg chg="mod topLvl">
          <ac:chgData name="Nushrat Tarmin Meem" userId="0d44598bb917b006" providerId="LiveId" clId="{B98BEB4C-4853-4B79-91A9-9AEB9B5427C7}" dt="2024-07-02T08:57:00.417" v="2410" actId="164"/>
          <ac:picMkLst>
            <pc:docMk/>
            <pc:sldMk cId="1205448340" sldId="397"/>
            <ac:picMk id="38" creationId="{9EE3309B-7339-4E2A-8766-2EC3983F7846}"/>
          </ac:picMkLst>
        </pc:picChg>
      </pc:sldChg>
      <pc:sldChg chg="addSp delSp modSp add del mod">
        <pc:chgData name="Nushrat Tarmin Meem" userId="0d44598bb917b006" providerId="LiveId" clId="{B98BEB4C-4853-4B79-91A9-9AEB9B5427C7}" dt="2024-07-02T08:57:55.430" v="2418" actId="47"/>
        <pc:sldMkLst>
          <pc:docMk/>
          <pc:sldMk cId="3965493841" sldId="398"/>
        </pc:sldMkLst>
        <pc:grpChg chg="add mod">
          <ac:chgData name="Nushrat Tarmin Meem" userId="0d44598bb917b006" providerId="LiveId" clId="{B98BEB4C-4853-4B79-91A9-9AEB9B5427C7}" dt="2024-07-02T08:56:18.445" v="2396" actId="1076"/>
          <ac:grpSpMkLst>
            <pc:docMk/>
            <pc:sldMk cId="3965493841" sldId="398"/>
            <ac:grpSpMk id="12" creationId="{D342DA00-ABC4-4E1A-9E9A-C37CDAAB21C7}"/>
          </ac:grpSpMkLst>
        </pc:grpChg>
        <pc:grpChg chg="del mod">
          <ac:chgData name="Nushrat Tarmin Meem" userId="0d44598bb917b006" providerId="LiveId" clId="{B98BEB4C-4853-4B79-91A9-9AEB9B5427C7}" dt="2024-07-02T08:51:02.189" v="2345" actId="478"/>
          <ac:grpSpMkLst>
            <pc:docMk/>
            <pc:sldMk cId="3965493841" sldId="398"/>
            <ac:grpSpMk id="13" creationId="{B5469D4B-20B4-400F-8438-4CD54677072B}"/>
          </ac:grpSpMkLst>
        </pc:grpChg>
        <pc:grpChg chg="add mod">
          <ac:chgData name="Nushrat Tarmin Meem" userId="0d44598bb917b006" providerId="LiveId" clId="{B98BEB4C-4853-4B79-91A9-9AEB9B5427C7}" dt="2024-07-02T08:56:18.445" v="2396" actId="1076"/>
          <ac:grpSpMkLst>
            <pc:docMk/>
            <pc:sldMk cId="3965493841" sldId="398"/>
            <ac:grpSpMk id="16" creationId="{8C57215F-ACFE-410A-A895-D7AD5F7FB98F}"/>
          </ac:grpSpMkLst>
        </pc:grpChg>
        <pc:grpChg chg="del mod">
          <ac:chgData name="Nushrat Tarmin Meem" userId="0d44598bb917b006" providerId="LiveId" clId="{B98BEB4C-4853-4B79-91A9-9AEB9B5427C7}" dt="2024-07-02T08:51:02.189" v="2345" actId="478"/>
          <ac:grpSpMkLst>
            <pc:docMk/>
            <pc:sldMk cId="3965493841" sldId="398"/>
            <ac:grpSpMk id="22" creationId="{4A37267C-F69C-489D-83F2-A27BAF81205E}"/>
          </ac:grpSpMkLst>
        </pc:grpChg>
        <pc:picChg chg="mod">
          <ac:chgData name="Nushrat Tarmin Meem" userId="0d44598bb917b006" providerId="LiveId" clId="{B98BEB4C-4853-4B79-91A9-9AEB9B5427C7}" dt="2024-07-02T08:51:26.544" v="2349"/>
          <ac:picMkLst>
            <pc:docMk/>
            <pc:sldMk cId="3965493841" sldId="398"/>
            <ac:picMk id="14" creationId="{48F3BFF6-3A53-476D-8DCE-5142F7E98492}"/>
          </ac:picMkLst>
        </pc:picChg>
        <pc:picChg chg="mod">
          <ac:chgData name="Nushrat Tarmin Meem" userId="0d44598bb917b006" providerId="LiveId" clId="{B98BEB4C-4853-4B79-91A9-9AEB9B5427C7}" dt="2024-07-02T08:51:26.544" v="2349"/>
          <ac:picMkLst>
            <pc:docMk/>
            <pc:sldMk cId="3965493841" sldId="398"/>
            <ac:picMk id="15" creationId="{AC108A41-C321-4CD2-8B61-35A692AEDEE7}"/>
          </ac:picMkLst>
        </pc:picChg>
        <pc:picChg chg="mod">
          <ac:chgData name="Nushrat Tarmin Meem" userId="0d44598bb917b006" providerId="LiveId" clId="{B98BEB4C-4853-4B79-91A9-9AEB9B5427C7}" dt="2024-07-02T08:51:26.544" v="2349"/>
          <ac:picMkLst>
            <pc:docMk/>
            <pc:sldMk cId="3965493841" sldId="398"/>
            <ac:picMk id="17" creationId="{E5450114-09B5-447F-B2EB-FE6DD7C06D32}"/>
          </ac:picMkLst>
        </pc:picChg>
        <pc:picChg chg="mod">
          <ac:chgData name="Nushrat Tarmin Meem" userId="0d44598bb917b006" providerId="LiveId" clId="{B98BEB4C-4853-4B79-91A9-9AEB9B5427C7}" dt="2024-07-02T08:51:26.544" v="2349"/>
          <ac:picMkLst>
            <pc:docMk/>
            <pc:sldMk cId="3965493841" sldId="398"/>
            <ac:picMk id="18" creationId="{21572A5A-3D2F-48E0-9936-B47E44B2F128}"/>
          </ac:picMkLst>
        </pc:picChg>
        <pc:picChg chg="add mod">
          <ac:chgData name="Nushrat Tarmin Meem" userId="0d44598bb917b006" providerId="LiveId" clId="{B98BEB4C-4853-4B79-91A9-9AEB9B5427C7}" dt="2024-07-02T08:53:33.080" v="2369" actId="1076"/>
          <ac:picMkLst>
            <pc:docMk/>
            <pc:sldMk cId="3965493841" sldId="398"/>
            <ac:picMk id="25" creationId="{49DE71F5-FE19-466A-9F0C-0F5485861A6A}"/>
          </ac:picMkLst>
        </pc:picChg>
      </pc:sldChg>
      <pc:sldChg chg="addSp delSp modSp add mod">
        <pc:chgData name="Nushrat Tarmin Meem" userId="0d44598bb917b006" providerId="LiveId" clId="{B98BEB4C-4853-4B79-91A9-9AEB9B5427C7}" dt="2024-07-02T11:12:26.767" v="3938" actId="1076"/>
        <pc:sldMkLst>
          <pc:docMk/>
          <pc:sldMk cId="4215172120" sldId="399"/>
        </pc:sldMkLst>
        <pc:spChg chg="mod">
          <ac:chgData name="Nushrat Tarmin Meem" userId="0d44598bb917b006" providerId="LiveId" clId="{B98BEB4C-4853-4B79-91A9-9AEB9B5427C7}" dt="2024-07-02T08:58:15.061" v="2435" actId="20577"/>
          <ac:spMkLst>
            <pc:docMk/>
            <pc:sldMk cId="4215172120" sldId="399"/>
            <ac:spMk id="7" creationId="{795C5F3B-88F7-4091-9D6E-D95526A89A7C}"/>
          </ac:spMkLst>
        </pc:spChg>
        <pc:spChg chg="add mod">
          <ac:chgData name="Nushrat Tarmin Meem" userId="0d44598bb917b006" providerId="LiveId" clId="{B98BEB4C-4853-4B79-91A9-9AEB9B5427C7}" dt="2024-07-02T09:39:19.880" v="3490" actId="1076"/>
          <ac:spMkLst>
            <pc:docMk/>
            <pc:sldMk cId="4215172120" sldId="399"/>
            <ac:spMk id="39" creationId="{D85A5BEE-07F0-4D79-A10B-6532F8760923}"/>
          </ac:spMkLst>
        </pc:spChg>
        <pc:spChg chg="add mod">
          <ac:chgData name="Nushrat Tarmin Meem" userId="0d44598bb917b006" providerId="LiveId" clId="{B98BEB4C-4853-4B79-91A9-9AEB9B5427C7}" dt="2024-07-02T09:39:17.238" v="3489" actId="1076"/>
          <ac:spMkLst>
            <pc:docMk/>
            <pc:sldMk cId="4215172120" sldId="399"/>
            <ac:spMk id="40" creationId="{47068FC3-A6D9-4E34-9C54-B91DCAB672E9}"/>
          </ac:spMkLst>
        </pc:spChg>
        <pc:spChg chg="add mod">
          <ac:chgData name="Nushrat Tarmin Meem" userId="0d44598bb917b006" providerId="LiveId" clId="{B98BEB4C-4853-4B79-91A9-9AEB9B5427C7}" dt="2024-07-02T09:39:30.583" v="3494" actId="20577"/>
          <ac:spMkLst>
            <pc:docMk/>
            <pc:sldMk cId="4215172120" sldId="399"/>
            <ac:spMk id="41" creationId="{A55644DA-B9EF-4E64-ACCF-51E76330AC6C}"/>
          </ac:spMkLst>
        </pc:spChg>
        <pc:grpChg chg="add mod">
          <ac:chgData name="Nushrat Tarmin Meem" userId="0d44598bb917b006" providerId="LiveId" clId="{B98BEB4C-4853-4B79-91A9-9AEB9B5427C7}" dt="2024-07-02T09:30:53.141" v="3138" actId="164"/>
          <ac:grpSpMkLst>
            <pc:docMk/>
            <pc:sldMk cId="4215172120" sldId="399"/>
            <ac:grpSpMk id="3" creationId="{406F8858-3DA3-454F-A102-E514B2196F4C}"/>
          </ac:grpSpMkLst>
        </pc:grpChg>
        <pc:grpChg chg="add del mod">
          <ac:chgData name="Nushrat Tarmin Meem" userId="0d44598bb917b006" providerId="LiveId" clId="{B98BEB4C-4853-4B79-91A9-9AEB9B5427C7}" dt="2024-07-02T09:00:28.705" v="2449"/>
          <ac:grpSpMkLst>
            <pc:docMk/>
            <pc:sldMk cId="4215172120" sldId="399"/>
            <ac:grpSpMk id="6" creationId="{66DCB7F6-9B5D-4BC2-96C0-390B23B78D50}"/>
          </ac:grpSpMkLst>
        </pc:grpChg>
        <pc:grpChg chg="mod">
          <ac:chgData name="Nushrat Tarmin Meem" userId="0d44598bb917b006" providerId="LiveId" clId="{B98BEB4C-4853-4B79-91A9-9AEB9B5427C7}" dt="2024-07-02T08:59:59.247" v="2444"/>
          <ac:grpSpMkLst>
            <pc:docMk/>
            <pc:sldMk cId="4215172120" sldId="399"/>
            <ac:grpSpMk id="8" creationId="{75B10F9E-6D77-4CA0-B805-762A4A54C095}"/>
          </ac:grpSpMkLst>
        </pc:grpChg>
        <pc:grpChg chg="mod">
          <ac:chgData name="Nushrat Tarmin Meem" userId="0d44598bb917b006" providerId="LiveId" clId="{B98BEB4C-4853-4B79-91A9-9AEB9B5427C7}" dt="2024-07-02T08:59:59.247" v="2444"/>
          <ac:grpSpMkLst>
            <pc:docMk/>
            <pc:sldMk cId="4215172120" sldId="399"/>
            <ac:grpSpMk id="10" creationId="{EA0543EC-5A1A-41BF-8C50-55E720F99663}"/>
          </ac:grpSpMkLst>
        </pc:grpChg>
        <pc:grpChg chg="mod">
          <ac:chgData name="Nushrat Tarmin Meem" userId="0d44598bb917b006" providerId="LiveId" clId="{B98BEB4C-4853-4B79-91A9-9AEB9B5427C7}" dt="2024-07-02T08:59:59.247" v="2444"/>
          <ac:grpSpMkLst>
            <pc:docMk/>
            <pc:sldMk cId="4215172120" sldId="399"/>
            <ac:grpSpMk id="13" creationId="{54EC3BF5-3503-483C-9EDC-08FCCF6030B9}"/>
          </ac:grpSpMkLst>
        </pc:grpChg>
        <pc:grpChg chg="mod">
          <ac:chgData name="Nushrat Tarmin Meem" userId="0d44598bb917b006" providerId="LiveId" clId="{B98BEB4C-4853-4B79-91A9-9AEB9B5427C7}" dt="2024-07-02T08:59:59.247" v="2444"/>
          <ac:grpSpMkLst>
            <pc:docMk/>
            <pc:sldMk cId="4215172120" sldId="399"/>
            <ac:grpSpMk id="14" creationId="{66112D50-A205-4B8F-A37E-C61E1F85DA8E}"/>
          </ac:grpSpMkLst>
        </pc:grpChg>
        <pc:grpChg chg="mod">
          <ac:chgData name="Nushrat Tarmin Meem" userId="0d44598bb917b006" providerId="LiveId" clId="{B98BEB4C-4853-4B79-91A9-9AEB9B5427C7}" dt="2024-07-02T08:59:59.247" v="2444"/>
          <ac:grpSpMkLst>
            <pc:docMk/>
            <pc:sldMk cId="4215172120" sldId="399"/>
            <ac:grpSpMk id="17" creationId="{738E8E7C-C698-4E9A-867A-E8AB7BEC48E4}"/>
          </ac:grpSpMkLst>
        </pc:grpChg>
        <pc:grpChg chg="mod">
          <ac:chgData name="Nushrat Tarmin Meem" userId="0d44598bb917b006" providerId="LiveId" clId="{B98BEB4C-4853-4B79-91A9-9AEB9B5427C7}" dt="2024-07-02T08:59:59.247" v="2444"/>
          <ac:grpSpMkLst>
            <pc:docMk/>
            <pc:sldMk cId="4215172120" sldId="399"/>
            <ac:grpSpMk id="18" creationId="{BC8EE25E-E022-4634-8025-A2D220007AF8}"/>
          </ac:grpSpMkLst>
        </pc:grpChg>
        <pc:grpChg chg="add del mod">
          <ac:chgData name="Nushrat Tarmin Meem" userId="0d44598bb917b006" providerId="LiveId" clId="{B98BEB4C-4853-4B79-91A9-9AEB9B5427C7}" dt="2024-07-02T09:00:35.790" v="2451" actId="165"/>
          <ac:grpSpMkLst>
            <pc:docMk/>
            <pc:sldMk cId="4215172120" sldId="399"/>
            <ac:grpSpMk id="23" creationId="{7326C105-05E0-48C2-9D60-B0F67B6B437D}"/>
          </ac:grpSpMkLst>
        </pc:grpChg>
        <pc:grpChg chg="del mod topLvl">
          <ac:chgData name="Nushrat Tarmin Meem" userId="0d44598bb917b006" providerId="LiveId" clId="{B98BEB4C-4853-4B79-91A9-9AEB9B5427C7}" dt="2024-07-02T09:00:44.724" v="2452" actId="165"/>
          <ac:grpSpMkLst>
            <pc:docMk/>
            <pc:sldMk cId="4215172120" sldId="399"/>
            <ac:grpSpMk id="24" creationId="{EF8AE876-C563-4DFC-8725-8C59C9FE6326}"/>
          </ac:grpSpMkLst>
        </pc:grpChg>
        <pc:grpChg chg="del mod topLvl">
          <ac:chgData name="Nushrat Tarmin Meem" userId="0d44598bb917b006" providerId="LiveId" clId="{B98BEB4C-4853-4B79-91A9-9AEB9B5427C7}" dt="2024-07-02T09:01:25.132" v="2461" actId="165"/>
          <ac:grpSpMkLst>
            <pc:docMk/>
            <pc:sldMk cId="4215172120" sldId="399"/>
            <ac:grpSpMk id="25" creationId="{54591696-7FF3-40AC-893A-78534C3C0420}"/>
          </ac:grpSpMkLst>
        </pc:grpChg>
        <pc:grpChg chg="del mod topLvl">
          <ac:chgData name="Nushrat Tarmin Meem" userId="0d44598bb917b006" providerId="LiveId" clId="{B98BEB4C-4853-4B79-91A9-9AEB9B5427C7}" dt="2024-07-02T09:01:11.724" v="2456" actId="165"/>
          <ac:grpSpMkLst>
            <pc:docMk/>
            <pc:sldMk cId="4215172120" sldId="399"/>
            <ac:grpSpMk id="28" creationId="{4DFAD85C-FDCB-43F9-84DF-F0E0261048E1}"/>
          </ac:grpSpMkLst>
        </pc:grpChg>
        <pc:grpChg chg="del mod topLvl">
          <ac:chgData name="Nushrat Tarmin Meem" userId="0d44598bb917b006" providerId="LiveId" clId="{B98BEB4C-4853-4B79-91A9-9AEB9B5427C7}" dt="2024-07-02T09:01:01.561" v="2455" actId="165"/>
          <ac:grpSpMkLst>
            <pc:docMk/>
            <pc:sldMk cId="4215172120" sldId="399"/>
            <ac:grpSpMk id="29" creationId="{EFF465AF-2E49-4073-942F-5446157C28E6}"/>
          </ac:grpSpMkLst>
        </pc:grpChg>
        <pc:grpChg chg="del mod topLvl">
          <ac:chgData name="Nushrat Tarmin Meem" userId="0d44598bb917b006" providerId="LiveId" clId="{B98BEB4C-4853-4B79-91A9-9AEB9B5427C7}" dt="2024-07-02T09:01:16.887" v="2458" actId="165"/>
          <ac:grpSpMkLst>
            <pc:docMk/>
            <pc:sldMk cId="4215172120" sldId="399"/>
            <ac:grpSpMk id="32" creationId="{359B18CD-7754-455C-A67A-395481C7188B}"/>
          </ac:grpSpMkLst>
        </pc:grpChg>
        <pc:grpChg chg="del mod topLvl">
          <ac:chgData name="Nushrat Tarmin Meem" userId="0d44598bb917b006" providerId="LiveId" clId="{B98BEB4C-4853-4B79-91A9-9AEB9B5427C7}" dt="2024-07-02T09:01:16.887" v="2458" actId="165"/>
          <ac:grpSpMkLst>
            <pc:docMk/>
            <pc:sldMk cId="4215172120" sldId="399"/>
            <ac:grpSpMk id="33" creationId="{5494C2EF-D286-4987-89B4-AE6F08EF3A7C}"/>
          </ac:grpSpMkLst>
        </pc:grpChg>
        <pc:picChg chg="add mod">
          <ac:chgData name="Nushrat Tarmin Meem" userId="0d44598bb917b006" providerId="LiveId" clId="{B98BEB4C-4853-4B79-91A9-9AEB9B5427C7}" dt="2024-07-02T09:30:49.960" v="3137" actId="14100"/>
          <ac:picMkLst>
            <pc:docMk/>
            <pc:sldMk cId="4215172120" sldId="399"/>
            <ac:picMk id="5" creationId="{B13B91D9-015E-4A92-8EF0-6374472EA682}"/>
          </ac:picMkLst>
        </pc:picChg>
        <pc:picChg chg="del mod">
          <ac:chgData name="Nushrat Tarmin Meem" userId="0d44598bb917b006" providerId="LiveId" clId="{B98BEB4C-4853-4B79-91A9-9AEB9B5427C7}" dt="2024-07-02T11:12:15.121" v="3935" actId="478"/>
          <ac:picMkLst>
            <pc:docMk/>
            <pc:sldMk cId="4215172120" sldId="399"/>
            <ac:picMk id="9" creationId="{1450B676-E954-4FB2-B0CF-37BBA354B575}"/>
          </ac:picMkLst>
        </pc:picChg>
        <pc:picChg chg="mod">
          <ac:chgData name="Nushrat Tarmin Meem" userId="0d44598bb917b006" providerId="LiveId" clId="{B98BEB4C-4853-4B79-91A9-9AEB9B5427C7}" dt="2024-07-02T09:00:27.299" v="2447" actId="1076"/>
          <ac:picMkLst>
            <pc:docMk/>
            <pc:sldMk cId="4215172120" sldId="399"/>
            <ac:picMk id="11" creationId="{16B70F96-647F-41D2-BE73-938B06EFBE7D}"/>
          </ac:picMkLst>
        </pc:picChg>
        <pc:picChg chg="add mod">
          <ac:chgData name="Nushrat Tarmin Meem" userId="0d44598bb917b006" providerId="LiveId" clId="{B98BEB4C-4853-4B79-91A9-9AEB9B5427C7}" dt="2024-07-02T11:12:26.767" v="3938" actId="1076"/>
          <ac:picMkLst>
            <pc:docMk/>
            <pc:sldMk cId="4215172120" sldId="399"/>
            <ac:picMk id="11" creationId="{47A0E68E-24A6-469C-BEA8-33AA4557BF39}"/>
          </ac:picMkLst>
        </pc:picChg>
        <pc:picChg chg="mod">
          <ac:chgData name="Nushrat Tarmin Meem" userId="0d44598bb917b006" providerId="LiveId" clId="{B98BEB4C-4853-4B79-91A9-9AEB9B5427C7}" dt="2024-07-02T08:59:59.247" v="2444"/>
          <ac:picMkLst>
            <pc:docMk/>
            <pc:sldMk cId="4215172120" sldId="399"/>
            <ac:picMk id="12" creationId="{704BB01D-FD7B-4F83-95B8-29A2FF26DE9B}"/>
          </ac:picMkLst>
        </pc:picChg>
        <pc:picChg chg="mod">
          <ac:chgData name="Nushrat Tarmin Meem" userId="0d44598bb917b006" providerId="LiveId" clId="{B98BEB4C-4853-4B79-91A9-9AEB9B5427C7}" dt="2024-07-02T08:59:59.247" v="2444"/>
          <ac:picMkLst>
            <pc:docMk/>
            <pc:sldMk cId="4215172120" sldId="399"/>
            <ac:picMk id="15" creationId="{0768A241-BA4F-4342-98DE-7DD8BDDB4517}"/>
          </ac:picMkLst>
        </pc:picChg>
        <pc:picChg chg="mod">
          <ac:chgData name="Nushrat Tarmin Meem" userId="0d44598bb917b006" providerId="LiveId" clId="{B98BEB4C-4853-4B79-91A9-9AEB9B5427C7}" dt="2024-07-02T08:59:59.247" v="2444"/>
          <ac:picMkLst>
            <pc:docMk/>
            <pc:sldMk cId="4215172120" sldId="399"/>
            <ac:picMk id="16" creationId="{70B66B19-1298-477C-873A-6E21F908B1FB}"/>
          </ac:picMkLst>
        </pc:picChg>
        <pc:picChg chg="mod">
          <ac:chgData name="Nushrat Tarmin Meem" userId="0d44598bb917b006" providerId="LiveId" clId="{B98BEB4C-4853-4B79-91A9-9AEB9B5427C7}" dt="2024-07-02T08:59:59.247" v="2444"/>
          <ac:picMkLst>
            <pc:docMk/>
            <pc:sldMk cId="4215172120" sldId="399"/>
            <ac:picMk id="19" creationId="{EB541C23-3686-45B5-846F-D7899E523E49}"/>
          </ac:picMkLst>
        </pc:picChg>
        <pc:picChg chg="mod">
          <ac:chgData name="Nushrat Tarmin Meem" userId="0d44598bb917b006" providerId="LiveId" clId="{B98BEB4C-4853-4B79-91A9-9AEB9B5427C7}" dt="2024-07-02T08:59:59.247" v="2444"/>
          <ac:picMkLst>
            <pc:docMk/>
            <pc:sldMk cId="4215172120" sldId="399"/>
            <ac:picMk id="20" creationId="{26F703E7-A15D-422E-AA16-B8747D9713B6}"/>
          </ac:picMkLst>
        </pc:picChg>
        <pc:picChg chg="mod">
          <ac:chgData name="Nushrat Tarmin Meem" userId="0d44598bb917b006" providerId="LiveId" clId="{B98BEB4C-4853-4B79-91A9-9AEB9B5427C7}" dt="2024-07-02T08:59:59.247" v="2444"/>
          <ac:picMkLst>
            <pc:docMk/>
            <pc:sldMk cId="4215172120" sldId="399"/>
            <ac:picMk id="21" creationId="{4B67FA2B-A57D-447B-AC6E-103D1B438726}"/>
          </ac:picMkLst>
        </pc:picChg>
        <pc:picChg chg="mod">
          <ac:chgData name="Nushrat Tarmin Meem" userId="0d44598bb917b006" providerId="LiveId" clId="{B98BEB4C-4853-4B79-91A9-9AEB9B5427C7}" dt="2024-07-02T08:59:59.247" v="2444"/>
          <ac:picMkLst>
            <pc:docMk/>
            <pc:sldMk cId="4215172120" sldId="399"/>
            <ac:picMk id="22" creationId="{11591EB0-FF7D-44B5-BE72-5F645D8C6A4C}"/>
          </ac:picMkLst>
        </pc:picChg>
        <pc:picChg chg="del mod topLvl">
          <ac:chgData name="Nushrat Tarmin Meem" userId="0d44598bb917b006" providerId="LiveId" clId="{B98BEB4C-4853-4B79-91A9-9AEB9B5427C7}" dt="2024-07-02T09:02:20.911" v="2475" actId="478"/>
          <ac:picMkLst>
            <pc:docMk/>
            <pc:sldMk cId="4215172120" sldId="399"/>
            <ac:picMk id="26" creationId="{C6C9CBB0-0A0C-4CAE-8CC5-583E9C3F55C4}"/>
          </ac:picMkLst>
        </pc:picChg>
        <pc:picChg chg="del mod topLvl">
          <ac:chgData name="Nushrat Tarmin Meem" userId="0d44598bb917b006" providerId="LiveId" clId="{B98BEB4C-4853-4B79-91A9-9AEB9B5427C7}" dt="2024-07-02T09:02:18.670" v="2473" actId="478"/>
          <ac:picMkLst>
            <pc:docMk/>
            <pc:sldMk cId="4215172120" sldId="399"/>
            <ac:picMk id="27" creationId="{8416BDCC-B2FA-44DD-9E37-C5ECD73FDB98}"/>
          </ac:picMkLst>
        </pc:picChg>
        <pc:picChg chg="del mod topLvl">
          <ac:chgData name="Nushrat Tarmin Meem" userId="0d44598bb917b006" providerId="LiveId" clId="{B98BEB4C-4853-4B79-91A9-9AEB9B5427C7}" dt="2024-07-02T09:02:50.175" v="2487" actId="478"/>
          <ac:picMkLst>
            <pc:docMk/>
            <pc:sldMk cId="4215172120" sldId="399"/>
            <ac:picMk id="30" creationId="{019F8308-AB61-4D9B-9CDF-0AB994E9E579}"/>
          </ac:picMkLst>
        </pc:picChg>
        <pc:picChg chg="del mod topLvl">
          <ac:chgData name="Nushrat Tarmin Meem" userId="0d44598bb917b006" providerId="LiveId" clId="{B98BEB4C-4853-4B79-91A9-9AEB9B5427C7}" dt="2024-07-02T09:02:52.368" v="2488" actId="478"/>
          <ac:picMkLst>
            <pc:docMk/>
            <pc:sldMk cId="4215172120" sldId="399"/>
            <ac:picMk id="31" creationId="{0A0FCD00-77E3-4C68-A4CD-50940F1E66F8}"/>
          </ac:picMkLst>
        </pc:picChg>
        <pc:picChg chg="del mod topLvl">
          <ac:chgData name="Nushrat Tarmin Meem" userId="0d44598bb917b006" providerId="LiveId" clId="{B98BEB4C-4853-4B79-91A9-9AEB9B5427C7}" dt="2024-07-02T09:02:46.314" v="2484" actId="478"/>
          <ac:picMkLst>
            <pc:docMk/>
            <pc:sldMk cId="4215172120" sldId="399"/>
            <ac:picMk id="34" creationId="{19E210F6-5164-4342-BA1D-79B14EA44093}"/>
          </ac:picMkLst>
        </pc:picChg>
        <pc:picChg chg="del mod topLvl">
          <ac:chgData name="Nushrat Tarmin Meem" userId="0d44598bb917b006" providerId="LiveId" clId="{B98BEB4C-4853-4B79-91A9-9AEB9B5427C7}" dt="2024-07-02T09:02:48.142" v="2485" actId="478"/>
          <ac:picMkLst>
            <pc:docMk/>
            <pc:sldMk cId="4215172120" sldId="399"/>
            <ac:picMk id="35" creationId="{BC43AD1E-F2AF-4884-8228-5DF9C2B6A0FA}"/>
          </ac:picMkLst>
        </pc:picChg>
        <pc:picChg chg="del mod topLvl">
          <ac:chgData name="Nushrat Tarmin Meem" userId="0d44598bb917b006" providerId="LiveId" clId="{B98BEB4C-4853-4B79-91A9-9AEB9B5427C7}" dt="2024-07-02T09:02:23.237" v="2476" actId="478"/>
          <ac:picMkLst>
            <pc:docMk/>
            <pc:sldMk cId="4215172120" sldId="399"/>
            <ac:picMk id="36" creationId="{5CD1F070-0F10-434E-B327-07C57AA53C61}"/>
          </ac:picMkLst>
        </pc:picChg>
        <pc:picChg chg="del mod topLvl">
          <ac:chgData name="Nushrat Tarmin Meem" userId="0d44598bb917b006" providerId="LiveId" clId="{B98BEB4C-4853-4B79-91A9-9AEB9B5427C7}" dt="2024-07-02T09:02:25.347" v="2478" actId="478"/>
          <ac:picMkLst>
            <pc:docMk/>
            <pc:sldMk cId="4215172120" sldId="399"/>
            <ac:picMk id="37" creationId="{57C0FFEB-BE8C-4356-88F1-8F2F01C53E7F}"/>
          </ac:picMkLst>
        </pc:picChg>
        <pc:picChg chg="add mod">
          <ac:chgData name="Nushrat Tarmin Meem" userId="0d44598bb917b006" providerId="LiveId" clId="{B98BEB4C-4853-4B79-91A9-9AEB9B5427C7}" dt="2024-07-02T09:31:10.441" v="3139" actId="1076"/>
          <ac:picMkLst>
            <pc:docMk/>
            <pc:sldMk cId="4215172120" sldId="399"/>
            <ac:picMk id="38" creationId="{6DC90897-E118-47D7-AC22-A4A901ED5FB5}"/>
          </ac:picMkLst>
        </pc:picChg>
      </pc:sldChg>
      <pc:sldChg chg="addSp delSp modSp add mod">
        <pc:chgData name="Nushrat Tarmin Meem" userId="0d44598bb917b006" providerId="LiveId" clId="{B98BEB4C-4853-4B79-91A9-9AEB9B5427C7}" dt="2024-07-02T11:12:44.170" v="3941" actId="1076"/>
        <pc:sldMkLst>
          <pc:docMk/>
          <pc:sldMk cId="527969282" sldId="400"/>
        </pc:sldMkLst>
        <pc:spChg chg="mod">
          <ac:chgData name="Nushrat Tarmin Meem" userId="0d44598bb917b006" providerId="LiveId" clId="{B98BEB4C-4853-4B79-91A9-9AEB9B5427C7}" dt="2024-07-02T09:32:15.437" v="3176"/>
          <ac:spMkLst>
            <pc:docMk/>
            <pc:sldMk cId="527969282" sldId="400"/>
            <ac:spMk id="28" creationId="{546D137B-8B8C-46E8-8E72-E02FD5B38937}"/>
          </ac:spMkLst>
        </pc:spChg>
        <pc:spChg chg="mod">
          <ac:chgData name="Nushrat Tarmin Meem" userId="0d44598bb917b006" providerId="LiveId" clId="{B98BEB4C-4853-4B79-91A9-9AEB9B5427C7}" dt="2024-07-02T09:32:54.543" v="3187" actId="20577"/>
          <ac:spMkLst>
            <pc:docMk/>
            <pc:sldMk cId="527969282" sldId="400"/>
            <ac:spMk id="29" creationId="{4BE9897F-60F7-4E3F-8400-5348DE54E1C9}"/>
          </ac:spMkLst>
        </pc:spChg>
        <pc:spChg chg="mod">
          <ac:chgData name="Nushrat Tarmin Meem" userId="0d44598bb917b006" providerId="LiveId" clId="{B98BEB4C-4853-4B79-91A9-9AEB9B5427C7}" dt="2024-07-02T09:32:15.437" v="3176"/>
          <ac:spMkLst>
            <pc:docMk/>
            <pc:sldMk cId="527969282" sldId="400"/>
            <ac:spMk id="30" creationId="{1835EBC1-A40B-4C06-A07C-2B3ED99AD75B}"/>
          </ac:spMkLst>
        </pc:spChg>
        <pc:spChg chg="mod">
          <ac:chgData name="Nushrat Tarmin Meem" userId="0d44598bb917b006" providerId="LiveId" clId="{B98BEB4C-4853-4B79-91A9-9AEB9B5427C7}" dt="2024-07-02T09:32:58.185" v="3196" actId="20577"/>
          <ac:spMkLst>
            <pc:docMk/>
            <pc:sldMk cId="527969282" sldId="400"/>
            <ac:spMk id="31" creationId="{4B333D25-31EB-4424-B88B-C0E41A8B3977}"/>
          </ac:spMkLst>
        </pc:spChg>
        <pc:spChg chg="mod">
          <ac:chgData name="Nushrat Tarmin Meem" userId="0d44598bb917b006" providerId="LiveId" clId="{B98BEB4C-4853-4B79-91A9-9AEB9B5427C7}" dt="2024-07-02T09:33:22.999" v="3199"/>
          <ac:spMkLst>
            <pc:docMk/>
            <pc:sldMk cId="527969282" sldId="400"/>
            <ac:spMk id="34" creationId="{B460AF24-A58B-4DC4-823B-B24AD6EED928}"/>
          </ac:spMkLst>
        </pc:spChg>
        <pc:spChg chg="mod">
          <ac:chgData name="Nushrat Tarmin Meem" userId="0d44598bb917b006" providerId="LiveId" clId="{B98BEB4C-4853-4B79-91A9-9AEB9B5427C7}" dt="2024-07-02T09:33:22.999" v="3199"/>
          <ac:spMkLst>
            <pc:docMk/>
            <pc:sldMk cId="527969282" sldId="400"/>
            <ac:spMk id="35" creationId="{F9AA7385-ABCF-4B09-AE22-A8E7494E8D42}"/>
          </ac:spMkLst>
        </pc:spChg>
        <pc:spChg chg="mod">
          <ac:chgData name="Nushrat Tarmin Meem" userId="0d44598bb917b006" providerId="LiveId" clId="{B98BEB4C-4853-4B79-91A9-9AEB9B5427C7}" dt="2024-07-02T09:33:36.369" v="3203" actId="1076"/>
          <ac:spMkLst>
            <pc:docMk/>
            <pc:sldMk cId="527969282" sldId="400"/>
            <ac:spMk id="36" creationId="{18164997-C717-408E-A499-A4A6B2F31A4B}"/>
          </ac:spMkLst>
        </pc:spChg>
        <pc:spChg chg="mod">
          <ac:chgData name="Nushrat Tarmin Meem" userId="0d44598bb917b006" providerId="LiveId" clId="{B98BEB4C-4853-4B79-91A9-9AEB9B5427C7}" dt="2024-07-02T09:33:22.999" v="3199"/>
          <ac:spMkLst>
            <pc:docMk/>
            <pc:sldMk cId="527969282" sldId="400"/>
            <ac:spMk id="37" creationId="{FB5DE4A2-7EA2-4B83-8C92-7E33B2BE0A62}"/>
          </ac:spMkLst>
        </pc:spChg>
        <pc:spChg chg="add mod">
          <ac:chgData name="Nushrat Tarmin Meem" userId="0d44598bb917b006" providerId="LiveId" clId="{B98BEB4C-4853-4B79-91A9-9AEB9B5427C7}" dt="2024-07-02T09:37:19.442" v="3463" actId="20577"/>
          <ac:spMkLst>
            <pc:docMk/>
            <pc:sldMk cId="527969282" sldId="400"/>
            <ac:spMk id="38" creationId="{7965F703-ED4B-46D5-A86D-06D2F5E6645C}"/>
          </ac:spMkLst>
        </pc:spChg>
        <pc:grpChg chg="add mod topLvl">
          <ac:chgData name="Nushrat Tarmin Meem" userId="0d44598bb917b006" providerId="LiveId" clId="{B98BEB4C-4853-4B79-91A9-9AEB9B5427C7}" dt="2024-07-02T09:32:35.955" v="3179" actId="164"/>
          <ac:grpSpMkLst>
            <pc:docMk/>
            <pc:sldMk cId="527969282" sldId="400"/>
            <ac:grpSpMk id="3" creationId="{E5F8F6A8-ED5D-4618-835C-B62AD1CD5011}"/>
          </ac:grpSpMkLst>
        </pc:grpChg>
        <pc:grpChg chg="add del mod">
          <ac:chgData name="Nushrat Tarmin Meem" userId="0d44598bb917b006" providerId="LiveId" clId="{B98BEB4C-4853-4B79-91A9-9AEB9B5427C7}" dt="2024-07-02T09:05:02.702" v="2515" actId="165"/>
          <ac:grpSpMkLst>
            <pc:docMk/>
            <pc:sldMk cId="527969282" sldId="400"/>
            <ac:grpSpMk id="4" creationId="{561C63F9-F7A5-484F-B45A-4DD3BA7DF40D}"/>
          </ac:grpSpMkLst>
        </pc:grpChg>
        <pc:grpChg chg="add del mod">
          <ac:chgData name="Nushrat Tarmin Meem" userId="0d44598bb917b006" providerId="LiveId" clId="{B98BEB4C-4853-4B79-91A9-9AEB9B5427C7}" dt="2024-07-02T09:06:32.926" v="2529" actId="478"/>
          <ac:grpSpMkLst>
            <pc:docMk/>
            <pc:sldMk cId="527969282" sldId="400"/>
            <ac:grpSpMk id="15" creationId="{F7F27C57-7B80-43A7-98DA-4647DCB6EDCD}"/>
          </ac:grpSpMkLst>
        </pc:grpChg>
        <pc:grpChg chg="mod">
          <ac:chgData name="Nushrat Tarmin Meem" userId="0d44598bb917b006" providerId="LiveId" clId="{B98BEB4C-4853-4B79-91A9-9AEB9B5427C7}" dt="2024-07-02T09:06:10.355" v="2524"/>
          <ac:grpSpMkLst>
            <pc:docMk/>
            <pc:sldMk cId="527969282" sldId="400"/>
            <ac:grpSpMk id="18" creationId="{F80B0B8B-6ADF-4F4E-B029-1BE1F322DD93}"/>
          </ac:grpSpMkLst>
        </pc:grpChg>
        <pc:grpChg chg="mod">
          <ac:chgData name="Nushrat Tarmin Meem" userId="0d44598bb917b006" providerId="LiveId" clId="{B98BEB4C-4853-4B79-91A9-9AEB9B5427C7}" dt="2024-07-02T09:06:10.355" v="2524"/>
          <ac:grpSpMkLst>
            <pc:docMk/>
            <pc:sldMk cId="527969282" sldId="400"/>
            <ac:grpSpMk id="19" creationId="{03C24CAE-9DFC-4980-BB0E-D3AC3C444AAD}"/>
          </ac:grpSpMkLst>
        </pc:grpChg>
        <pc:grpChg chg="add del mod">
          <ac:chgData name="Nushrat Tarmin Meem" userId="0d44598bb917b006" providerId="LiveId" clId="{B98BEB4C-4853-4B79-91A9-9AEB9B5427C7}" dt="2024-07-02T09:32:27.602" v="3177" actId="165"/>
          <ac:grpSpMkLst>
            <pc:docMk/>
            <pc:sldMk cId="527969282" sldId="400"/>
            <ac:grpSpMk id="26" creationId="{3E0D9DB1-BF4B-410B-8958-530627AC3957}"/>
          </ac:grpSpMkLst>
        </pc:grpChg>
        <pc:grpChg chg="add mod">
          <ac:chgData name="Nushrat Tarmin Meem" userId="0d44598bb917b006" providerId="LiveId" clId="{B98BEB4C-4853-4B79-91A9-9AEB9B5427C7}" dt="2024-07-02T09:32:48.105" v="3182" actId="1076"/>
          <ac:grpSpMkLst>
            <pc:docMk/>
            <pc:sldMk cId="527969282" sldId="400"/>
            <ac:grpSpMk id="27" creationId="{6E2CAD63-AC05-4322-A472-C0D55F8988ED}"/>
          </ac:grpSpMkLst>
        </pc:grpChg>
        <pc:grpChg chg="add mod">
          <ac:chgData name="Nushrat Tarmin Meem" userId="0d44598bb917b006" providerId="LiveId" clId="{B98BEB4C-4853-4B79-91A9-9AEB9B5427C7}" dt="2024-07-02T09:37:37.361" v="3465" actId="1076"/>
          <ac:grpSpMkLst>
            <pc:docMk/>
            <pc:sldMk cId="527969282" sldId="400"/>
            <ac:grpSpMk id="32" creationId="{8A8B2B1A-5976-4C3C-A699-819129645F73}"/>
          </ac:grpSpMkLst>
        </pc:grpChg>
        <pc:grpChg chg="add mod">
          <ac:chgData name="Nushrat Tarmin Meem" userId="0d44598bb917b006" providerId="LiveId" clId="{B98BEB4C-4853-4B79-91A9-9AEB9B5427C7}" dt="2024-07-02T09:34:03.317" v="3205" actId="14100"/>
          <ac:grpSpMkLst>
            <pc:docMk/>
            <pc:sldMk cId="527969282" sldId="400"/>
            <ac:grpSpMk id="33" creationId="{E0E517C9-2103-481D-AF19-782B69A636DB}"/>
          </ac:grpSpMkLst>
        </pc:grpChg>
        <pc:picChg chg="add mod">
          <ac:chgData name="Nushrat Tarmin Meem" userId="0d44598bb917b006" providerId="LiveId" clId="{B98BEB4C-4853-4B79-91A9-9AEB9B5427C7}" dt="2024-07-02T09:32:27.602" v="3177" actId="165"/>
          <ac:picMkLst>
            <pc:docMk/>
            <pc:sldMk cId="527969282" sldId="400"/>
            <ac:picMk id="5" creationId="{296288A5-AD60-4640-A442-D3001F073012}"/>
          </ac:picMkLst>
        </pc:picChg>
        <pc:picChg chg="add mod">
          <ac:chgData name="Nushrat Tarmin Meem" userId="0d44598bb917b006" providerId="LiveId" clId="{B98BEB4C-4853-4B79-91A9-9AEB9B5427C7}" dt="2024-07-02T09:32:27.602" v="3177" actId="165"/>
          <ac:picMkLst>
            <pc:docMk/>
            <pc:sldMk cId="527969282" sldId="400"/>
            <ac:picMk id="6" creationId="{6395DC20-0C54-40F8-BDF9-7117E54304C7}"/>
          </ac:picMkLst>
        </pc:picChg>
        <pc:picChg chg="add del mod">
          <ac:chgData name="Nushrat Tarmin Meem" userId="0d44598bb917b006" providerId="LiveId" clId="{B98BEB4C-4853-4B79-91A9-9AEB9B5427C7}" dt="2024-07-02T09:03:48.318" v="2497" actId="478"/>
          <ac:picMkLst>
            <pc:docMk/>
            <pc:sldMk cId="527969282" sldId="400"/>
            <ac:picMk id="8" creationId="{3F95EA33-CF0B-41DD-9A45-C99A7175363E}"/>
          </ac:picMkLst>
        </pc:picChg>
        <pc:picChg chg="del">
          <ac:chgData name="Nushrat Tarmin Meem" userId="0d44598bb917b006" providerId="LiveId" clId="{B98BEB4C-4853-4B79-91A9-9AEB9B5427C7}" dt="2024-07-02T11:12:32.725" v="3940" actId="478"/>
          <ac:picMkLst>
            <pc:docMk/>
            <pc:sldMk cId="527969282" sldId="400"/>
            <ac:picMk id="9" creationId="{1450B676-E954-4FB2-B0CF-37BBA354B575}"/>
          </ac:picMkLst>
        </pc:picChg>
        <pc:picChg chg="add mod">
          <ac:chgData name="Nushrat Tarmin Meem" userId="0d44598bb917b006" providerId="LiveId" clId="{B98BEB4C-4853-4B79-91A9-9AEB9B5427C7}" dt="2024-07-02T09:32:27.602" v="3177" actId="165"/>
          <ac:picMkLst>
            <pc:docMk/>
            <pc:sldMk cId="527969282" sldId="400"/>
            <ac:picMk id="10" creationId="{6752BDA2-3BF9-4F4D-8E3C-1D1273FF358B}"/>
          </ac:picMkLst>
        </pc:picChg>
        <pc:picChg chg="add mod topLvl">
          <ac:chgData name="Nushrat Tarmin Meem" userId="0d44598bb917b006" providerId="LiveId" clId="{B98BEB4C-4853-4B79-91A9-9AEB9B5427C7}" dt="2024-07-02T09:32:35.955" v="3179" actId="164"/>
          <ac:picMkLst>
            <pc:docMk/>
            <pc:sldMk cId="527969282" sldId="400"/>
            <ac:picMk id="11" creationId="{0E380672-2967-4B94-9B4B-AED3965E23CF}"/>
          </ac:picMkLst>
        </pc:picChg>
        <pc:picChg chg="add mod topLvl">
          <ac:chgData name="Nushrat Tarmin Meem" userId="0d44598bb917b006" providerId="LiveId" clId="{B98BEB4C-4853-4B79-91A9-9AEB9B5427C7}" dt="2024-07-02T09:32:27.602" v="3177" actId="165"/>
          <ac:picMkLst>
            <pc:docMk/>
            <pc:sldMk cId="527969282" sldId="400"/>
            <ac:picMk id="12" creationId="{F3CEF0C0-14E0-4598-BEBA-EEA95F8C9E08}"/>
          </ac:picMkLst>
        </pc:picChg>
        <pc:picChg chg="add mod topLvl">
          <ac:chgData name="Nushrat Tarmin Meem" userId="0d44598bb917b006" providerId="LiveId" clId="{B98BEB4C-4853-4B79-91A9-9AEB9B5427C7}" dt="2024-07-02T09:33:27.767" v="3201" actId="1076"/>
          <ac:picMkLst>
            <pc:docMk/>
            <pc:sldMk cId="527969282" sldId="400"/>
            <ac:picMk id="13" creationId="{FFC8501F-9FD7-446C-8FF3-637308B97C62}"/>
          </ac:picMkLst>
        </pc:picChg>
        <pc:picChg chg="add mod topLvl">
          <ac:chgData name="Nushrat Tarmin Meem" userId="0d44598bb917b006" providerId="LiveId" clId="{B98BEB4C-4853-4B79-91A9-9AEB9B5427C7}" dt="2024-07-02T09:32:27.602" v="3177" actId="165"/>
          <ac:picMkLst>
            <pc:docMk/>
            <pc:sldMk cId="527969282" sldId="400"/>
            <ac:picMk id="14" creationId="{9AB73500-A191-4467-AE49-FE9668FE82DE}"/>
          </ac:picMkLst>
        </pc:picChg>
        <pc:picChg chg="mod">
          <ac:chgData name="Nushrat Tarmin Meem" userId="0d44598bb917b006" providerId="LiveId" clId="{B98BEB4C-4853-4B79-91A9-9AEB9B5427C7}" dt="2024-07-02T09:06:10.355" v="2524"/>
          <ac:picMkLst>
            <pc:docMk/>
            <pc:sldMk cId="527969282" sldId="400"/>
            <ac:picMk id="16" creationId="{EC98B6F2-4442-40B1-9D70-47490EFF62FD}"/>
          </ac:picMkLst>
        </pc:picChg>
        <pc:picChg chg="mod">
          <ac:chgData name="Nushrat Tarmin Meem" userId="0d44598bb917b006" providerId="LiveId" clId="{B98BEB4C-4853-4B79-91A9-9AEB9B5427C7}" dt="2024-07-02T09:06:10.355" v="2524"/>
          <ac:picMkLst>
            <pc:docMk/>
            <pc:sldMk cId="527969282" sldId="400"/>
            <ac:picMk id="17" creationId="{AE8191E9-D6C7-4149-AAB1-24A7BDE4C6EC}"/>
          </ac:picMkLst>
        </pc:picChg>
        <pc:picChg chg="mod">
          <ac:chgData name="Nushrat Tarmin Meem" userId="0d44598bb917b006" providerId="LiveId" clId="{B98BEB4C-4853-4B79-91A9-9AEB9B5427C7}" dt="2024-07-02T09:06:10.355" v="2524"/>
          <ac:picMkLst>
            <pc:docMk/>
            <pc:sldMk cId="527969282" sldId="400"/>
            <ac:picMk id="20" creationId="{FAE8BFCA-A569-45C3-930D-CC56B406EB2D}"/>
          </ac:picMkLst>
        </pc:picChg>
        <pc:picChg chg="mod">
          <ac:chgData name="Nushrat Tarmin Meem" userId="0d44598bb917b006" providerId="LiveId" clId="{B98BEB4C-4853-4B79-91A9-9AEB9B5427C7}" dt="2024-07-02T09:06:10.355" v="2524"/>
          <ac:picMkLst>
            <pc:docMk/>
            <pc:sldMk cId="527969282" sldId="400"/>
            <ac:picMk id="21" creationId="{4C4488C4-EF60-45BB-B493-71DE74EE8DEB}"/>
          </ac:picMkLst>
        </pc:picChg>
        <pc:picChg chg="mod">
          <ac:chgData name="Nushrat Tarmin Meem" userId="0d44598bb917b006" providerId="LiveId" clId="{B98BEB4C-4853-4B79-91A9-9AEB9B5427C7}" dt="2024-07-02T09:06:10.355" v="2524"/>
          <ac:picMkLst>
            <pc:docMk/>
            <pc:sldMk cId="527969282" sldId="400"/>
            <ac:picMk id="22" creationId="{EE9269F4-A008-4ABD-9692-56CDA3FAB222}"/>
          </ac:picMkLst>
        </pc:picChg>
        <pc:picChg chg="mod">
          <ac:chgData name="Nushrat Tarmin Meem" userId="0d44598bb917b006" providerId="LiveId" clId="{B98BEB4C-4853-4B79-91A9-9AEB9B5427C7}" dt="2024-07-02T09:06:10.355" v="2524"/>
          <ac:picMkLst>
            <pc:docMk/>
            <pc:sldMk cId="527969282" sldId="400"/>
            <ac:picMk id="23" creationId="{8A7FEE6A-899B-4210-8B51-D7AF00DFD564}"/>
          </ac:picMkLst>
        </pc:picChg>
        <pc:picChg chg="add mod topLvl">
          <ac:chgData name="Nushrat Tarmin Meem" userId="0d44598bb917b006" providerId="LiveId" clId="{B98BEB4C-4853-4B79-91A9-9AEB9B5427C7}" dt="2024-07-02T09:32:27.602" v="3177" actId="165"/>
          <ac:picMkLst>
            <pc:docMk/>
            <pc:sldMk cId="527969282" sldId="400"/>
            <ac:picMk id="24" creationId="{C06CF2DF-47E2-4A2B-BFA2-8EB93211DD57}"/>
          </ac:picMkLst>
        </pc:picChg>
        <pc:picChg chg="add del mod">
          <ac:chgData name="Nushrat Tarmin Meem" userId="0d44598bb917b006" providerId="LiveId" clId="{B98BEB4C-4853-4B79-91A9-9AEB9B5427C7}" dt="2024-07-02T09:07:13.355" v="2537" actId="478"/>
          <ac:picMkLst>
            <pc:docMk/>
            <pc:sldMk cId="527969282" sldId="400"/>
            <ac:picMk id="25" creationId="{2BE5EFCB-B016-4B0F-9219-362DF627B07F}"/>
          </ac:picMkLst>
        </pc:picChg>
        <pc:picChg chg="add mod">
          <ac:chgData name="Nushrat Tarmin Meem" userId="0d44598bb917b006" providerId="LiveId" clId="{B98BEB4C-4853-4B79-91A9-9AEB9B5427C7}" dt="2024-07-02T11:12:44.170" v="3941" actId="1076"/>
          <ac:picMkLst>
            <pc:docMk/>
            <pc:sldMk cId="527969282" sldId="400"/>
            <ac:picMk id="26" creationId="{3A5C8319-20EA-40D1-87AE-EC07596CFB8D}"/>
          </ac:picMkLst>
        </pc:picChg>
      </pc:sldChg>
      <pc:sldChg chg="add del">
        <pc:chgData name="Nushrat Tarmin Meem" userId="0d44598bb917b006" providerId="LiveId" clId="{B98BEB4C-4853-4B79-91A9-9AEB9B5427C7}" dt="2024-07-02T08:58:25.462" v="2438" actId="47"/>
        <pc:sldMkLst>
          <pc:docMk/>
          <pc:sldMk cId="4135974912" sldId="400"/>
        </pc:sldMkLst>
      </pc:sldChg>
      <pc:sldChg chg="add del">
        <pc:chgData name="Nushrat Tarmin Meem" userId="0d44598bb917b006" providerId="LiveId" clId="{B98BEB4C-4853-4B79-91A9-9AEB9B5427C7}" dt="2024-07-02T08:58:24.816" v="2437" actId="47"/>
        <pc:sldMkLst>
          <pc:docMk/>
          <pc:sldMk cId="374153909" sldId="401"/>
        </pc:sldMkLst>
      </pc:sldChg>
      <pc:sldChg chg="addSp delSp modSp add mod">
        <pc:chgData name="Nushrat Tarmin Meem" userId="0d44598bb917b006" providerId="LiveId" clId="{B98BEB4C-4853-4B79-91A9-9AEB9B5427C7}" dt="2024-07-02T11:12:58.584" v="3944" actId="1076"/>
        <pc:sldMkLst>
          <pc:docMk/>
          <pc:sldMk cId="1257751660" sldId="401"/>
        </pc:sldMkLst>
        <pc:spChg chg="mod">
          <ac:chgData name="Nushrat Tarmin Meem" userId="0d44598bb917b006" providerId="LiveId" clId="{B98BEB4C-4853-4B79-91A9-9AEB9B5427C7}" dt="2024-07-02T09:37:56.453" v="3468" actId="20577"/>
          <ac:spMkLst>
            <pc:docMk/>
            <pc:sldMk cId="1257751660" sldId="401"/>
            <ac:spMk id="23" creationId="{C688A1BE-1263-4BD5-948E-2DCF22B0C072}"/>
          </ac:spMkLst>
        </pc:spChg>
        <pc:spChg chg="mod">
          <ac:chgData name="Nushrat Tarmin Meem" userId="0d44598bb917b006" providerId="LiveId" clId="{B98BEB4C-4853-4B79-91A9-9AEB9B5427C7}" dt="2024-07-02T09:38:02.300" v="3470" actId="20577"/>
          <ac:spMkLst>
            <pc:docMk/>
            <pc:sldMk cId="1257751660" sldId="401"/>
            <ac:spMk id="24" creationId="{196C17B9-FDFE-4269-A09A-D10E47472993}"/>
          </ac:spMkLst>
        </pc:spChg>
        <pc:spChg chg="mod">
          <ac:chgData name="Nushrat Tarmin Meem" userId="0d44598bb917b006" providerId="LiveId" clId="{B98BEB4C-4853-4B79-91A9-9AEB9B5427C7}" dt="2024-07-02T09:38:09.477" v="3474" actId="20577"/>
          <ac:spMkLst>
            <pc:docMk/>
            <pc:sldMk cId="1257751660" sldId="401"/>
            <ac:spMk id="25" creationId="{585869DD-B92A-4914-BEFF-17C7E77E45ED}"/>
          </ac:spMkLst>
        </pc:spChg>
        <pc:spChg chg="mod">
          <ac:chgData name="Nushrat Tarmin Meem" userId="0d44598bb917b006" providerId="LiveId" clId="{B98BEB4C-4853-4B79-91A9-9AEB9B5427C7}" dt="2024-07-02T09:38:05.925" v="3472" actId="20577"/>
          <ac:spMkLst>
            <pc:docMk/>
            <pc:sldMk cId="1257751660" sldId="401"/>
            <ac:spMk id="26" creationId="{5F3F6DB9-EC1B-4906-BA47-BD628D5441A9}"/>
          </ac:spMkLst>
        </pc:spChg>
        <pc:spChg chg="mod">
          <ac:chgData name="Nushrat Tarmin Meem" userId="0d44598bb917b006" providerId="LiveId" clId="{B98BEB4C-4853-4B79-91A9-9AEB9B5427C7}" dt="2024-07-02T09:38:38.050" v="3479" actId="20577"/>
          <ac:spMkLst>
            <pc:docMk/>
            <pc:sldMk cId="1257751660" sldId="401"/>
            <ac:spMk id="28" creationId="{13757349-59E2-4FE8-88B5-CF9A3B5A0FF6}"/>
          </ac:spMkLst>
        </pc:spChg>
        <pc:spChg chg="mod">
          <ac:chgData name="Nushrat Tarmin Meem" userId="0d44598bb917b006" providerId="LiveId" clId="{B98BEB4C-4853-4B79-91A9-9AEB9B5427C7}" dt="2024-07-02T09:38:41.957" v="3481" actId="20577"/>
          <ac:spMkLst>
            <pc:docMk/>
            <pc:sldMk cId="1257751660" sldId="401"/>
            <ac:spMk id="29" creationId="{9A1BCDBE-F754-42D3-8B2F-B47E50B7F6A2}"/>
          </ac:spMkLst>
        </pc:spChg>
        <pc:spChg chg="mod">
          <ac:chgData name="Nushrat Tarmin Meem" userId="0d44598bb917b006" providerId="LiveId" clId="{B98BEB4C-4853-4B79-91A9-9AEB9B5427C7}" dt="2024-07-02T09:38:49.007" v="3485" actId="20577"/>
          <ac:spMkLst>
            <pc:docMk/>
            <pc:sldMk cId="1257751660" sldId="401"/>
            <ac:spMk id="30" creationId="{B756D3F5-6623-4CD7-ABC1-1E703A9E3ACC}"/>
          </ac:spMkLst>
        </pc:spChg>
        <pc:spChg chg="mod">
          <ac:chgData name="Nushrat Tarmin Meem" userId="0d44598bb917b006" providerId="LiveId" clId="{B98BEB4C-4853-4B79-91A9-9AEB9B5427C7}" dt="2024-07-02T09:38:45.692" v="3483" actId="20577"/>
          <ac:spMkLst>
            <pc:docMk/>
            <pc:sldMk cId="1257751660" sldId="401"/>
            <ac:spMk id="31" creationId="{CD1128E5-1C9A-4A1A-A333-2ECA73A1B4E9}"/>
          </ac:spMkLst>
        </pc:spChg>
        <pc:spChg chg="add mod">
          <ac:chgData name="Nushrat Tarmin Meem" userId="0d44598bb917b006" providerId="LiveId" clId="{B98BEB4C-4853-4B79-91A9-9AEB9B5427C7}" dt="2024-07-02T09:42:01.510" v="3728" actId="20577"/>
          <ac:spMkLst>
            <pc:docMk/>
            <pc:sldMk cId="1257751660" sldId="401"/>
            <ac:spMk id="32" creationId="{6505EFA6-FC56-44B8-889C-EAB29AF13EDB}"/>
          </ac:spMkLst>
        </pc:spChg>
        <pc:grpChg chg="add del mod">
          <ac:chgData name="Nushrat Tarmin Meem" userId="0d44598bb917b006" providerId="LiveId" clId="{B98BEB4C-4853-4B79-91A9-9AEB9B5427C7}" dt="2024-07-02T09:06:50.674" v="2530" actId="165"/>
          <ac:grpSpMkLst>
            <pc:docMk/>
            <pc:sldMk cId="1257751660" sldId="401"/>
            <ac:grpSpMk id="5" creationId="{62A8FB8E-5D2B-4C50-843B-EA49ECBD919F}"/>
          </ac:grpSpMkLst>
        </pc:grpChg>
        <pc:grpChg chg="mod topLvl">
          <ac:chgData name="Nushrat Tarmin Meem" userId="0d44598bb917b006" providerId="LiveId" clId="{B98BEB4C-4853-4B79-91A9-9AEB9B5427C7}" dt="2024-07-02T09:11:59.136" v="2579" actId="164"/>
          <ac:grpSpMkLst>
            <pc:docMk/>
            <pc:sldMk cId="1257751660" sldId="401"/>
            <ac:grpSpMk id="10" creationId="{29B812BF-2D8D-4E4D-B66B-2A5ABE0D6155}"/>
          </ac:grpSpMkLst>
        </pc:grpChg>
        <pc:grpChg chg="del mod topLvl">
          <ac:chgData name="Nushrat Tarmin Meem" userId="0d44598bb917b006" providerId="LiveId" clId="{B98BEB4C-4853-4B79-91A9-9AEB9B5427C7}" dt="2024-07-02T09:06:58.717" v="2533" actId="165"/>
          <ac:grpSpMkLst>
            <pc:docMk/>
            <pc:sldMk cId="1257751660" sldId="401"/>
            <ac:grpSpMk id="11" creationId="{74731E1F-CD7D-43A3-BF19-945675764B1E}"/>
          </ac:grpSpMkLst>
        </pc:grpChg>
        <pc:grpChg chg="add mod">
          <ac:chgData name="Nushrat Tarmin Meem" userId="0d44598bb917b006" providerId="LiveId" clId="{B98BEB4C-4853-4B79-91A9-9AEB9B5427C7}" dt="2024-07-02T09:12:05.414" v="2581" actId="164"/>
          <ac:grpSpMkLst>
            <pc:docMk/>
            <pc:sldMk cId="1257751660" sldId="401"/>
            <ac:grpSpMk id="19" creationId="{ADA7085A-C93B-4C14-A281-7C51C9BE3320}"/>
          </ac:grpSpMkLst>
        </pc:grpChg>
        <pc:grpChg chg="add mod">
          <ac:chgData name="Nushrat Tarmin Meem" userId="0d44598bb917b006" providerId="LiveId" clId="{B98BEB4C-4853-4B79-91A9-9AEB9B5427C7}" dt="2024-07-02T09:12:05.414" v="2581" actId="164"/>
          <ac:grpSpMkLst>
            <pc:docMk/>
            <pc:sldMk cId="1257751660" sldId="401"/>
            <ac:grpSpMk id="20" creationId="{3CB6CD1A-2EBD-4C1E-A686-7014A5970D22}"/>
          </ac:grpSpMkLst>
        </pc:grpChg>
        <pc:grpChg chg="add mod">
          <ac:chgData name="Nushrat Tarmin Meem" userId="0d44598bb917b006" providerId="LiveId" clId="{B98BEB4C-4853-4B79-91A9-9AEB9B5427C7}" dt="2024-07-02T09:38:22.637" v="3477" actId="1076"/>
          <ac:grpSpMkLst>
            <pc:docMk/>
            <pc:sldMk cId="1257751660" sldId="401"/>
            <ac:grpSpMk id="21" creationId="{67C90EEA-BBC9-4648-A936-46E398E1C684}"/>
          </ac:grpSpMkLst>
        </pc:grpChg>
        <pc:grpChg chg="add mod">
          <ac:chgData name="Nushrat Tarmin Meem" userId="0d44598bb917b006" providerId="LiveId" clId="{B98BEB4C-4853-4B79-91A9-9AEB9B5427C7}" dt="2024-07-02T09:37:48.567" v="3466"/>
          <ac:grpSpMkLst>
            <pc:docMk/>
            <pc:sldMk cId="1257751660" sldId="401"/>
            <ac:grpSpMk id="22" creationId="{4AF81846-ED82-404B-9728-35F500D4521B}"/>
          </ac:grpSpMkLst>
        </pc:grpChg>
        <pc:grpChg chg="add mod">
          <ac:chgData name="Nushrat Tarmin Meem" userId="0d44598bb917b006" providerId="LiveId" clId="{B98BEB4C-4853-4B79-91A9-9AEB9B5427C7}" dt="2024-07-02T09:38:20.701" v="3476" actId="1076"/>
          <ac:grpSpMkLst>
            <pc:docMk/>
            <pc:sldMk cId="1257751660" sldId="401"/>
            <ac:grpSpMk id="27" creationId="{9352F7DA-D14B-408B-B15A-568CCF985232}"/>
          </ac:grpSpMkLst>
        </pc:grpChg>
        <pc:picChg chg="add mod">
          <ac:chgData name="Nushrat Tarmin Meem" userId="0d44598bb917b006" providerId="LiveId" clId="{B98BEB4C-4853-4B79-91A9-9AEB9B5427C7}" dt="2024-07-02T09:11:59.136" v="2579" actId="164"/>
          <ac:picMkLst>
            <pc:docMk/>
            <pc:sldMk cId="1257751660" sldId="401"/>
            <ac:picMk id="4" creationId="{3B26FC05-A23B-47AF-AE5D-31F2D95980E8}"/>
          </ac:picMkLst>
        </pc:picChg>
        <pc:picChg chg="mod topLvl">
          <ac:chgData name="Nushrat Tarmin Meem" userId="0d44598bb917b006" providerId="LiveId" clId="{B98BEB4C-4853-4B79-91A9-9AEB9B5427C7}" dt="2024-07-02T09:11:50.028" v="2577" actId="164"/>
          <ac:picMkLst>
            <pc:docMk/>
            <pc:sldMk cId="1257751660" sldId="401"/>
            <ac:picMk id="6" creationId="{5123C679-F219-4A7E-B4AB-4BD943E9D7DA}"/>
          </ac:picMkLst>
        </pc:picChg>
        <pc:picChg chg="mod topLvl">
          <ac:chgData name="Nushrat Tarmin Meem" userId="0d44598bb917b006" providerId="LiveId" clId="{B98BEB4C-4853-4B79-91A9-9AEB9B5427C7}" dt="2024-07-02T09:11:50.028" v="2577" actId="164"/>
          <ac:picMkLst>
            <pc:docMk/>
            <pc:sldMk cId="1257751660" sldId="401"/>
            <ac:picMk id="8" creationId="{0AE37069-AA98-4BE0-B36A-E2313CE429F6}"/>
          </ac:picMkLst>
        </pc:picChg>
        <pc:picChg chg="del mod">
          <ac:chgData name="Nushrat Tarmin Meem" userId="0d44598bb917b006" providerId="LiveId" clId="{B98BEB4C-4853-4B79-91A9-9AEB9B5427C7}" dt="2024-07-02T11:12:49.649" v="3943" actId="478"/>
          <ac:picMkLst>
            <pc:docMk/>
            <pc:sldMk cId="1257751660" sldId="401"/>
            <ac:picMk id="9" creationId="{1450B676-E954-4FB2-B0CF-37BBA354B575}"/>
          </ac:picMkLst>
        </pc:picChg>
        <pc:picChg chg="del mod topLvl">
          <ac:chgData name="Nushrat Tarmin Meem" userId="0d44598bb917b006" providerId="LiveId" clId="{B98BEB4C-4853-4B79-91A9-9AEB9B5427C7}" dt="2024-07-02T09:07:59.299" v="2545" actId="478"/>
          <ac:picMkLst>
            <pc:docMk/>
            <pc:sldMk cId="1257751660" sldId="401"/>
            <ac:picMk id="12" creationId="{5DACF28A-68EE-4DF5-8E68-586FA00E6E2F}"/>
          </ac:picMkLst>
        </pc:picChg>
        <pc:picChg chg="mod topLvl">
          <ac:chgData name="Nushrat Tarmin Meem" userId="0d44598bb917b006" providerId="LiveId" clId="{B98BEB4C-4853-4B79-91A9-9AEB9B5427C7}" dt="2024-07-02T09:11:50.028" v="2577" actId="164"/>
          <ac:picMkLst>
            <pc:docMk/>
            <pc:sldMk cId="1257751660" sldId="401"/>
            <ac:picMk id="13" creationId="{A528F2BC-5A81-45CB-8732-F3F76D878835}"/>
          </ac:picMkLst>
        </pc:picChg>
        <pc:picChg chg="mod">
          <ac:chgData name="Nushrat Tarmin Meem" userId="0d44598bb917b006" providerId="LiveId" clId="{B98BEB4C-4853-4B79-91A9-9AEB9B5427C7}" dt="2024-07-02T09:06:50.674" v="2530" actId="165"/>
          <ac:picMkLst>
            <pc:docMk/>
            <pc:sldMk cId="1257751660" sldId="401"/>
            <ac:picMk id="14" creationId="{1EF5097F-14B9-43B2-B460-9F8353C46391}"/>
          </ac:picMkLst>
        </pc:picChg>
        <pc:picChg chg="mod">
          <ac:chgData name="Nushrat Tarmin Meem" userId="0d44598bb917b006" providerId="LiveId" clId="{B98BEB4C-4853-4B79-91A9-9AEB9B5427C7}" dt="2024-07-02T09:06:50.674" v="2530" actId="165"/>
          <ac:picMkLst>
            <pc:docMk/>
            <pc:sldMk cId="1257751660" sldId="401"/>
            <ac:picMk id="15" creationId="{1284E8E6-F989-41A5-868E-ABDE3A7AA749}"/>
          </ac:picMkLst>
        </pc:picChg>
        <pc:picChg chg="add mod">
          <ac:chgData name="Nushrat Tarmin Meem" userId="0d44598bb917b006" providerId="LiveId" clId="{B98BEB4C-4853-4B79-91A9-9AEB9B5427C7}" dt="2024-07-02T09:11:50.028" v="2577" actId="164"/>
          <ac:picMkLst>
            <pc:docMk/>
            <pc:sldMk cId="1257751660" sldId="401"/>
            <ac:picMk id="16" creationId="{81C92690-22C1-4598-BA1D-D4F0EB81F9A6}"/>
          </ac:picMkLst>
        </pc:picChg>
        <pc:picChg chg="add mod">
          <ac:chgData name="Nushrat Tarmin Meem" userId="0d44598bb917b006" providerId="LiveId" clId="{B98BEB4C-4853-4B79-91A9-9AEB9B5427C7}" dt="2024-07-02T09:11:50.028" v="2577" actId="164"/>
          <ac:picMkLst>
            <pc:docMk/>
            <pc:sldMk cId="1257751660" sldId="401"/>
            <ac:picMk id="18" creationId="{4C44AB88-06E9-45A8-A83C-156F9C3E50B4}"/>
          </ac:picMkLst>
        </pc:picChg>
        <pc:picChg chg="add mod">
          <ac:chgData name="Nushrat Tarmin Meem" userId="0d44598bb917b006" providerId="LiveId" clId="{B98BEB4C-4853-4B79-91A9-9AEB9B5427C7}" dt="2024-07-02T11:12:58.584" v="3944" actId="1076"/>
          <ac:picMkLst>
            <pc:docMk/>
            <pc:sldMk cId="1257751660" sldId="401"/>
            <ac:picMk id="33" creationId="{F047445B-6EEA-4F88-9B46-C9A464ACCFD9}"/>
          </ac:picMkLst>
        </pc:picChg>
      </pc:sldChg>
      <pc:sldChg chg="addSp delSp modSp add mod">
        <pc:chgData name="Nushrat Tarmin Meem" userId="0d44598bb917b006" providerId="LiveId" clId="{B98BEB4C-4853-4B79-91A9-9AEB9B5427C7}" dt="2024-07-02T11:13:21.884" v="3948" actId="1076"/>
        <pc:sldMkLst>
          <pc:docMk/>
          <pc:sldMk cId="1434305446" sldId="402"/>
        </pc:sldMkLst>
        <pc:spChg chg="add mod">
          <ac:chgData name="Nushrat Tarmin Meem" userId="0d44598bb917b006" providerId="LiveId" clId="{B98BEB4C-4853-4B79-91A9-9AEB9B5427C7}" dt="2024-07-02T09:44:02.877" v="3822" actId="20577"/>
          <ac:spMkLst>
            <pc:docMk/>
            <pc:sldMk cId="1434305446" sldId="402"/>
            <ac:spMk id="8" creationId="{43E4EAB1-A912-43C3-8E9D-1775D0BF8151}"/>
          </ac:spMkLst>
        </pc:spChg>
        <pc:spChg chg="add mod">
          <ac:chgData name="Nushrat Tarmin Meem" userId="0d44598bb917b006" providerId="LiveId" clId="{B98BEB4C-4853-4B79-91A9-9AEB9B5427C7}" dt="2024-07-02T09:44:31.208" v="3827" actId="20577"/>
          <ac:spMkLst>
            <pc:docMk/>
            <pc:sldMk cId="1434305446" sldId="402"/>
            <ac:spMk id="10" creationId="{5176F0A5-DF57-4424-8390-E9799894127C}"/>
          </ac:spMkLst>
        </pc:spChg>
        <pc:spChg chg="add mod">
          <ac:chgData name="Nushrat Tarmin Meem" userId="0d44598bb917b006" providerId="LiveId" clId="{B98BEB4C-4853-4B79-91A9-9AEB9B5427C7}" dt="2024-07-02T09:44:41.763" v="3831" actId="20577"/>
          <ac:spMkLst>
            <pc:docMk/>
            <pc:sldMk cId="1434305446" sldId="402"/>
            <ac:spMk id="11" creationId="{1883459B-880F-4589-9AFF-B3CB689096B1}"/>
          </ac:spMkLst>
        </pc:spChg>
        <pc:picChg chg="add mod">
          <ac:chgData name="Nushrat Tarmin Meem" userId="0d44598bb917b006" providerId="LiveId" clId="{B98BEB4C-4853-4B79-91A9-9AEB9B5427C7}" dt="2024-07-02T09:44:13.507" v="3823" actId="1076"/>
          <ac:picMkLst>
            <pc:docMk/>
            <pc:sldMk cId="1434305446" sldId="402"/>
            <ac:picMk id="5" creationId="{34D9A5A9-0225-4280-A3F9-756283696141}"/>
          </ac:picMkLst>
        </pc:picChg>
        <pc:picChg chg="add mod">
          <ac:chgData name="Nushrat Tarmin Meem" userId="0d44598bb917b006" providerId="LiveId" clId="{B98BEB4C-4853-4B79-91A9-9AEB9B5427C7}" dt="2024-07-02T09:42:38.215" v="3731" actId="14100"/>
          <ac:picMkLst>
            <pc:docMk/>
            <pc:sldMk cId="1434305446" sldId="402"/>
            <ac:picMk id="6" creationId="{0C710A2D-5969-4BCC-8543-D79BB24E52D8}"/>
          </ac:picMkLst>
        </pc:picChg>
        <pc:picChg chg="del">
          <ac:chgData name="Nushrat Tarmin Meem" userId="0d44598bb917b006" providerId="LiveId" clId="{B98BEB4C-4853-4B79-91A9-9AEB9B5427C7}" dt="2024-07-02T11:13:06.233" v="3946" actId="478"/>
          <ac:picMkLst>
            <pc:docMk/>
            <pc:sldMk cId="1434305446" sldId="402"/>
            <ac:picMk id="9" creationId="{1450B676-E954-4FB2-B0CF-37BBA354B575}"/>
          </ac:picMkLst>
        </pc:picChg>
        <pc:picChg chg="add mod">
          <ac:chgData name="Nushrat Tarmin Meem" userId="0d44598bb917b006" providerId="LiveId" clId="{B98BEB4C-4853-4B79-91A9-9AEB9B5427C7}" dt="2024-07-02T11:13:21.884" v="3948" actId="1076"/>
          <ac:picMkLst>
            <pc:docMk/>
            <pc:sldMk cId="1434305446" sldId="402"/>
            <ac:picMk id="12" creationId="{FD7DF770-89A7-4EC3-A790-3BC241CDC253}"/>
          </ac:picMkLst>
        </pc:picChg>
      </pc:sldChg>
      <pc:sldChg chg="addSp delSp modSp add mod">
        <pc:chgData name="Nushrat Tarmin Meem" userId="0d44598bb917b006" providerId="LiveId" clId="{B98BEB4C-4853-4B79-91A9-9AEB9B5427C7}" dt="2024-07-02T11:13:32.666" v="3951" actId="1076"/>
        <pc:sldMkLst>
          <pc:docMk/>
          <pc:sldMk cId="1531414444" sldId="403"/>
        </pc:sldMkLst>
        <pc:spChg chg="mod">
          <ac:chgData name="Nushrat Tarmin Meem" userId="0d44598bb917b006" providerId="LiveId" clId="{B98BEB4C-4853-4B79-91A9-9AEB9B5427C7}" dt="2024-07-02T09:16:32.936" v="2690" actId="20577"/>
          <ac:spMkLst>
            <pc:docMk/>
            <pc:sldMk cId="1531414444" sldId="403"/>
            <ac:spMk id="7" creationId="{795C5F3B-88F7-4091-9D6E-D95526A89A7C}"/>
          </ac:spMkLst>
        </pc:spChg>
        <pc:spChg chg="add mod">
          <ac:chgData name="Nushrat Tarmin Meem" userId="0d44598bb917b006" providerId="LiveId" clId="{B98BEB4C-4853-4B79-91A9-9AEB9B5427C7}" dt="2024-07-02T09:22:59.495" v="2888" actId="5793"/>
          <ac:spMkLst>
            <pc:docMk/>
            <pc:sldMk cId="1531414444" sldId="403"/>
            <ac:spMk id="8" creationId="{153BF6EA-88EB-4722-BD3F-C9BB4575202A}"/>
          </ac:spMkLst>
        </pc:spChg>
        <pc:picChg chg="add del mod">
          <ac:chgData name="Nushrat Tarmin Meem" userId="0d44598bb917b006" providerId="LiveId" clId="{B98BEB4C-4853-4B79-91A9-9AEB9B5427C7}" dt="2024-07-02T09:13:54.569" v="2593"/>
          <ac:picMkLst>
            <pc:docMk/>
            <pc:sldMk cId="1531414444" sldId="403"/>
            <ac:picMk id="5" creationId="{0148FC38-5E67-4F44-B6D5-7E3E10D7EC03}"/>
          </ac:picMkLst>
        </pc:picChg>
        <pc:picChg chg="add mod">
          <ac:chgData name="Nushrat Tarmin Meem" userId="0d44598bb917b006" providerId="LiveId" clId="{B98BEB4C-4853-4B79-91A9-9AEB9B5427C7}" dt="2024-07-02T11:13:32.666" v="3951" actId="1076"/>
          <ac:picMkLst>
            <pc:docMk/>
            <pc:sldMk cId="1531414444" sldId="403"/>
            <ac:picMk id="6" creationId="{5B3A5EBB-64AD-4F3F-B029-1EF9BBCCA3B2}"/>
          </ac:picMkLst>
        </pc:picChg>
        <pc:picChg chg="del mod">
          <ac:chgData name="Nushrat Tarmin Meem" userId="0d44598bb917b006" providerId="LiveId" clId="{B98BEB4C-4853-4B79-91A9-9AEB9B5427C7}" dt="2024-07-02T11:13:28.737" v="3950" actId="478"/>
          <ac:picMkLst>
            <pc:docMk/>
            <pc:sldMk cId="1531414444" sldId="403"/>
            <ac:picMk id="9" creationId="{1450B676-E954-4FB2-B0CF-37BBA354B575}"/>
          </ac:picMkLst>
        </pc:picChg>
      </pc:sldChg>
      <pc:sldChg chg="addSp delSp modSp add mod ord">
        <pc:chgData name="Nushrat Tarmin Meem" userId="0d44598bb917b006" providerId="LiveId" clId="{B98BEB4C-4853-4B79-91A9-9AEB9B5427C7}" dt="2024-07-02T09:24:05.750" v="2909" actId="1076"/>
        <pc:sldMkLst>
          <pc:docMk/>
          <pc:sldMk cId="2238915906" sldId="404"/>
        </pc:sldMkLst>
        <pc:spChg chg="mod">
          <ac:chgData name="Nushrat Tarmin Meem" userId="0d44598bb917b006" providerId="LiveId" clId="{B98BEB4C-4853-4B79-91A9-9AEB9B5427C7}" dt="2024-07-02T09:23:46.428" v="2906" actId="255"/>
          <ac:spMkLst>
            <pc:docMk/>
            <pc:sldMk cId="2238915906" sldId="404"/>
            <ac:spMk id="7" creationId="{795C5F3B-88F7-4091-9D6E-D95526A89A7C}"/>
          </ac:spMkLst>
        </pc:spChg>
        <pc:picChg chg="del">
          <ac:chgData name="Nushrat Tarmin Meem" userId="0d44598bb917b006" providerId="LiveId" clId="{B98BEB4C-4853-4B79-91A9-9AEB9B5427C7}" dt="2024-07-02T09:23:19.223" v="2893" actId="478"/>
          <ac:picMkLst>
            <pc:docMk/>
            <pc:sldMk cId="2238915906" sldId="404"/>
            <ac:picMk id="5" creationId="{34D9A5A9-0225-4280-A3F9-756283696141}"/>
          </ac:picMkLst>
        </pc:picChg>
        <pc:picChg chg="del">
          <ac:chgData name="Nushrat Tarmin Meem" userId="0d44598bb917b006" providerId="LiveId" clId="{B98BEB4C-4853-4B79-91A9-9AEB9B5427C7}" dt="2024-07-02T09:23:17.019" v="2892" actId="478"/>
          <ac:picMkLst>
            <pc:docMk/>
            <pc:sldMk cId="2238915906" sldId="404"/>
            <ac:picMk id="6" creationId="{0C710A2D-5969-4BCC-8543-D79BB24E52D8}"/>
          </ac:picMkLst>
        </pc:picChg>
        <pc:picChg chg="add mod">
          <ac:chgData name="Nushrat Tarmin Meem" userId="0d44598bb917b006" providerId="LiveId" clId="{B98BEB4C-4853-4B79-91A9-9AEB9B5427C7}" dt="2024-07-02T09:23:59.774" v="2908" actId="1076"/>
          <ac:picMkLst>
            <pc:docMk/>
            <pc:sldMk cId="2238915906" sldId="404"/>
            <ac:picMk id="8" creationId="{266CA368-96FA-4105-9A5A-EDA5102CE326}"/>
          </ac:picMkLst>
        </pc:picChg>
        <pc:picChg chg="mod">
          <ac:chgData name="Nushrat Tarmin Meem" userId="0d44598bb917b006" providerId="LiveId" clId="{B98BEB4C-4853-4B79-91A9-9AEB9B5427C7}" dt="2024-07-02T09:24:05.750" v="2909" actId="1076"/>
          <ac:picMkLst>
            <pc:docMk/>
            <pc:sldMk cId="2238915906" sldId="404"/>
            <ac:picMk id="9" creationId="{1450B676-E954-4FB2-B0CF-37BBA354B5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677D-9DCB-42D2-B45E-68AD6A3E5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51148C-801E-423B-BA62-05694D3A4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1B0E2F-F25C-49D5-81D2-B76A28356760}"/>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5" name="Footer Placeholder 4">
            <a:extLst>
              <a:ext uri="{FF2B5EF4-FFF2-40B4-BE49-F238E27FC236}">
                <a16:creationId xmlns:a16="http://schemas.microsoft.com/office/drawing/2014/main" id="{5AC62E86-074B-4B64-93EC-1C115BAE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98A6A-B57B-41CF-BDA2-17A4F3277643}"/>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95635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E804-5B3A-43FA-A783-E623FC177A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C5DF0E-9C52-4DA2-934D-9A9BD17F8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D01C0-472C-4643-8D52-338752FA759C}"/>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5" name="Footer Placeholder 4">
            <a:extLst>
              <a:ext uri="{FF2B5EF4-FFF2-40B4-BE49-F238E27FC236}">
                <a16:creationId xmlns:a16="http://schemas.microsoft.com/office/drawing/2014/main" id="{4FDAC5B7-86C2-41E9-ABBD-8140665AB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EA7F2-A4D5-47C1-9068-F1B0B4733CA7}"/>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106550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4E7AEE-CEA8-4061-8A5E-F8BAAF8A3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416350-785C-4E5C-A52B-B85B44E8A4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85602-820F-41FD-9DDB-AF182E55AB5D}"/>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5" name="Footer Placeholder 4">
            <a:extLst>
              <a:ext uri="{FF2B5EF4-FFF2-40B4-BE49-F238E27FC236}">
                <a16:creationId xmlns:a16="http://schemas.microsoft.com/office/drawing/2014/main" id="{8F469EC7-DE55-4AC7-A0EB-83DE881C5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8F11A-6CF6-427C-82CD-D4FF751C9DA6}"/>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357386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1F93-BBBD-4A41-88A9-F02DFE5B9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09796-E90A-42BD-BB5D-07C9D8EFC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3E12E-A37C-4429-A228-AB5CA96843F9}"/>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5" name="Footer Placeholder 4">
            <a:extLst>
              <a:ext uri="{FF2B5EF4-FFF2-40B4-BE49-F238E27FC236}">
                <a16:creationId xmlns:a16="http://schemas.microsoft.com/office/drawing/2014/main" id="{C14124E9-6909-42DC-A79A-F9BD53EF6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4545A-ABFE-4C1F-8FF8-10B37B5A42CA}"/>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167455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442A-7ECC-4770-9787-2070DDEA8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8C703F-DAF0-48D9-94D3-4AEB3E4A5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216B19-8346-48FD-9BC4-83DCC429DC17}"/>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5" name="Footer Placeholder 4">
            <a:extLst>
              <a:ext uri="{FF2B5EF4-FFF2-40B4-BE49-F238E27FC236}">
                <a16:creationId xmlns:a16="http://schemas.microsoft.com/office/drawing/2014/main" id="{28742D68-E59C-440F-8618-AD9B1AD9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D210B-04B5-4F5F-9765-5B809E667646}"/>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204337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CB9A-C3BE-4BD1-BFE7-22B9B403B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AC17D-DEC6-4EF3-94F8-D8CC0E63D6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1BABBB-CC3E-4A4C-9F95-87A04011F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BC386F-4FCE-4AB9-B87E-61A296606174}"/>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6" name="Footer Placeholder 5">
            <a:extLst>
              <a:ext uri="{FF2B5EF4-FFF2-40B4-BE49-F238E27FC236}">
                <a16:creationId xmlns:a16="http://schemas.microsoft.com/office/drawing/2014/main" id="{61369467-89DD-4864-83A8-66ECF4423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FE3EB5-4C91-461A-A641-3FF11EF3836E}"/>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15675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92C6-2475-4D35-8599-B65383325A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808385-41B9-4254-9585-B1A40BE25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1E30A-F766-4067-AD82-C8C492AF78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A9BFF0-F39E-41F5-9165-BFA7F00D8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B2002C-FE76-4417-8B8D-5E8DFA2F4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801191-D6A1-47E1-A21C-0768750D1803}"/>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8" name="Footer Placeholder 7">
            <a:extLst>
              <a:ext uri="{FF2B5EF4-FFF2-40B4-BE49-F238E27FC236}">
                <a16:creationId xmlns:a16="http://schemas.microsoft.com/office/drawing/2014/main" id="{5D7D67A0-55A2-4C48-A9A8-9712D1257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554C8-6120-4A65-9618-B482DA724F98}"/>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28002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B4D8-311A-4EE0-9518-5FD20C6261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5579BA-8397-4850-AA29-CE32D6F69083}"/>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4" name="Footer Placeholder 3">
            <a:extLst>
              <a:ext uri="{FF2B5EF4-FFF2-40B4-BE49-F238E27FC236}">
                <a16:creationId xmlns:a16="http://schemas.microsoft.com/office/drawing/2014/main" id="{2B301D5D-2A30-427C-B1D0-CF5BD566B2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C18208-D6AB-4EF5-8952-A63C744E9D18}"/>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21878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7166C-837A-4478-8882-EBB1C0BF8873}"/>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3" name="Footer Placeholder 2">
            <a:extLst>
              <a:ext uri="{FF2B5EF4-FFF2-40B4-BE49-F238E27FC236}">
                <a16:creationId xmlns:a16="http://schemas.microsoft.com/office/drawing/2014/main" id="{4702FE67-E60E-45E0-A811-777CC90306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3DADFA-EB6F-40C3-BA78-F57A8A2A5FCA}"/>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94471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AFFB-1B5D-49FC-9373-8D8BAEC21D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5C16DB-3EA8-405B-A98E-E93113BB6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C97D75-002C-4BF8-9351-6F82D633B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ECD07-171B-4041-82A3-B73236142031}"/>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6" name="Footer Placeholder 5">
            <a:extLst>
              <a:ext uri="{FF2B5EF4-FFF2-40B4-BE49-F238E27FC236}">
                <a16:creationId xmlns:a16="http://schemas.microsoft.com/office/drawing/2014/main" id="{0AAA8338-AE81-4369-A683-21E6DAFB9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EE57D-36DC-4DDF-ADAD-5760F9753246}"/>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425390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D60F-796F-49E0-BB7D-C2E24C622F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2112E3-65AB-40FD-906A-40429A49B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702FB1-8D8F-4A95-9DF1-320EB1FE4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32434-7687-442A-B5D8-FDBC18969394}"/>
              </a:ext>
            </a:extLst>
          </p:cNvPr>
          <p:cNvSpPr>
            <a:spLocks noGrp="1"/>
          </p:cNvSpPr>
          <p:nvPr>
            <p:ph type="dt" sz="half" idx="10"/>
          </p:nvPr>
        </p:nvSpPr>
        <p:spPr/>
        <p:txBody>
          <a:bodyPr/>
          <a:lstStyle/>
          <a:p>
            <a:fld id="{AE631325-2B2E-41FD-826A-5BF59A6C3978}" type="datetimeFigureOut">
              <a:rPr lang="en-US" smtClean="0"/>
              <a:t>9/2/2024</a:t>
            </a:fld>
            <a:endParaRPr lang="en-US"/>
          </a:p>
        </p:txBody>
      </p:sp>
      <p:sp>
        <p:nvSpPr>
          <p:cNvPr id="6" name="Footer Placeholder 5">
            <a:extLst>
              <a:ext uri="{FF2B5EF4-FFF2-40B4-BE49-F238E27FC236}">
                <a16:creationId xmlns:a16="http://schemas.microsoft.com/office/drawing/2014/main" id="{10B6E2BE-7B82-40C6-8764-5B345CBFB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1662C-6613-4E9B-B890-CF35B7EA3139}"/>
              </a:ext>
            </a:extLst>
          </p:cNvPr>
          <p:cNvSpPr>
            <a:spLocks noGrp="1"/>
          </p:cNvSpPr>
          <p:nvPr>
            <p:ph type="sldNum" sz="quarter" idx="12"/>
          </p:nvPr>
        </p:nvSpPr>
        <p:spPr/>
        <p:txBody>
          <a:bodyPr/>
          <a:lstStyle/>
          <a:p>
            <a:fld id="{2C32A7CF-9ED4-44A1-A140-0EAA6C6E8BF0}" type="slidenum">
              <a:rPr lang="en-US" smtClean="0"/>
              <a:t>‹#›</a:t>
            </a:fld>
            <a:endParaRPr lang="en-US"/>
          </a:p>
        </p:txBody>
      </p:sp>
    </p:spTree>
    <p:extLst>
      <p:ext uri="{BB962C8B-B14F-4D97-AF65-F5344CB8AC3E}">
        <p14:creationId xmlns:p14="http://schemas.microsoft.com/office/powerpoint/2010/main" val="262975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CF33F-C379-4003-93EB-1D13146A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A737AB-FD8C-4705-915B-CF9D35D6AB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72B19-8A90-429F-9CB7-9928837E2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31325-2B2E-41FD-826A-5BF59A6C3978}" type="datetimeFigureOut">
              <a:rPr lang="en-US" smtClean="0"/>
              <a:t>9/2/2024</a:t>
            </a:fld>
            <a:endParaRPr lang="en-US"/>
          </a:p>
        </p:txBody>
      </p:sp>
      <p:sp>
        <p:nvSpPr>
          <p:cNvPr id="5" name="Footer Placeholder 4">
            <a:extLst>
              <a:ext uri="{FF2B5EF4-FFF2-40B4-BE49-F238E27FC236}">
                <a16:creationId xmlns:a16="http://schemas.microsoft.com/office/drawing/2014/main" id="{022AC592-E095-4D28-8B3B-BF46AB631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8E0CF1-76E4-439E-9801-0782CB057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2A7CF-9ED4-44A1-A140-0EAA6C6E8BF0}" type="slidenum">
              <a:rPr lang="en-US" smtClean="0"/>
              <a:t>‹#›</a:t>
            </a:fld>
            <a:endParaRPr lang="en-US"/>
          </a:p>
        </p:txBody>
      </p:sp>
    </p:spTree>
    <p:extLst>
      <p:ext uri="{BB962C8B-B14F-4D97-AF65-F5344CB8AC3E}">
        <p14:creationId xmlns:p14="http://schemas.microsoft.com/office/powerpoint/2010/main" val="3061720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2.png"/><Relationship Id="rId4" Type="http://schemas.openxmlformats.org/officeDocument/2006/relationships/image" Target="../media/image37.pn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B010E4B4-D398-4AF7-9C95-BC5A31F88AA3}"/>
              </a:ext>
            </a:extLst>
          </p:cNvPr>
          <p:cNvPicPr/>
          <p:nvPr/>
        </p:nvPicPr>
        <p:blipFill>
          <a:blip r:embed="rId2"/>
          <a:srcRect/>
          <a:stretch>
            <a:fillRect/>
          </a:stretch>
        </p:blipFill>
        <p:spPr>
          <a:xfrm>
            <a:off x="5664132" y="517555"/>
            <a:ext cx="863736" cy="979551"/>
          </a:xfrm>
          <a:prstGeom prst="rect">
            <a:avLst/>
          </a:prstGeom>
          <a:ln/>
          <a:effectLst>
            <a:outerShdw blurRad="50800" dist="50800" dir="5400000" sx="8000" sy="8000" algn="ctr" rotWithShape="0">
              <a:srgbClr val="006600"/>
            </a:outerShdw>
          </a:effectLst>
        </p:spPr>
      </p:pic>
      <p:sp>
        <p:nvSpPr>
          <p:cNvPr id="6" name="TextBox 5">
            <a:extLst>
              <a:ext uri="{FF2B5EF4-FFF2-40B4-BE49-F238E27FC236}">
                <a16:creationId xmlns:a16="http://schemas.microsoft.com/office/drawing/2014/main" id="{9538F547-19CF-48C0-9C09-E5B7A66E0759}"/>
              </a:ext>
            </a:extLst>
          </p:cNvPr>
          <p:cNvSpPr txBox="1"/>
          <p:nvPr/>
        </p:nvSpPr>
        <p:spPr>
          <a:xfrm>
            <a:off x="587186" y="1497106"/>
            <a:ext cx="11017624" cy="2123658"/>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Khulna University of Engineering &amp; Technology</a:t>
            </a:r>
          </a:p>
          <a:p>
            <a:pPr algn="ctr"/>
            <a:r>
              <a:rPr lang="en-US" sz="2800" b="1" dirty="0">
                <a:latin typeface="Times New Roman" panose="02020603050405020304" pitchFamily="18" charset="0"/>
                <a:cs typeface="Times New Roman" panose="02020603050405020304" pitchFamily="18" charset="0"/>
              </a:rPr>
              <a:t>Department of Computer Science and Engineering</a:t>
            </a:r>
          </a:p>
          <a:p>
            <a:pPr algn="ctr"/>
            <a:endParaRPr lang="en-US" sz="28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CSE 4128: Image Processing and Computer Vision Laboratory</a:t>
            </a:r>
          </a:p>
          <a:p>
            <a:pPr algn="ctr"/>
            <a:r>
              <a:rPr lang="en-US" sz="2400" dirty="0">
                <a:latin typeface="Times New Roman" panose="02020603050405020304" pitchFamily="18" charset="0"/>
                <a:cs typeface="Times New Roman" panose="02020603050405020304" pitchFamily="18" charset="0"/>
              </a:rPr>
              <a:t>Project Title: </a:t>
            </a:r>
            <a:r>
              <a:rPr lang="en-US" sz="2400" b="1" dirty="0">
                <a:latin typeface="Times New Roman" panose="02020603050405020304" pitchFamily="18" charset="0"/>
                <a:cs typeface="Times New Roman" panose="02020603050405020304" pitchFamily="18" charset="0"/>
              </a:rPr>
              <a:t>Flora (Living Flowers) Counting</a:t>
            </a:r>
          </a:p>
        </p:txBody>
      </p:sp>
      <p:grpSp>
        <p:nvGrpSpPr>
          <p:cNvPr id="13" name="Group 12">
            <a:extLst>
              <a:ext uri="{FF2B5EF4-FFF2-40B4-BE49-F238E27FC236}">
                <a16:creationId xmlns:a16="http://schemas.microsoft.com/office/drawing/2014/main" id="{3B31926D-8B5B-49BA-A7F9-1446CF640BF6}"/>
              </a:ext>
            </a:extLst>
          </p:cNvPr>
          <p:cNvGrpSpPr/>
          <p:nvPr/>
        </p:nvGrpSpPr>
        <p:grpSpPr>
          <a:xfrm>
            <a:off x="2014814" y="4001451"/>
            <a:ext cx="8162367" cy="2031325"/>
            <a:chOff x="1030944" y="3786298"/>
            <a:chExt cx="8061275" cy="2031325"/>
          </a:xfrm>
        </p:grpSpPr>
        <p:sp>
          <p:nvSpPr>
            <p:cNvPr id="11" name="TextBox 10">
              <a:extLst>
                <a:ext uri="{FF2B5EF4-FFF2-40B4-BE49-F238E27FC236}">
                  <a16:creationId xmlns:a16="http://schemas.microsoft.com/office/drawing/2014/main" id="{FC2B6616-7C05-4006-8364-2E6A9B692DE3}"/>
                </a:ext>
              </a:extLst>
            </p:cNvPr>
            <p:cNvSpPr txBox="1"/>
            <p:nvPr/>
          </p:nvSpPr>
          <p:spPr>
            <a:xfrm>
              <a:off x="6095998" y="3786298"/>
              <a:ext cx="2996221"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Presented </a:t>
              </a:r>
              <a:r>
                <a:rPr lang="en-US" sz="1800" dirty="0">
                  <a:latin typeface="Times New Roman" panose="02020603050405020304" pitchFamily="18" charset="0"/>
                  <a:cs typeface="Times New Roman" panose="02020603050405020304" pitchFamily="18" charset="0"/>
                </a:rPr>
                <a:t>by:</a:t>
              </a:r>
            </a:p>
            <a:p>
              <a:r>
                <a:rPr lang="en-US" sz="1800" dirty="0">
                  <a:latin typeface="Times New Roman" panose="02020603050405020304" pitchFamily="18" charset="0"/>
                  <a:cs typeface="Times New Roman" panose="02020603050405020304" pitchFamily="18" charset="0"/>
                </a:rPr>
                <a:t>Name: Nushrat Tarmin Meem</a:t>
              </a:r>
            </a:p>
            <a:p>
              <a:r>
                <a:rPr lang="en-US" sz="1800" dirty="0">
                  <a:latin typeface="Times New Roman" panose="02020603050405020304" pitchFamily="18" charset="0"/>
                  <a:cs typeface="Times New Roman" panose="02020603050405020304" pitchFamily="18" charset="0"/>
                </a:rPr>
                <a:t>Roll: </a:t>
              </a:r>
              <a:r>
                <a:rPr lang="en-US" sz="1800" b="1" dirty="0">
                  <a:latin typeface="Times New Roman" panose="02020603050405020304" pitchFamily="18" charset="0"/>
                  <a:cs typeface="Times New Roman" panose="02020603050405020304" pitchFamily="18" charset="0"/>
                </a:rPr>
                <a:t>1907083</a:t>
              </a:r>
            </a:p>
            <a:p>
              <a:r>
                <a:rPr lang="en-US" dirty="0">
                  <a:latin typeface="Times New Roman" panose="02020603050405020304" pitchFamily="18" charset="0"/>
                  <a:cs typeface="Times New Roman" panose="02020603050405020304" pitchFamily="18" charset="0"/>
                </a:rPr>
                <a:t>Section: B</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Group: B</a:t>
              </a:r>
              <a:r>
                <a:rPr lang="en-US" sz="1800" baseline="-2500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Year: 4</a:t>
              </a:r>
              <a:r>
                <a:rPr lang="en-US" sz="1800" baseline="30000" dirty="0">
                  <a:latin typeface="Times New Roman" panose="02020603050405020304" pitchFamily="18" charset="0"/>
                  <a:cs typeface="Times New Roman" panose="02020603050405020304" pitchFamily="18" charset="0"/>
                </a:rPr>
                <a:t>th</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Semester: 1</a:t>
              </a:r>
              <a:r>
                <a:rPr lang="en-US" sz="1800" baseline="30000" dirty="0">
                  <a:latin typeface="Times New Roman" panose="02020603050405020304" pitchFamily="18" charset="0"/>
                  <a:cs typeface="Times New Roman" panose="02020603050405020304" pitchFamily="18" charset="0"/>
                </a:rPr>
                <a:t>st</a:t>
              </a:r>
              <a:endParaRPr lang="en-US"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908BC06-347F-4D0A-B10C-F4692169D937}"/>
                </a:ext>
              </a:extLst>
            </p:cNvPr>
            <p:cNvSpPr txBox="1"/>
            <p:nvPr/>
          </p:nvSpPr>
          <p:spPr>
            <a:xfrm>
              <a:off x="1030944" y="3786298"/>
              <a:ext cx="3678759"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Instructed by:</a:t>
              </a:r>
            </a:p>
            <a:p>
              <a:r>
                <a:rPr lang="en-US" sz="1800" dirty="0">
                  <a:latin typeface="Times New Roman" panose="02020603050405020304" pitchFamily="18" charset="0"/>
                  <a:cs typeface="Times New Roman" panose="02020603050405020304" pitchFamily="18" charset="0"/>
                </a:rPr>
                <a:t>Dr. Sk. Md. </a:t>
              </a:r>
              <a:r>
                <a:rPr lang="en-US" sz="1800" dirty="0" err="1">
                  <a:latin typeface="Times New Roman" panose="02020603050405020304" pitchFamily="18" charset="0"/>
                  <a:cs typeface="Times New Roman" panose="02020603050405020304" pitchFamily="18" charset="0"/>
                </a:rPr>
                <a:t>Masudul</a:t>
              </a:r>
              <a:r>
                <a:rPr lang="en-US" sz="1800" dirty="0">
                  <a:latin typeface="Times New Roman" panose="02020603050405020304" pitchFamily="18" charset="0"/>
                  <a:cs typeface="Times New Roman" panose="02020603050405020304" pitchFamily="18" charset="0"/>
                </a:rPr>
                <a:t> Ahsan</a:t>
              </a:r>
            </a:p>
            <a:p>
              <a:r>
                <a:rPr lang="en-US" sz="1800" dirty="0">
                  <a:latin typeface="Times New Roman" panose="02020603050405020304" pitchFamily="18" charset="0"/>
                  <a:cs typeface="Times New Roman" panose="02020603050405020304" pitchFamily="18" charset="0"/>
                </a:rPr>
                <a:t>Professor,</a:t>
              </a:r>
            </a:p>
            <a:p>
              <a:r>
                <a:rPr lang="en-US" sz="1800" dirty="0">
                  <a:latin typeface="Times New Roman" panose="02020603050405020304" pitchFamily="18" charset="0"/>
                  <a:cs typeface="Times New Roman" panose="02020603050405020304" pitchFamily="18" charset="0"/>
                </a:rPr>
                <a:t>Department of CSE, KUET</a:t>
              </a:r>
            </a:p>
            <a:p>
              <a:pPr algn="just"/>
              <a:r>
                <a:rPr lang="en-US" sz="1800" dirty="0" err="1">
                  <a:latin typeface="Times New Roman" panose="02020603050405020304" pitchFamily="18" charset="0"/>
                  <a:cs typeface="Times New Roman" panose="02020603050405020304" pitchFamily="18" charset="0"/>
                </a:rPr>
                <a:t>Dipannita</a:t>
              </a:r>
              <a:r>
                <a:rPr lang="en-US" sz="1800" dirty="0">
                  <a:latin typeface="Times New Roman" panose="02020603050405020304" pitchFamily="18" charset="0"/>
                  <a:cs typeface="Times New Roman" panose="02020603050405020304" pitchFamily="18" charset="0"/>
                </a:rPr>
                <a:t> Biswas</a:t>
              </a:r>
            </a:p>
            <a:p>
              <a:pPr algn="just"/>
              <a:r>
                <a:rPr lang="en-US" sz="1800" dirty="0">
                  <a:latin typeface="Times New Roman" panose="02020603050405020304" pitchFamily="18" charset="0"/>
                  <a:cs typeface="Times New Roman" panose="02020603050405020304" pitchFamily="18" charset="0"/>
                </a:rPr>
                <a:t>Lecturer,</a:t>
              </a:r>
            </a:p>
            <a:p>
              <a:pPr algn="just"/>
              <a:r>
                <a:rPr lang="en-US" sz="1800" dirty="0">
                  <a:latin typeface="Times New Roman" panose="02020603050405020304" pitchFamily="18" charset="0"/>
                  <a:cs typeface="Times New Roman" panose="02020603050405020304" pitchFamily="18" charset="0"/>
                </a:rPr>
                <a:t>Department of CSE, KUET</a:t>
              </a:r>
            </a:p>
          </p:txBody>
        </p:sp>
      </p:grpSp>
    </p:spTree>
    <p:extLst>
      <p:ext uri="{BB962C8B-B14F-4D97-AF65-F5344CB8AC3E}">
        <p14:creationId xmlns:p14="http://schemas.microsoft.com/office/powerpoint/2010/main" val="69433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178357" y="1794645"/>
            <a:ext cx="10105593" cy="156966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solidFill>
                  <a:srgbClr val="0D0D0D"/>
                </a:solidFill>
                <a:latin typeface="Times New Roman" panose="02020603050405020304" pitchFamily="18" charset="0"/>
                <a:cs typeface="Times New Roman" panose="02020603050405020304" pitchFamily="18" charset="0"/>
              </a:rPr>
              <a:t>Using OpenCV’s find Contours function to detect boundaries of flowers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solidFill>
                  <a:srgbClr val="0D0D0D"/>
                </a:solidFill>
                <a:latin typeface="Times New Roman" panose="02020603050405020304" pitchFamily="18" charset="0"/>
                <a:cs typeface="Times New Roman" panose="02020603050405020304" pitchFamily="18" charset="0"/>
              </a:rPr>
              <a:t>Filtering out small contours that are likely noise &lt;20</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solidFill>
                  <a:srgbClr val="0D0D0D"/>
                </a:solidFill>
                <a:latin typeface="Times New Roman" panose="02020603050405020304" pitchFamily="18" charset="0"/>
                <a:cs typeface="Times New Roman" panose="02020603050405020304" pitchFamily="18" charset="0"/>
              </a:rPr>
              <a:t>Counting the number of filtered contours which represent individual flowers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solidFill>
                  <a:srgbClr val="0D0D0D"/>
                </a:solidFill>
                <a:latin typeface="Times New Roman" panose="02020603050405020304" pitchFamily="18" charset="0"/>
                <a:cs typeface="Times New Roman" panose="02020603050405020304" pitchFamily="18" charset="0"/>
              </a:rPr>
              <a:t>Drawing bounding boxes around detected flowers on the original image</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Methodology (contd.)</a:t>
            </a:r>
            <a:endParaRPr lang="en-US" sz="4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10</a:t>
            </a:fld>
            <a:endParaRPr lang="en-US"/>
          </a:p>
        </p:txBody>
      </p:sp>
      <p:grpSp>
        <p:nvGrpSpPr>
          <p:cNvPr id="12" name="Group 11">
            <a:extLst>
              <a:ext uri="{FF2B5EF4-FFF2-40B4-BE49-F238E27FC236}">
                <a16:creationId xmlns:a16="http://schemas.microsoft.com/office/drawing/2014/main" id="{25DD6A0C-518A-49CA-8A12-87F2634DF709}"/>
              </a:ext>
            </a:extLst>
          </p:cNvPr>
          <p:cNvGrpSpPr/>
          <p:nvPr/>
        </p:nvGrpSpPr>
        <p:grpSpPr>
          <a:xfrm>
            <a:off x="2766513" y="3493696"/>
            <a:ext cx="6658973" cy="2243715"/>
            <a:chOff x="2798791" y="3493696"/>
            <a:chExt cx="6658973" cy="2243715"/>
          </a:xfrm>
        </p:grpSpPr>
        <p:pic>
          <p:nvPicPr>
            <p:cNvPr id="4" name="Picture 3">
              <a:extLst>
                <a:ext uri="{FF2B5EF4-FFF2-40B4-BE49-F238E27FC236}">
                  <a16:creationId xmlns:a16="http://schemas.microsoft.com/office/drawing/2014/main" id="{AED6F083-281B-4B5B-804F-A3315C27F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791" y="3493696"/>
              <a:ext cx="3094129" cy="2243715"/>
            </a:xfrm>
            <a:prstGeom prst="rect">
              <a:avLst/>
            </a:prstGeom>
          </p:spPr>
        </p:pic>
        <p:pic>
          <p:nvPicPr>
            <p:cNvPr id="6" name="Picture 5">
              <a:extLst>
                <a:ext uri="{FF2B5EF4-FFF2-40B4-BE49-F238E27FC236}">
                  <a16:creationId xmlns:a16="http://schemas.microsoft.com/office/drawing/2014/main" id="{B5E34432-9FE9-4D83-94C4-BE8F1AFB6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635" y="3493696"/>
              <a:ext cx="3094129" cy="2243715"/>
            </a:xfrm>
            <a:prstGeom prst="rect">
              <a:avLst/>
            </a:prstGeom>
          </p:spPr>
        </p:pic>
      </p:grpSp>
      <p:sp>
        <p:nvSpPr>
          <p:cNvPr id="14" name="TextBox 13">
            <a:extLst>
              <a:ext uri="{FF2B5EF4-FFF2-40B4-BE49-F238E27FC236}">
                <a16:creationId xmlns:a16="http://schemas.microsoft.com/office/drawing/2014/main" id="{F0793E4A-26B2-42A6-8A36-3644BEAD318A}"/>
              </a:ext>
            </a:extLst>
          </p:cNvPr>
          <p:cNvSpPr txBox="1"/>
          <p:nvPr/>
        </p:nvSpPr>
        <p:spPr>
          <a:xfrm>
            <a:off x="1050908" y="6069834"/>
            <a:ext cx="993778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6: (a) Contours Detected (b) Flower Counting with Boundaries</a:t>
            </a:r>
          </a:p>
        </p:txBody>
      </p:sp>
      <p:grpSp>
        <p:nvGrpSpPr>
          <p:cNvPr id="13" name="Group 12">
            <a:extLst>
              <a:ext uri="{FF2B5EF4-FFF2-40B4-BE49-F238E27FC236}">
                <a16:creationId xmlns:a16="http://schemas.microsoft.com/office/drawing/2014/main" id="{00DD1502-974D-4E40-AD2A-E3AC27507E13}"/>
              </a:ext>
            </a:extLst>
          </p:cNvPr>
          <p:cNvGrpSpPr/>
          <p:nvPr/>
        </p:nvGrpSpPr>
        <p:grpSpPr>
          <a:xfrm>
            <a:off x="3782101" y="5731280"/>
            <a:ext cx="4627799" cy="338554"/>
            <a:chOff x="3782101" y="5731280"/>
            <a:chExt cx="4627799" cy="338554"/>
          </a:xfrm>
        </p:grpSpPr>
        <p:sp>
          <p:nvSpPr>
            <p:cNvPr id="16" name="TextBox 15">
              <a:extLst>
                <a:ext uri="{FF2B5EF4-FFF2-40B4-BE49-F238E27FC236}">
                  <a16:creationId xmlns:a16="http://schemas.microsoft.com/office/drawing/2014/main" id="{27700B56-7D48-4DBA-8FC5-BD7349A89F88}"/>
                </a:ext>
              </a:extLst>
            </p:cNvPr>
            <p:cNvSpPr txBox="1"/>
            <p:nvPr/>
          </p:nvSpPr>
          <p:spPr>
            <a:xfrm>
              <a:off x="3782101" y="5731280"/>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a:t>
              </a:r>
            </a:p>
          </p:txBody>
        </p:sp>
        <p:sp>
          <p:nvSpPr>
            <p:cNvPr id="19" name="TextBox 18">
              <a:extLst>
                <a:ext uri="{FF2B5EF4-FFF2-40B4-BE49-F238E27FC236}">
                  <a16:creationId xmlns:a16="http://schemas.microsoft.com/office/drawing/2014/main" id="{495DFC60-655E-4252-9798-E7464E0ADA93}"/>
                </a:ext>
              </a:extLst>
            </p:cNvPr>
            <p:cNvSpPr txBox="1"/>
            <p:nvPr/>
          </p:nvSpPr>
          <p:spPr>
            <a:xfrm>
              <a:off x="7346942" y="5731280"/>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a:t>
              </a:r>
            </a:p>
          </p:txBody>
        </p:sp>
      </p:grpSp>
      <p:pic>
        <p:nvPicPr>
          <p:cNvPr id="15" name="Picture 6" descr="Flower Clipart With Transparent Background Free Downl - vrogue.co">
            <a:extLst>
              <a:ext uri="{FF2B5EF4-FFF2-40B4-BE49-F238E27FC236}">
                <a16:creationId xmlns:a16="http://schemas.microsoft.com/office/drawing/2014/main" id="{D38BBC20-7F94-419C-A4E0-6555BC225B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638"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57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178357" y="1794645"/>
            <a:ext cx="10105593" cy="83099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solidFill>
                  <a:srgbClr val="0D0D0D"/>
                </a:solidFill>
                <a:latin typeface="Times New Roman" panose="02020603050405020304" pitchFamily="18" charset="0"/>
                <a:cs typeface="Times New Roman" panose="02020603050405020304" pitchFamily="18" charset="0"/>
              </a:rPr>
              <a:t>Blending each color range images with counting and displaying it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solidFill>
                  <a:srgbClr val="0D0D0D"/>
                </a:solidFill>
                <a:latin typeface="Times New Roman" panose="02020603050405020304" pitchFamily="18" charset="0"/>
                <a:cs typeface="Times New Roman" panose="02020603050405020304" pitchFamily="18" charset="0"/>
              </a:rPr>
              <a:t>Output showing counting number of flowers </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Methodology (contd.)</a:t>
            </a:r>
            <a:endParaRPr lang="en-US" sz="4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11</a:t>
            </a:fld>
            <a:endParaRPr lang="en-US"/>
          </a:p>
        </p:txBody>
      </p:sp>
      <p:pic>
        <p:nvPicPr>
          <p:cNvPr id="4" name="Picture 3">
            <a:extLst>
              <a:ext uri="{FF2B5EF4-FFF2-40B4-BE49-F238E27FC236}">
                <a16:creationId xmlns:a16="http://schemas.microsoft.com/office/drawing/2014/main" id="{6449D6F0-6D99-40E4-BC31-235775346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583" y="2989043"/>
            <a:ext cx="3386417" cy="2257611"/>
          </a:xfrm>
          <a:prstGeom prst="rect">
            <a:avLst/>
          </a:prstGeom>
        </p:spPr>
      </p:pic>
      <p:pic>
        <p:nvPicPr>
          <p:cNvPr id="12" name="Picture 11">
            <a:extLst>
              <a:ext uri="{FF2B5EF4-FFF2-40B4-BE49-F238E27FC236}">
                <a16:creationId xmlns:a16="http://schemas.microsoft.com/office/drawing/2014/main" id="{F36899EB-6738-405B-8677-FA708A0E1C17}"/>
              </a:ext>
            </a:extLst>
          </p:cNvPr>
          <p:cNvPicPr>
            <a:picLocks noChangeAspect="1"/>
          </p:cNvPicPr>
          <p:nvPr/>
        </p:nvPicPr>
        <p:blipFill rotWithShape="1">
          <a:blip r:embed="rId3">
            <a:extLst>
              <a:ext uri="{28A0092B-C50C-407E-A947-70E740481C1C}">
                <a14:useLocalDpi xmlns:a14="http://schemas.microsoft.com/office/drawing/2010/main" val="0"/>
              </a:ext>
            </a:extLst>
          </a:blip>
          <a:srcRect t="4838"/>
          <a:stretch/>
        </p:blipFill>
        <p:spPr>
          <a:xfrm>
            <a:off x="6581738" y="3632844"/>
            <a:ext cx="3048425" cy="970011"/>
          </a:xfrm>
          <a:prstGeom prst="rect">
            <a:avLst/>
          </a:prstGeom>
        </p:spPr>
      </p:pic>
      <p:grpSp>
        <p:nvGrpSpPr>
          <p:cNvPr id="14" name="Group 13">
            <a:extLst>
              <a:ext uri="{FF2B5EF4-FFF2-40B4-BE49-F238E27FC236}">
                <a16:creationId xmlns:a16="http://schemas.microsoft.com/office/drawing/2014/main" id="{1DF0D409-5371-4BAB-8ECD-6C99BB984B8B}"/>
              </a:ext>
            </a:extLst>
          </p:cNvPr>
          <p:cNvGrpSpPr/>
          <p:nvPr/>
        </p:nvGrpSpPr>
        <p:grpSpPr>
          <a:xfrm>
            <a:off x="3782100" y="4742584"/>
            <a:ext cx="4855329" cy="867471"/>
            <a:chOff x="3782101" y="5202363"/>
            <a:chExt cx="4855329" cy="867471"/>
          </a:xfrm>
        </p:grpSpPr>
        <p:sp>
          <p:nvSpPr>
            <p:cNvPr id="15" name="TextBox 14">
              <a:extLst>
                <a:ext uri="{FF2B5EF4-FFF2-40B4-BE49-F238E27FC236}">
                  <a16:creationId xmlns:a16="http://schemas.microsoft.com/office/drawing/2014/main" id="{7885C9BA-4BF4-44C6-8599-1D97065269CC}"/>
                </a:ext>
              </a:extLst>
            </p:cNvPr>
            <p:cNvSpPr txBox="1"/>
            <p:nvPr/>
          </p:nvSpPr>
          <p:spPr>
            <a:xfrm>
              <a:off x="3782101" y="5731280"/>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a:t>
              </a:r>
            </a:p>
          </p:txBody>
        </p:sp>
        <p:sp>
          <p:nvSpPr>
            <p:cNvPr id="16" name="TextBox 15">
              <a:extLst>
                <a:ext uri="{FF2B5EF4-FFF2-40B4-BE49-F238E27FC236}">
                  <a16:creationId xmlns:a16="http://schemas.microsoft.com/office/drawing/2014/main" id="{06318B2D-FC10-45C0-82CF-B1C551555E42}"/>
                </a:ext>
              </a:extLst>
            </p:cNvPr>
            <p:cNvSpPr txBox="1"/>
            <p:nvPr/>
          </p:nvSpPr>
          <p:spPr>
            <a:xfrm>
              <a:off x="7574472" y="5202363"/>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a:t>
              </a:r>
            </a:p>
          </p:txBody>
        </p:sp>
      </p:grpSp>
      <p:sp>
        <p:nvSpPr>
          <p:cNvPr id="18" name="TextBox 17">
            <a:extLst>
              <a:ext uri="{FF2B5EF4-FFF2-40B4-BE49-F238E27FC236}">
                <a16:creationId xmlns:a16="http://schemas.microsoft.com/office/drawing/2014/main" id="{2C573B40-729D-4CC3-B865-BADAD6B7C46B}"/>
              </a:ext>
            </a:extLst>
          </p:cNvPr>
          <p:cNvSpPr txBox="1"/>
          <p:nvPr/>
        </p:nvSpPr>
        <p:spPr>
          <a:xfrm>
            <a:off x="1050908" y="5662524"/>
            <a:ext cx="993778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7: (a) Blended Image (here 1 color range) (b) Output Terminal Result</a:t>
            </a:r>
          </a:p>
        </p:txBody>
      </p:sp>
      <p:pic>
        <p:nvPicPr>
          <p:cNvPr id="13" name="Picture 6" descr="Flower Clipart With Transparent Background Free Downl - vrogue.co">
            <a:extLst>
              <a:ext uri="{FF2B5EF4-FFF2-40B4-BE49-F238E27FC236}">
                <a16:creationId xmlns:a16="http://schemas.microsoft.com/office/drawing/2014/main" id="{FAFE2B17-BB7B-465A-9C8E-9F497B595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4243" y="856922"/>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27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Result Analysis</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12</a:t>
            </a:fld>
            <a:endParaRPr lang="en-US"/>
          </a:p>
        </p:txBody>
      </p:sp>
      <p:grpSp>
        <p:nvGrpSpPr>
          <p:cNvPr id="3" name="Group 2">
            <a:extLst>
              <a:ext uri="{FF2B5EF4-FFF2-40B4-BE49-F238E27FC236}">
                <a16:creationId xmlns:a16="http://schemas.microsoft.com/office/drawing/2014/main" id="{B6F2A068-7A02-4196-AAED-69FD817B7E28}"/>
              </a:ext>
            </a:extLst>
          </p:cNvPr>
          <p:cNvGrpSpPr/>
          <p:nvPr/>
        </p:nvGrpSpPr>
        <p:grpSpPr>
          <a:xfrm>
            <a:off x="1017794" y="1803773"/>
            <a:ext cx="10261822" cy="1751963"/>
            <a:chOff x="755650" y="1876954"/>
            <a:chExt cx="9919585" cy="1416211"/>
          </a:xfrm>
        </p:grpSpPr>
        <p:pic>
          <p:nvPicPr>
            <p:cNvPr id="28" name="Picture 27">
              <a:extLst>
                <a:ext uri="{FF2B5EF4-FFF2-40B4-BE49-F238E27FC236}">
                  <a16:creationId xmlns:a16="http://schemas.microsoft.com/office/drawing/2014/main" id="{0BA6FAFD-7466-4E1A-8555-855CC8BB8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1876954"/>
              <a:ext cx="2422098" cy="1412615"/>
            </a:xfrm>
            <a:prstGeom prst="rect">
              <a:avLst/>
            </a:prstGeom>
          </p:spPr>
        </p:pic>
        <p:pic>
          <p:nvPicPr>
            <p:cNvPr id="29" name="Picture 28">
              <a:extLst>
                <a:ext uri="{FF2B5EF4-FFF2-40B4-BE49-F238E27FC236}">
                  <a16:creationId xmlns:a16="http://schemas.microsoft.com/office/drawing/2014/main" id="{590D0DC1-01D3-4965-ACE0-7294A24CD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4361" y="1876954"/>
              <a:ext cx="1916204" cy="1416211"/>
            </a:xfrm>
            <a:prstGeom prst="rect">
              <a:avLst/>
            </a:prstGeom>
            <a:ln>
              <a:solidFill>
                <a:schemeClr val="tx1"/>
              </a:solidFill>
            </a:ln>
          </p:spPr>
        </p:pic>
        <p:pic>
          <p:nvPicPr>
            <p:cNvPr id="31" name="Picture 30">
              <a:extLst>
                <a:ext uri="{FF2B5EF4-FFF2-40B4-BE49-F238E27FC236}">
                  <a16:creationId xmlns:a16="http://schemas.microsoft.com/office/drawing/2014/main" id="{C4988BD3-48C3-4C1B-B253-EC55D7FCC5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7178" y="1899658"/>
              <a:ext cx="2658120" cy="1387304"/>
            </a:xfrm>
            <a:prstGeom prst="rect">
              <a:avLst/>
            </a:prstGeom>
          </p:spPr>
        </p:pic>
        <p:pic>
          <p:nvPicPr>
            <p:cNvPr id="32" name="Picture 31">
              <a:extLst>
                <a:ext uri="{FF2B5EF4-FFF2-40B4-BE49-F238E27FC236}">
                  <a16:creationId xmlns:a16="http://schemas.microsoft.com/office/drawing/2014/main" id="{4E03EF99-91C5-414E-8580-6474610FD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1911" y="1905170"/>
              <a:ext cx="2633324" cy="1381792"/>
            </a:xfrm>
            <a:prstGeom prst="rect">
              <a:avLst/>
            </a:prstGeom>
          </p:spPr>
        </p:pic>
      </p:grpSp>
      <p:grpSp>
        <p:nvGrpSpPr>
          <p:cNvPr id="5" name="Group 4">
            <a:extLst>
              <a:ext uri="{FF2B5EF4-FFF2-40B4-BE49-F238E27FC236}">
                <a16:creationId xmlns:a16="http://schemas.microsoft.com/office/drawing/2014/main" id="{CA637B60-AD17-4378-B9AB-54B1FA0CB99C}"/>
              </a:ext>
            </a:extLst>
          </p:cNvPr>
          <p:cNvGrpSpPr/>
          <p:nvPr/>
        </p:nvGrpSpPr>
        <p:grpSpPr>
          <a:xfrm>
            <a:off x="1017794" y="3834443"/>
            <a:ext cx="10257488" cy="1731876"/>
            <a:chOff x="526825" y="3745559"/>
            <a:chExt cx="10752791" cy="1723870"/>
          </a:xfrm>
        </p:grpSpPr>
        <p:grpSp>
          <p:nvGrpSpPr>
            <p:cNvPr id="33" name="Group 32">
              <a:extLst>
                <a:ext uri="{FF2B5EF4-FFF2-40B4-BE49-F238E27FC236}">
                  <a16:creationId xmlns:a16="http://schemas.microsoft.com/office/drawing/2014/main" id="{430B3D0C-C14B-40E1-B8F7-0CFC48178DFB}"/>
                </a:ext>
              </a:extLst>
            </p:cNvPr>
            <p:cNvGrpSpPr/>
            <p:nvPr/>
          </p:nvGrpSpPr>
          <p:grpSpPr>
            <a:xfrm>
              <a:off x="5941583" y="3745559"/>
              <a:ext cx="5338033" cy="1723870"/>
              <a:chOff x="-6367325" y="5378362"/>
              <a:chExt cx="6205136" cy="2047611"/>
            </a:xfrm>
          </p:grpSpPr>
          <p:pic>
            <p:nvPicPr>
              <p:cNvPr id="34" name="Picture 33">
                <a:extLst>
                  <a:ext uri="{FF2B5EF4-FFF2-40B4-BE49-F238E27FC236}">
                    <a16:creationId xmlns:a16="http://schemas.microsoft.com/office/drawing/2014/main" id="{446E8E35-24EC-424A-BC29-26D6D5335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7325" y="5378362"/>
                <a:ext cx="3071417" cy="2047611"/>
              </a:xfrm>
              <a:prstGeom prst="rect">
                <a:avLst/>
              </a:prstGeom>
            </p:spPr>
          </p:pic>
          <p:pic>
            <p:nvPicPr>
              <p:cNvPr id="35" name="Picture 34">
                <a:extLst>
                  <a:ext uri="{FF2B5EF4-FFF2-40B4-BE49-F238E27FC236}">
                    <a16:creationId xmlns:a16="http://schemas.microsoft.com/office/drawing/2014/main" id="{AA901B80-78AB-458F-8EC6-1A293E5C99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3267" y="5378362"/>
                <a:ext cx="3061078" cy="2040719"/>
              </a:xfrm>
              <a:prstGeom prst="rect">
                <a:avLst/>
              </a:prstGeom>
            </p:spPr>
          </p:pic>
        </p:grpSp>
        <p:pic>
          <p:nvPicPr>
            <p:cNvPr id="37" name="Picture 36">
              <a:extLst>
                <a:ext uri="{FF2B5EF4-FFF2-40B4-BE49-F238E27FC236}">
                  <a16:creationId xmlns:a16="http://schemas.microsoft.com/office/drawing/2014/main" id="{F94A8870-4ED1-4970-9B18-A22EBABFF1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6874" y="3745559"/>
              <a:ext cx="2633324" cy="1718068"/>
            </a:xfrm>
            <a:prstGeom prst="rect">
              <a:avLst/>
            </a:prstGeom>
          </p:spPr>
        </p:pic>
        <p:pic>
          <p:nvPicPr>
            <p:cNvPr id="38" name="Picture 37">
              <a:extLst>
                <a:ext uri="{FF2B5EF4-FFF2-40B4-BE49-F238E27FC236}">
                  <a16:creationId xmlns:a16="http://schemas.microsoft.com/office/drawing/2014/main" id="{9EE3309B-7339-4E2A-8766-2EC3983F78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825" y="3745559"/>
              <a:ext cx="2647559" cy="1718068"/>
            </a:xfrm>
            <a:prstGeom prst="rect">
              <a:avLst/>
            </a:prstGeom>
          </p:spPr>
        </p:pic>
      </p:grpSp>
      <p:sp>
        <p:nvSpPr>
          <p:cNvPr id="39" name="TextBox 38">
            <a:extLst>
              <a:ext uri="{FF2B5EF4-FFF2-40B4-BE49-F238E27FC236}">
                <a16:creationId xmlns:a16="http://schemas.microsoft.com/office/drawing/2014/main" id="{87A91BAE-A0F3-426A-8766-D94B0A5537E8}"/>
              </a:ext>
            </a:extLst>
          </p:cNvPr>
          <p:cNvSpPr txBox="1"/>
          <p:nvPr/>
        </p:nvSpPr>
        <p:spPr>
          <a:xfrm>
            <a:off x="1050908" y="5812399"/>
            <a:ext cx="993778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8: (a) Input Image (b) Main Colors (c) Clustered Segmented (d) Mask Applied (e) Black and White (f) Canny Edge Applied (g) Contours Detected (h) Filtering and Counting</a:t>
            </a:r>
          </a:p>
        </p:txBody>
      </p:sp>
      <p:grpSp>
        <p:nvGrpSpPr>
          <p:cNvPr id="6" name="Group 5">
            <a:extLst>
              <a:ext uri="{FF2B5EF4-FFF2-40B4-BE49-F238E27FC236}">
                <a16:creationId xmlns:a16="http://schemas.microsoft.com/office/drawing/2014/main" id="{4708AE43-EFDF-4791-A166-CBB5039A2D17}"/>
              </a:ext>
            </a:extLst>
          </p:cNvPr>
          <p:cNvGrpSpPr/>
          <p:nvPr/>
        </p:nvGrpSpPr>
        <p:grpSpPr>
          <a:xfrm>
            <a:off x="1749117" y="3485752"/>
            <a:ext cx="8653756" cy="351909"/>
            <a:chOff x="1749117" y="3485752"/>
            <a:chExt cx="8653756" cy="351909"/>
          </a:xfrm>
        </p:grpSpPr>
        <p:sp>
          <p:nvSpPr>
            <p:cNvPr id="40" name="TextBox 39">
              <a:extLst>
                <a:ext uri="{FF2B5EF4-FFF2-40B4-BE49-F238E27FC236}">
                  <a16:creationId xmlns:a16="http://schemas.microsoft.com/office/drawing/2014/main" id="{A77DF6F1-3D2E-4772-A280-FE1C6333EAEF}"/>
                </a:ext>
              </a:extLst>
            </p:cNvPr>
            <p:cNvSpPr txBox="1"/>
            <p:nvPr/>
          </p:nvSpPr>
          <p:spPr>
            <a:xfrm>
              <a:off x="1749117" y="3485752"/>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a:t>
              </a:r>
            </a:p>
          </p:txBody>
        </p:sp>
        <p:sp>
          <p:nvSpPr>
            <p:cNvPr id="41" name="TextBox 40">
              <a:extLst>
                <a:ext uri="{FF2B5EF4-FFF2-40B4-BE49-F238E27FC236}">
                  <a16:creationId xmlns:a16="http://schemas.microsoft.com/office/drawing/2014/main" id="{61168803-9A73-4521-A724-C152D9BC0356}"/>
                </a:ext>
              </a:extLst>
            </p:cNvPr>
            <p:cNvSpPr txBox="1"/>
            <p:nvPr/>
          </p:nvSpPr>
          <p:spPr>
            <a:xfrm>
              <a:off x="4066891" y="349910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a:t>
              </a:r>
            </a:p>
          </p:txBody>
        </p:sp>
        <p:sp>
          <p:nvSpPr>
            <p:cNvPr id="43" name="TextBox 42">
              <a:extLst>
                <a:ext uri="{FF2B5EF4-FFF2-40B4-BE49-F238E27FC236}">
                  <a16:creationId xmlns:a16="http://schemas.microsoft.com/office/drawing/2014/main" id="{214A7B29-693F-4225-94C4-A39FF9AC56D3}"/>
                </a:ext>
              </a:extLst>
            </p:cNvPr>
            <p:cNvSpPr txBox="1"/>
            <p:nvPr/>
          </p:nvSpPr>
          <p:spPr>
            <a:xfrm>
              <a:off x="9339915" y="348725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(d)</a:t>
              </a:r>
            </a:p>
          </p:txBody>
        </p:sp>
        <p:sp>
          <p:nvSpPr>
            <p:cNvPr id="46" name="TextBox 45">
              <a:extLst>
                <a:ext uri="{FF2B5EF4-FFF2-40B4-BE49-F238E27FC236}">
                  <a16:creationId xmlns:a16="http://schemas.microsoft.com/office/drawing/2014/main" id="{A51ED2ED-67FD-4B46-84AF-10192043181A}"/>
                </a:ext>
              </a:extLst>
            </p:cNvPr>
            <p:cNvSpPr txBox="1"/>
            <p:nvPr/>
          </p:nvSpPr>
          <p:spPr>
            <a:xfrm>
              <a:off x="6594339" y="3485752"/>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a:t>
              </a:r>
            </a:p>
          </p:txBody>
        </p:sp>
      </p:grpSp>
      <p:grpSp>
        <p:nvGrpSpPr>
          <p:cNvPr id="8" name="Group 7">
            <a:extLst>
              <a:ext uri="{FF2B5EF4-FFF2-40B4-BE49-F238E27FC236}">
                <a16:creationId xmlns:a16="http://schemas.microsoft.com/office/drawing/2014/main" id="{93770012-AF5A-4190-AC6B-A5814F321DD4}"/>
              </a:ext>
            </a:extLst>
          </p:cNvPr>
          <p:cNvGrpSpPr/>
          <p:nvPr/>
        </p:nvGrpSpPr>
        <p:grpSpPr>
          <a:xfrm>
            <a:off x="1756194" y="5477437"/>
            <a:ext cx="8794554" cy="351386"/>
            <a:chOff x="1756194" y="5477437"/>
            <a:chExt cx="8794554" cy="351386"/>
          </a:xfrm>
        </p:grpSpPr>
        <p:sp>
          <p:nvSpPr>
            <p:cNvPr id="42" name="TextBox 41">
              <a:extLst>
                <a:ext uri="{FF2B5EF4-FFF2-40B4-BE49-F238E27FC236}">
                  <a16:creationId xmlns:a16="http://schemas.microsoft.com/office/drawing/2014/main" id="{93CCB435-07C5-47EE-8D68-AA151C931190}"/>
                </a:ext>
              </a:extLst>
            </p:cNvPr>
            <p:cNvSpPr txBox="1"/>
            <p:nvPr/>
          </p:nvSpPr>
          <p:spPr>
            <a:xfrm>
              <a:off x="4281799" y="5490269"/>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a:t>
              </a:r>
            </a:p>
          </p:txBody>
        </p:sp>
        <p:sp>
          <p:nvSpPr>
            <p:cNvPr id="44" name="TextBox 43">
              <a:extLst>
                <a:ext uri="{FF2B5EF4-FFF2-40B4-BE49-F238E27FC236}">
                  <a16:creationId xmlns:a16="http://schemas.microsoft.com/office/drawing/2014/main" id="{3548405A-1361-4A5D-AC19-B986E4529676}"/>
                </a:ext>
              </a:extLst>
            </p:cNvPr>
            <p:cNvSpPr txBox="1"/>
            <p:nvPr/>
          </p:nvSpPr>
          <p:spPr>
            <a:xfrm>
              <a:off x="6853437" y="5490269"/>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(g)</a:t>
              </a:r>
            </a:p>
          </p:txBody>
        </p:sp>
        <p:sp>
          <p:nvSpPr>
            <p:cNvPr id="45" name="TextBox 44">
              <a:extLst>
                <a:ext uri="{FF2B5EF4-FFF2-40B4-BE49-F238E27FC236}">
                  <a16:creationId xmlns:a16="http://schemas.microsoft.com/office/drawing/2014/main" id="{872C4B45-08E3-4FEA-B431-7363715647AE}"/>
                </a:ext>
              </a:extLst>
            </p:cNvPr>
            <p:cNvSpPr txBox="1"/>
            <p:nvPr/>
          </p:nvSpPr>
          <p:spPr>
            <a:xfrm>
              <a:off x="1756194" y="547743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(e)</a:t>
              </a:r>
            </a:p>
          </p:txBody>
        </p:sp>
        <p:sp>
          <p:nvSpPr>
            <p:cNvPr id="47" name="TextBox 46">
              <a:extLst>
                <a:ext uri="{FF2B5EF4-FFF2-40B4-BE49-F238E27FC236}">
                  <a16:creationId xmlns:a16="http://schemas.microsoft.com/office/drawing/2014/main" id="{82DAF8F0-3A34-4BB6-A657-546F87BCF595}"/>
                </a:ext>
              </a:extLst>
            </p:cNvPr>
            <p:cNvSpPr txBox="1"/>
            <p:nvPr/>
          </p:nvSpPr>
          <p:spPr>
            <a:xfrm>
              <a:off x="9487790" y="5490269"/>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(h)</a:t>
              </a:r>
            </a:p>
          </p:txBody>
        </p:sp>
      </p:grpSp>
      <p:pic>
        <p:nvPicPr>
          <p:cNvPr id="27" name="Picture 6" descr="Flower Clipart With Transparent Background Free Downl - vrogue.co">
            <a:extLst>
              <a:ext uri="{FF2B5EF4-FFF2-40B4-BE49-F238E27FC236}">
                <a16:creationId xmlns:a16="http://schemas.microsoft.com/office/drawing/2014/main" id="{B7913A9E-C72A-438B-B04D-65AE56BA1B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1586"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44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Result Analysis (contd.)</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13</a:t>
            </a:fld>
            <a:endParaRPr lang="en-US"/>
          </a:p>
        </p:txBody>
      </p:sp>
      <p:pic>
        <p:nvPicPr>
          <p:cNvPr id="5" name="Picture 4">
            <a:extLst>
              <a:ext uri="{FF2B5EF4-FFF2-40B4-BE49-F238E27FC236}">
                <a16:creationId xmlns:a16="http://schemas.microsoft.com/office/drawing/2014/main" id="{B13B91D9-015E-4A92-8EF0-6374472EA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424" y="1799161"/>
            <a:ext cx="4624432" cy="3468324"/>
          </a:xfrm>
          <a:prstGeom prst="rect">
            <a:avLst/>
          </a:prstGeom>
          <a:ln>
            <a:solidFill>
              <a:schemeClr val="tx1"/>
            </a:solidFill>
          </a:ln>
        </p:spPr>
      </p:pic>
      <p:sp>
        <p:nvSpPr>
          <p:cNvPr id="39" name="TextBox 38">
            <a:extLst>
              <a:ext uri="{FF2B5EF4-FFF2-40B4-BE49-F238E27FC236}">
                <a16:creationId xmlns:a16="http://schemas.microsoft.com/office/drawing/2014/main" id="{D85A5BEE-07F0-4D79-A10B-6532F8760923}"/>
              </a:ext>
            </a:extLst>
          </p:cNvPr>
          <p:cNvSpPr txBox="1"/>
          <p:nvPr/>
        </p:nvSpPr>
        <p:spPr>
          <a:xfrm>
            <a:off x="1050908" y="5667545"/>
            <a:ext cx="993778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9: (a) Input Image (b) Main Colors</a:t>
            </a:r>
          </a:p>
        </p:txBody>
      </p:sp>
      <p:grpSp>
        <p:nvGrpSpPr>
          <p:cNvPr id="3" name="Group 2">
            <a:extLst>
              <a:ext uri="{FF2B5EF4-FFF2-40B4-BE49-F238E27FC236}">
                <a16:creationId xmlns:a16="http://schemas.microsoft.com/office/drawing/2014/main" id="{406F8858-3DA3-454F-A102-E514B2196F4C}"/>
              </a:ext>
            </a:extLst>
          </p:cNvPr>
          <p:cNvGrpSpPr/>
          <p:nvPr/>
        </p:nvGrpSpPr>
        <p:grpSpPr>
          <a:xfrm>
            <a:off x="1391862" y="2387346"/>
            <a:ext cx="3373973" cy="2898506"/>
            <a:chOff x="1391862" y="2387346"/>
            <a:chExt cx="3373973" cy="2898506"/>
          </a:xfrm>
        </p:grpSpPr>
        <p:pic>
          <p:nvPicPr>
            <p:cNvPr id="38" name="Picture 37">
              <a:extLst>
                <a:ext uri="{FF2B5EF4-FFF2-40B4-BE49-F238E27FC236}">
                  <a16:creationId xmlns:a16="http://schemas.microsoft.com/office/drawing/2014/main" id="{6DC90897-E118-47D7-AC22-A4A901ED5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862" y="2387346"/>
              <a:ext cx="3373973" cy="2559952"/>
            </a:xfrm>
            <a:prstGeom prst="rect">
              <a:avLst/>
            </a:prstGeom>
          </p:spPr>
        </p:pic>
        <p:sp>
          <p:nvSpPr>
            <p:cNvPr id="40" name="TextBox 39">
              <a:extLst>
                <a:ext uri="{FF2B5EF4-FFF2-40B4-BE49-F238E27FC236}">
                  <a16:creationId xmlns:a16="http://schemas.microsoft.com/office/drawing/2014/main" id="{47068FC3-A6D9-4E34-9C54-B91DCAB672E9}"/>
                </a:ext>
              </a:extLst>
            </p:cNvPr>
            <p:cNvSpPr txBox="1"/>
            <p:nvPr/>
          </p:nvSpPr>
          <p:spPr>
            <a:xfrm>
              <a:off x="2480289" y="4947298"/>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a:t>
              </a:r>
            </a:p>
          </p:txBody>
        </p:sp>
      </p:grpSp>
      <p:sp>
        <p:nvSpPr>
          <p:cNvPr id="41" name="TextBox 40">
            <a:extLst>
              <a:ext uri="{FF2B5EF4-FFF2-40B4-BE49-F238E27FC236}">
                <a16:creationId xmlns:a16="http://schemas.microsoft.com/office/drawing/2014/main" id="{A55644DA-B9EF-4E64-ACCF-51E76330AC6C}"/>
              </a:ext>
            </a:extLst>
          </p:cNvPr>
          <p:cNvSpPr txBox="1"/>
          <p:nvPr/>
        </p:nvSpPr>
        <p:spPr>
          <a:xfrm>
            <a:off x="7769161" y="5238195"/>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a:t>
            </a:r>
          </a:p>
        </p:txBody>
      </p:sp>
      <p:pic>
        <p:nvPicPr>
          <p:cNvPr id="11" name="Picture 6" descr="Flower Clipart With Transparent Background Free Downl - vrogue.co">
            <a:extLst>
              <a:ext uri="{FF2B5EF4-FFF2-40B4-BE49-F238E27FC236}">
                <a16:creationId xmlns:a16="http://schemas.microsoft.com/office/drawing/2014/main" id="{47A0E68E-24A6-469C-BEA8-33AA4557B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601" y="851901"/>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17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Result Analysis (contd.)</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14</a:t>
            </a:fld>
            <a:endParaRPr lang="en-US"/>
          </a:p>
        </p:txBody>
      </p:sp>
      <p:grpSp>
        <p:nvGrpSpPr>
          <p:cNvPr id="32" name="Group 31">
            <a:extLst>
              <a:ext uri="{FF2B5EF4-FFF2-40B4-BE49-F238E27FC236}">
                <a16:creationId xmlns:a16="http://schemas.microsoft.com/office/drawing/2014/main" id="{8A8B2B1A-5976-4C3C-A699-819129645F73}"/>
              </a:ext>
            </a:extLst>
          </p:cNvPr>
          <p:cNvGrpSpPr/>
          <p:nvPr/>
        </p:nvGrpSpPr>
        <p:grpSpPr>
          <a:xfrm>
            <a:off x="1115882" y="1597900"/>
            <a:ext cx="9960235" cy="1887852"/>
            <a:chOff x="1115882" y="1701832"/>
            <a:chExt cx="9960235" cy="1887852"/>
          </a:xfrm>
        </p:grpSpPr>
        <p:grpSp>
          <p:nvGrpSpPr>
            <p:cNvPr id="3" name="Group 2">
              <a:extLst>
                <a:ext uri="{FF2B5EF4-FFF2-40B4-BE49-F238E27FC236}">
                  <a16:creationId xmlns:a16="http://schemas.microsoft.com/office/drawing/2014/main" id="{E5F8F6A8-ED5D-4618-835C-B62AD1CD5011}"/>
                </a:ext>
              </a:extLst>
            </p:cNvPr>
            <p:cNvGrpSpPr/>
            <p:nvPr/>
          </p:nvGrpSpPr>
          <p:grpSpPr>
            <a:xfrm>
              <a:off x="1115882" y="1701832"/>
              <a:ext cx="7432083" cy="1887852"/>
              <a:chOff x="3104631" y="1758284"/>
              <a:chExt cx="8908084" cy="1966001"/>
            </a:xfrm>
          </p:grpSpPr>
          <p:pic>
            <p:nvPicPr>
              <p:cNvPr id="5" name="Picture 4">
                <a:extLst>
                  <a:ext uri="{FF2B5EF4-FFF2-40B4-BE49-F238E27FC236}">
                    <a16:creationId xmlns:a16="http://schemas.microsoft.com/office/drawing/2014/main" id="{296288A5-AD60-4640-A442-D3001F073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386" y="1761867"/>
                <a:ext cx="2893089" cy="1962418"/>
              </a:xfrm>
              <a:prstGeom prst="rect">
                <a:avLst/>
              </a:prstGeom>
            </p:spPr>
          </p:pic>
          <p:pic>
            <p:nvPicPr>
              <p:cNvPr id="6" name="Picture 5">
                <a:extLst>
                  <a:ext uri="{FF2B5EF4-FFF2-40B4-BE49-F238E27FC236}">
                    <a16:creationId xmlns:a16="http://schemas.microsoft.com/office/drawing/2014/main" id="{6395DC20-0C54-40F8-BDF9-7117E5430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9626" y="1761867"/>
                <a:ext cx="2893089" cy="1962418"/>
              </a:xfrm>
              <a:prstGeom prst="rect">
                <a:avLst/>
              </a:prstGeom>
            </p:spPr>
          </p:pic>
          <p:pic>
            <p:nvPicPr>
              <p:cNvPr id="10" name="Picture 9">
                <a:extLst>
                  <a:ext uri="{FF2B5EF4-FFF2-40B4-BE49-F238E27FC236}">
                    <a16:creationId xmlns:a16="http://schemas.microsoft.com/office/drawing/2014/main" id="{6752BDA2-3BF9-4F4D-8E3C-1D1273FF35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4631" y="1758284"/>
                <a:ext cx="2847603" cy="1962418"/>
              </a:xfrm>
              <a:prstGeom prst="rect">
                <a:avLst/>
              </a:prstGeom>
            </p:spPr>
          </p:pic>
        </p:grpSp>
        <p:pic>
          <p:nvPicPr>
            <p:cNvPr id="11" name="Picture 10">
              <a:extLst>
                <a:ext uri="{FF2B5EF4-FFF2-40B4-BE49-F238E27FC236}">
                  <a16:creationId xmlns:a16="http://schemas.microsoft.com/office/drawing/2014/main" id="{0E380672-2967-4B94-9B4B-AED3965E23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2391" y="1701832"/>
              <a:ext cx="2413726" cy="1884411"/>
            </a:xfrm>
            <a:prstGeom prst="rect">
              <a:avLst/>
            </a:prstGeom>
          </p:spPr>
        </p:pic>
      </p:grpSp>
      <p:pic>
        <p:nvPicPr>
          <p:cNvPr id="12" name="Picture 11">
            <a:extLst>
              <a:ext uri="{FF2B5EF4-FFF2-40B4-BE49-F238E27FC236}">
                <a16:creationId xmlns:a16="http://schemas.microsoft.com/office/drawing/2014/main" id="{F3CEF0C0-14E0-4598-BEBA-EEA95F8C9E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5882" y="3780151"/>
            <a:ext cx="2375778" cy="1854785"/>
          </a:xfrm>
          <a:prstGeom prst="rect">
            <a:avLst/>
          </a:prstGeom>
        </p:spPr>
      </p:pic>
      <p:pic>
        <p:nvPicPr>
          <p:cNvPr id="13" name="Picture 12">
            <a:extLst>
              <a:ext uri="{FF2B5EF4-FFF2-40B4-BE49-F238E27FC236}">
                <a16:creationId xmlns:a16="http://schemas.microsoft.com/office/drawing/2014/main" id="{FFC8501F-9FD7-446C-8FF3-637308B97C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6086" y="3780151"/>
            <a:ext cx="2413726" cy="1854785"/>
          </a:xfrm>
          <a:prstGeom prst="rect">
            <a:avLst/>
          </a:prstGeom>
        </p:spPr>
      </p:pic>
      <p:pic>
        <p:nvPicPr>
          <p:cNvPr id="14" name="Picture 13">
            <a:extLst>
              <a:ext uri="{FF2B5EF4-FFF2-40B4-BE49-F238E27FC236}">
                <a16:creationId xmlns:a16="http://schemas.microsoft.com/office/drawing/2014/main" id="{9AB73500-A191-4467-AE49-FE9668FE82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4239" y="3780151"/>
            <a:ext cx="2413726" cy="1854785"/>
          </a:xfrm>
          <a:prstGeom prst="rect">
            <a:avLst/>
          </a:prstGeom>
        </p:spPr>
      </p:pic>
      <p:pic>
        <p:nvPicPr>
          <p:cNvPr id="24" name="Picture 23">
            <a:extLst>
              <a:ext uri="{FF2B5EF4-FFF2-40B4-BE49-F238E27FC236}">
                <a16:creationId xmlns:a16="http://schemas.microsoft.com/office/drawing/2014/main" id="{C06CF2DF-47E2-4A2B-BFA2-8EB93211DD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62391" y="3780151"/>
            <a:ext cx="2413726" cy="1867613"/>
          </a:xfrm>
          <a:prstGeom prst="rect">
            <a:avLst/>
          </a:prstGeom>
        </p:spPr>
      </p:pic>
      <p:grpSp>
        <p:nvGrpSpPr>
          <p:cNvPr id="27" name="Group 26">
            <a:extLst>
              <a:ext uri="{FF2B5EF4-FFF2-40B4-BE49-F238E27FC236}">
                <a16:creationId xmlns:a16="http://schemas.microsoft.com/office/drawing/2014/main" id="{6E2CAD63-AC05-4322-A472-C0D55F8988ED}"/>
              </a:ext>
            </a:extLst>
          </p:cNvPr>
          <p:cNvGrpSpPr/>
          <p:nvPr/>
        </p:nvGrpSpPr>
        <p:grpSpPr>
          <a:xfrm>
            <a:off x="1730884" y="3414359"/>
            <a:ext cx="8653756" cy="351909"/>
            <a:chOff x="1749117" y="3485752"/>
            <a:chExt cx="8653756" cy="351909"/>
          </a:xfrm>
        </p:grpSpPr>
        <p:sp>
          <p:nvSpPr>
            <p:cNvPr id="28" name="TextBox 27">
              <a:extLst>
                <a:ext uri="{FF2B5EF4-FFF2-40B4-BE49-F238E27FC236}">
                  <a16:creationId xmlns:a16="http://schemas.microsoft.com/office/drawing/2014/main" id="{546D137B-8B8C-46E8-8E72-E02FD5B38937}"/>
                </a:ext>
              </a:extLst>
            </p:cNvPr>
            <p:cNvSpPr txBox="1"/>
            <p:nvPr/>
          </p:nvSpPr>
          <p:spPr>
            <a:xfrm>
              <a:off x="1749117" y="3485752"/>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a:t>
              </a:r>
            </a:p>
          </p:txBody>
        </p:sp>
        <p:sp>
          <p:nvSpPr>
            <p:cNvPr id="29" name="TextBox 28">
              <a:extLst>
                <a:ext uri="{FF2B5EF4-FFF2-40B4-BE49-F238E27FC236}">
                  <a16:creationId xmlns:a16="http://schemas.microsoft.com/office/drawing/2014/main" id="{4BE9897F-60F7-4E3F-8400-5348DE54E1C9}"/>
                </a:ext>
              </a:extLst>
            </p:cNvPr>
            <p:cNvSpPr txBox="1"/>
            <p:nvPr/>
          </p:nvSpPr>
          <p:spPr>
            <a:xfrm>
              <a:off x="4066891" y="349910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     (b)</a:t>
              </a:r>
            </a:p>
          </p:txBody>
        </p:sp>
        <p:sp>
          <p:nvSpPr>
            <p:cNvPr id="30" name="TextBox 29">
              <a:extLst>
                <a:ext uri="{FF2B5EF4-FFF2-40B4-BE49-F238E27FC236}">
                  <a16:creationId xmlns:a16="http://schemas.microsoft.com/office/drawing/2014/main" id="{1835EBC1-A40B-4C06-A07C-2B3ED99AD75B}"/>
                </a:ext>
              </a:extLst>
            </p:cNvPr>
            <p:cNvSpPr txBox="1"/>
            <p:nvPr/>
          </p:nvSpPr>
          <p:spPr>
            <a:xfrm>
              <a:off x="9339915" y="348725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(d)</a:t>
              </a:r>
            </a:p>
          </p:txBody>
        </p:sp>
        <p:sp>
          <p:nvSpPr>
            <p:cNvPr id="31" name="TextBox 30">
              <a:extLst>
                <a:ext uri="{FF2B5EF4-FFF2-40B4-BE49-F238E27FC236}">
                  <a16:creationId xmlns:a16="http://schemas.microsoft.com/office/drawing/2014/main" id="{4B333D25-31EB-4424-B88B-C0E41A8B3977}"/>
                </a:ext>
              </a:extLst>
            </p:cNvPr>
            <p:cNvSpPr txBox="1"/>
            <p:nvPr/>
          </p:nvSpPr>
          <p:spPr>
            <a:xfrm>
              <a:off x="6594339" y="3485752"/>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         (c)</a:t>
              </a:r>
            </a:p>
          </p:txBody>
        </p:sp>
      </p:grpSp>
      <p:grpSp>
        <p:nvGrpSpPr>
          <p:cNvPr id="33" name="Group 32">
            <a:extLst>
              <a:ext uri="{FF2B5EF4-FFF2-40B4-BE49-F238E27FC236}">
                <a16:creationId xmlns:a16="http://schemas.microsoft.com/office/drawing/2014/main" id="{E0E517C9-2103-481D-AF19-782B69A636DB}"/>
              </a:ext>
            </a:extLst>
          </p:cNvPr>
          <p:cNvGrpSpPr/>
          <p:nvPr/>
        </p:nvGrpSpPr>
        <p:grpSpPr>
          <a:xfrm>
            <a:off x="1774913" y="5577949"/>
            <a:ext cx="8609727" cy="351386"/>
            <a:chOff x="1756194" y="5477437"/>
            <a:chExt cx="8794554" cy="351386"/>
          </a:xfrm>
        </p:grpSpPr>
        <p:sp>
          <p:nvSpPr>
            <p:cNvPr id="34" name="TextBox 33">
              <a:extLst>
                <a:ext uri="{FF2B5EF4-FFF2-40B4-BE49-F238E27FC236}">
                  <a16:creationId xmlns:a16="http://schemas.microsoft.com/office/drawing/2014/main" id="{B460AF24-A58B-4DC4-823B-B24AD6EED928}"/>
                </a:ext>
              </a:extLst>
            </p:cNvPr>
            <p:cNvSpPr txBox="1"/>
            <p:nvPr/>
          </p:nvSpPr>
          <p:spPr>
            <a:xfrm>
              <a:off x="4281799" y="5490269"/>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a:t>
              </a:r>
            </a:p>
          </p:txBody>
        </p:sp>
        <p:sp>
          <p:nvSpPr>
            <p:cNvPr id="35" name="TextBox 34">
              <a:extLst>
                <a:ext uri="{FF2B5EF4-FFF2-40B4-BE49-F238E27FC236}">
                  <a16:creationId xmlns:a16="http://schemas.microsoft.com/office/drawing/2014/main" id="{F9AA7385-ABCF-4B09-AE22-A8E7494E8D42}"/>
                </a:ext>
              </a:extLst>
            </p:cNvPr>
            <p:cNvSpPr txBox="1"/>
            <p:nvPr/>
          </p:nvSpPr>
          <p:spPr>
            <a:xfrm>
              <a:off x="6853437" y="5490269"/>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(g)</a:t>
              </a:r>
            </a:p>
          </p:txBody>
        </p:sp>
        <p:sp>
          <p:nvSpPr>
            <p:cNvPr id="36" name="TextBox 35">
              <a:extLst>
                <a:ext uri="{FF2B5EF4-FFF2-40B4-BE49-F238E27FC236}">
                  <a16:creationId xmlns:a16="http://schemas.microsoft.com/office/drawing/2014/main" id="{18164997-C717-408E-A499-A4A6B2F31A4B}"/>
                </a:ext>
              </a:extLst>
            </p:cNvPr>
            <p:cNvSpPr txBox="1"/>
            <p:nvPr/>
          </p:nvSpPr>
          <p:spPr>
            <a:xfrm>
              <a:off x="1756194" y="547743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(e)</a:t>
              </a:r>
            </a:p>
          </p:txBody>
        </p:sp>
        <p:sp>
          <p:nvSpPr>
            <p:cNvPr id="37" name="TextBox 36">
              <a:extLst>
                <a:ext uri="{FF2B5EF4-FFF2-40B4-BE49-F238E27FC236}">
                  <a16:creationId xmlns:a16="http://schemas.microsoft.com/office/drawing/2014/main" id="{FB5DE4A2-7EA2-4B83-8C92-7E33B2BE0A62}"/>
                </a:ext>
              </a:extLst>
            </p:cNvPr>
            <p:cNvSpPr txBox="1"/>
            <p:nvPr/>
          </p:nvSpPr>
          <p:spPr>
            <a:xfrm>
              <a:off x="9487790" y="5490269"/>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(h)</a:t>
              </a:r>
            </a:p>
          </p:txBody>
        </p:sp>
      </p:grpSp>
      <p:sp>
        <p:nvSpPr>
          <p:cNvPr id="38" name="TextBox 37">
            <a:extLst>
              <a:ext uri="{FF2B5EF4-FFF2-40B4-BE49-F238E27FC236}">
                <a16:creationId xmlns:a16="http://schemas.microsoft.com/office/drawing/2014/main" id="{7965F703-ED4B-46D5-A86D-06D2F5E6645C}"/>
              </a:ext>
            </a:extLst>
          </p:cNvPr>
          <p:cNvSpPr txBox="1"/>
          <p:nvPr/>
        </p:nvSpPr>
        <p:spPr>
          <a:xfrm>
            <a:off x="1050908" y="5916503"/>
            <a:ext cx="993778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10: (a) Clustered Segmented Image (b) Blue Masking (c) Black and White of Masked Blue Region (d) Canny Edge (e) Contours (f) Blue Flower Counting (g) Yellow Masking (h) Black and White of Masked Yellow Region </a:t>
            </a:r>
          </a:p>
        </p:txBody>
      </p:sp>
      <p:pic>
        <p:nvPicPr>
          <p:cNvPr id="26" name="Picture 6" descr="Flower Clipart With Transparent Background Free Downl - vrogue.co">
            <a:extLst>
              <a:ext uri="{FF2B5EF4-FFF2-40B4-BE49-F238E27FC236}">
                <a16:creationId xmlns:a16="http://schemas.microsoft.com/office/drawing/2014/main" id="{3A5C8319-20EA-40D1-87AE-EC07596CFB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7274"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969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Result Analysis (contd.)</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15</a:t>
            </a:fld>
            <a:endParaRPr lang="en-US"/>
          </a:p>
        </p:txBody>
      </p:sp>
      <p:grpSp>
        <p:nvGrpSpPr>
          <p:cNvPr id="21" name="Group 20">
            <a:extLst>
              <a:ext uri="{FF2B5EF4-FFF2-40B4-BE49-F238E27FC236}">
                <a16:creationId xmlns:a16="http://schemas.microsoft.com/office/drawing/2014/main" id="{67C90EEA-BBC9-4648-A936-46E398E1C684}"/>
              </a:ext>
            </a:extLst>
          </p:cNvPr>
          <p:cNvGrpSpPr/>
          <p:nvPr/>
        </p:nvGrpSpPr>
        <p:grpSpPr>
          <a:xfrm>
            <a:off x="1107141" y="1743064"/>
            <a:ext cx="9977718" cy="3707854"/>
            <a:chOff x="549462" y="788166"/>
            <a:chExt cx="11303863" cy="4120959"/>
          </a:xfrm>
        </p:grpSpPr>
        <p:grpSp>
          <p:nvGrpSpPr>
            <p:cNvPr id="20" name="Group 19">
              <a:extLst>
                <a:ext uri="{FF2B5EF4-FFF2-40B4-BE49-F238E27FC236}">
                  <a16:creationId xmlns:a16="http://schemas.microsoft.com/office/drawing/2014/main" id="{3CB6CD1A-2EBD-4C1E-A686-7014A5970D22}"/>
                </a:ext>
              </a:extLst>
            </p:cNvPr>
            <p:cNvGrpSpPr/>
            <p:nvPr/>
          </p:nvGrpSpPr>
          <p:grpSpPr>
            <a:xfrm>
              <a:off x="3537516" y="788166"/>
              <a:ext cx="8315809" cy="1936724"/>
              <a:chOff x="3712058" y="330391"/>
              <a:chExt cx="8315809" cy="1936724"/>
            </a:xfrm>
          </p:grpSpPr>
          <p:grpSp>
            <p:nvGrpSpPr>
              <p:cNvPr id="10" name="Group 9">
                <a:extLst>
                  <a:ext uri="{FF2B5EF4-FFF2-40B4-BE49-F238E27FC236}">
                    <a16:creationId xmlns:a16="http://schemas.microsoft.com/office/drawing/2014/main" id="{29B812BF-2D8D-4E4D-B66B-2A5ABE0D6155}"/>
                  </a:ext>
                </a:extLst>
              </p:cNvPr>
              <p:cNvGrpSpPr/>
              <p:nvPr/>
            </p:nvGrpSpPr>
            <p:grpSpPr>
              <a:xfrm>
                <a:off x="3712058" y="330392"/>
                <a:ext cx="5329645" cy="1936723"/>
                <a:chOff x="-3240329" y="5809917"/>
                <a:chExt cx="5278136" cy="1687780"/>
              </a:xfrm>
            </p:grpSpPr>
            <p:pic>
              <p:nvPicPr>
                <p:cNvPr id="14" name="Picture 13">
                  <a:extLst>
                    <a:ext uri="{FF2B5EF4-FFF2-40B4-BE49-F238E27FC236}">
                      <a16:creationId xmlns:a16="http://schemas.microsoft.com/office/drawing/2014/main" id="{1EF5097F-14B9-43B2-B460-9F8353C46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29" y="5809917"/>
                  <a:ext cx="2639438" cy="1687248"/>
                </a:xfrm>
                <a:prstGeom prst="rect">
                  <a:avLst/>
                </a:prstGeom>
              </p:spPr>
            </p:pic>
            <p:pic>
              <p:nvPicPr>
                <p:cNvPr id="15" name="Picture 14">
                  <a:extLst>
                    <a:ext uri="{FF2B5EF4-FFF2-40B4-BE49-F238E27FC236}">
                      <a16:creationId xmlns:a16="http://schemas.microsoft.com/office/drawing/2014/main" id="{1284E8E6-F989-41A5-868E-ABDE3A7AA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63" y="5809917"/>
                  <a:ext cx="2531670" cy="1687780"/>
                </a:xfrm>
                <a:prstGeom prst="rect">
                  <a:avLst/>
                </a:prstGeom>
              </p:spPr>
            </p:pic>
          </p:grpSp>
          <p:pic>
            <p:nvPicPr>
              <p:cNvPr id="4" name="Picture 3">
                <a:extLst>
                  <a:ext uri="{FF2B5EF4-FFF2-40B4-BE49-F238E27FC236}">
                    <a16:creationId xmlns:a16="http://schemas.microsoft.com/office/drawing/2014/main" id="{3B26FC05-A23B-47AF-AE5D-31F2D9598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3697" y="330391"/>
                <a:ext cx="2904170" cy="1936113"/>
              </a:xfrm>
              <a:prstGeom prst="rect">
                <a:avLst/>
              </a:prstGeom>
            </p:spPr>
          </p:pic>
        </p:grpSp>
        <p:grpSp>
          <p:nvGrpSpPr>
            <p:cNvPr id="19" name="Group 18">
              <a:extLst>
                <a:ext uri="{FF2B5EF4-FFF2-40B4-BE49-F238E27FC236}">
                  <a16:creationId xmlns:a16="http://schemas.microsoft.com/office/drawing/2014/main" id="{ADA7085A-C93B-4C14-A281-7C51C9BE3320}"/>
                </a:ext>
              </a:extLst>
            </p:cNvPr>
            <p:cNvGrpSpPr/>
            <p:nvPr/>
          </p:nvGrpSpPr>
          <p:grpSpPr>
            <a:xfrm>
              <a:off x="549462" y="788166"/>
              <a:ext cx="11242952" cy="4120959"/>
              <a:chOff x="755650" y="330391"/>
              <a:chExt cx="11242952" cy="4120959"/>
            </a:xfrm>
          </p:grpSpPr>
          <p:pic>
            <p:nvPicPr>
              <p:cNvPr id="6" name="Picture 5">
                <a:extLst>
                  <a:ext uri="{FF2B5EF4-FFF2-40B4-BE49-F238E27FC236}">
                    <a16:creationId xmlns:a16="http://schemas.microsoft.com/office/drawing/2014/main" id="{5123C679-F219-4A7E-B4AB-4BD943E9D7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973" y="2556234"/>
                <a:ext cx="2556376" cy="1895116"/>
              </a:xfrm>
              <a:prstGeom prst="rect">
                <a:avLst/>
              </a:prstGeom>
            </p:spPr>
          </p:pic>
          <p:pic>
            <p:nvPicPr>
              <p:cNvPr id="8" name="Picture 7">
                <a:extLst>
                  <a:ext uri="{FF2B5EF4-FFF2-40B4-BE49-F238E27FC236}">
                    <a16:creationId xmlns:a16="http://schemas.microsoft.com/office/drawing/2014/main" id="{0AE37069-AA98-4BE0-B36A-E2313CE429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3704" y="2546350"/>
                <a:ext cx="2665196" cy="1905000"/>
              </a:xfrm>
              <a:prstGeom prst="rect">
                <a:avLst/>
              </a:prstGeom>
            </p:spPr>
          </p:pic>
          <p:pic>
            <p:nvPicPr>
              <p:cNvPr id="13" name="Picture 12">
                <a:extLst>
                  <a:ext uri="{FF2B5EF4-FFF2-40B4-BE49-F238E27FC236}">
                    <a16:creationId xmlns:a16="http://schemas.microsoft.com/office/drawing/2014/main" id="{A528F2BC-5A81-45CB-8732-F3F76D8788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650" y="330391"/>
                <a:ext cx="2879982" cy="1936113"/>
              </a:xfrm>
              <a:prstGeom prst="rect">
                <a:avLst/>
              </a:prstGeom>
            </p:spPr>
          </p:pic>
          <p:pic>
            <p:nvPicPr>
              <p:cNvPr id="16" name="Picture 15">
                <a:extLst>
                  <a:ext uri="{FF2B5EF4-FFF2-40B4-BE49-F238E27FC236}">
                    <a16:creationId xmlns:a16="http://schemas.microsoft.com/office/drawing/2014/main" id="{81C92690-22C1-4598-BA1D-D4F0EB81F9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5343" y="2556234"/>
                <a:ext cx="2843259" cy="1895116"/>
              </a:xfrm>
              <a:prstGeom prst="rect">
                <a:avLst/>
              </a:prstGeom>
            </p:spPr>
          </p:pic>
          <p:pic>
            <p:nvPicPr>
              <p:cNvPr id="18" name="Picture 17">
                <a:extLst>
                  <a:ext uri="{FF2B5EF4-FFF2-40B4-BE49-F238E27FC236}">
                    <a16:creationId xmlns:a16="http://schemas.microsoft.com/office/drawing/2014/main" id="{4C44AB88-06E9-45A8-A83C-156F9C3E50B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8132" y="2546350"/>
                <a:ext cx="2857500" cy="1905000"/>
              </a:xfrm>
              <a:prstGeom prst="rect">
                <a:avLst/>
              </a:prstGeom>
            </p:spPr>
          </p:pic>
        </p:grpSp>
      </p:grpSp>
      <p:grpSp>
        <p:nvGrpSpPr>
          <p:cNvPr id="22" name="Group 21">
            <a:extLst>
              <a:ext uri="{FF2B5EF4-FFF2-40B4-BE49-F238E27FC236}">
                <a16:creationId xmlns:a16="http://schemas.microsoft.com/office/drawing/2014/main" id="{4AF81846-ED82-404B-9728-35F500D4521B}"/>
              </a:ext>
            </a:extLst>
          </p:cNvPr>
          <p:cNvGrpSpPr/>
          <p:nvPr/>
        </p:nvGrpSpPr>
        <p:grpSpPr>
          <a:xfrm>
            <a:off x="1730884" y="3414359"/>
            <a:ext cx="8653756" cy="351909"/>
            <a:chOff x="1749117" y="3485752"/>
            <a:chExt cx="8653756" cy="351909"/>
          </a:xfrm>
        </p:grpSpPr>
        <p:sp>
          <p:nvSpPr>
            <p:cNvPr id="23" name="TextBox 22">
              <a:extLst>
                <a:ext uri="{FF2B5EF4-FFF2-40B4-BE49-F238E27FC236}">
                  <a16:creationId xmlns:a16="http://schemas.microsoft.com/office/drawing/2014/main" id="{C688A1BE-1263-4BD5-948E-2DCF22B0C072}"/>
                </a:ext>
              </a:extLst>
            </p:cNvPr>
            <p:cNvSpPr txBox="1"/>
            <p:nvPr/>
          </p:nvSpPr>
          <p:spPr>
            <a:xfrm>
              <a:off x="1749117" y="3485752"/>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p:txBody>
        </p:sp>
        <p:sp>
          <p:nvSpPr>
            <p:cNvPr id="24" name="TextBox 23">
              <a:extLst>
                <a:ext uri="{FF2B5EF4-FFF2-40B4-BE49-F238E27FC236}">
                  <a16:creationId xmlns:a16="http://schemas.microsoft.com/office/drawing/2014/main" id="{196C17B9-FDFE-4269-A09A-D10E47472993}"/>
                </a:ext>
              </a:extLst>
            </p:cNvPr>
            <p:cNvSpPr txBox="1"/>
            <p:nvPr/>
          </p:nvSpPr>
          <p:spPr>
            <a:xfrm>
              <a:off x="4066891" y="349910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     (j)</a:t>
              </a:r>
            </a:p>
          </p:txBody>
        </p:sp>
        <p:sp>
          <p:nvSpPr>
            <p:cNvPr id="25" name="TextBox 24">
              <a:extLst>
                <a:ext uri="{FF2B5EF4-FFF2-40B4-BE49-F238E27FC236}">
                  <a16:creationId xmlns:a16="http://schemas.microsoft.com/office/drawing/2014/main" id="{585869DD-B92A-4914-BEFF-17C7E77E45ED}"/>
                </a:ext>
              </a:extLst>
            </p:cNvPr>
            <p:cNvSpPr txBox="1"/>
            <p:nvPr/>
          </p:nvSpPr>
          <p:spPr>
            <a:xfrm>
              <a:off x="9339915" y="348725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(l)</a:t>
              </a:r>
            </a:p>
          </p:txBody>
        </p:sp>
        <p:sp>
          <p:nvSpPr>
            <p:cNvPr id="26" name="TextBox 25">
              <a:extLst>
                <a:ext uri="{FF2B5EF4-FFF2-40B4-BE49-F238E27FC236}">
                  <a16:creationId xmlns:a16="http://schemas.microsoft.com/office/drawing/2014/main" id="{5F3F6DB9-EC1B-4906-BA47-BD628D5441A9}"/>
                </a:ext>
              </a:extLst>
            </p:cNvPr>
            <p:cNvSpPr txBox="1"/>
            <p:nvPr/>
          </p:nvSpPr>
          <p:spPr>
            <a:xfrm>
              <a:off x="6594339" y="3485752"/>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         (k)</a:t>
              </a:r>
            </a:p>
          </p:txBody>
        </p:sp>
      </p:grpSp>
      <p:grpSp>
        <p:nvGrpSpPr>
          <p:cNvPr id="27" name="Group 26">
            <a:extLst>
              <a:ext uri="{FF2B5EF4-FFF2-40B4-BE49-F238E27FC236}">
                <a16:creationId xmlns:a16="http://schemas.microsoft.com/office/drawing/2014/main" id="{9352F7DA-D14B-408B-B15A-568CCF985232}"/>
              </a:ext>
            </a:extLst>
          </p:cNvPr>
          <p:cNvGrpSpPr/>
          <p:nvPr/>
        </p:nvGrpSpPr>
        <p:grpSpPr>
          <a:xfrm>
            <a:off x="1692922" y="5397689"/>
            <a:ext cx="8653756" cy="351909"/>
            <a:chOff x="1749117" y="3485752"/>
            <a:chExt cx="8653756" cy="351909"/>
          </a:xfrm>
        </p:grpSpPr>
        <p:sp>
          <p:nvSpPr>
            <p:cNvPr id="28" name="TextBox 27">
              <a:extLst>
                <a:ext uri="{FF2B5EF4-FFF2-40B4-BE49-F238E27FC236}">
                  <a16:creationId xmlns:a16="http://schemas.microsoft.com/office/drawing/2014/main" id="{13757349-59E2-4FE8-88B5-CF9A3B5A0FF6}"/>
                </a:ext>
              </a:extLst>
            </p:cNvPr>
            <p:cNvSpPr txBox="1"/>
            <p:nvPr/>
          </p:nvSpPr>
          <p:spPr>
            <a:xfrm>
              <a:off x="1749117" y="3485752"/>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(m)</a:t>
              </a:r>
            </a:p>
          </p:txBody>
        </p:sp>
        <p:sp>
          <p:nvSpPr>
            <p:cNvPr id="29" name="TextBox 28">
              <a:extLst>
                <a:ext uri="{FF2B5EF4-FFF2-40B4-BE49-F238E27FC236}">
                  <a16:creationId xmlns:a16="http://schemas.microsoft.com/office/drawing/2014/main" id="{9A1BCDBE-F754-42D3-8B2F-B47E50B7F6A2}"/>
                </a:ext>
              </a:extLst>
            </p:cNvPr>
            <p:cNvSpPr txBox="1"/>
            <p:nvPr/>
          </p:nvSpPr>
          <p:spPr>
            <a:xfrm>
              <a:off x="4066891" y="349910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     (n)</a:t>
              </a:r>
            </a:p>
          </p:txBody>
        </p:sp>
        <p:sp>
          <p:nvSpPr>
            <p:cNvPr id="30" name="TextBox 29">
              <a:extLst>
                <a:ext uri="{FF2B5EF4-FFF2-40B4-BE49-F238E27FC236}">
                  <a16:creationId xmlns:a16="http://schemas.microsoft.com/office/drawing/2014/main" id="{B756D3F5-6623-4CD7-ABC1-1E703A9E3ACC}"/>
                </a:ext>
              </a:extLst>
            </p:cNvPr>
            <p:cNvSpPr txBox="1"/>
            <p:nvPr/>
          </p:nvSpPr>
          <p:spPr>
            <a:xfrm>
              <a:off x="9339915" y="348725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a:t>
              </a:r>
            </a:p>
          </p:txBody>
        </p:sp>
        <p:sp>
          <p:nvSpPr>
            <p:cNvPr id="31" name="TextBox 30">
              <a:extLst>
                <a:ext uri="{FF2B5EF4-FFF2-40B4-BE49-F238E27FC236}">
                  <a16:creationId xmlns:a16="http://schemas.microsoft.com/office/drawing/2014/main" id="{CD1128E5-1C9A-4A1A-A333-2ECA73A1B4E9}"/>
                </a:ext>
              </a:extLst>
            </p:cNvPr>
            <p:cNvSpPr txBox="1"/>
            <p:nvPr/>
          </p:nvSpPr>
          <p:spPr>
            <a:xfrm>
              <a:off x="6594339" y="3485752"/>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         (o)</a:t>
              </a:r>
            </a:p>
          </p:txBody>
        </p:sp>
      </p:grpSp>
      <p:sp>
        <p:nvSpPr>
          <p:cNvPr id="32" name="TextBox 31">
            <a:extLst>
              <a:ext uri="{FF2B5EF4-FFF2-40B4-BE49-F238E27FC236}">
                <a16:creationId xmlns:a16="http://schemas.microsoft.com/office/drawing/2014/main" id="{6505EFA6-FC56-44B8-889C-EAB29AF13EDB}"/>
              </a:ext>
            </a:extLst>
          </p:cNvPr>
          <p:cNvSpPr txBox="1"/>
          <p:nvPr/>
        </p:nvSpPr>
        <p:spPr>
          <a:xfrm>
            <a:off x="1050908" y="5662524"/>
            <a:ext cx="993778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11: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Canny Edge of Yellow Masked (j) Contours (k) Counting of Yellow Flowers (l) Masking of Red Range (m) Black and White of Masked Red Range (n) Canny Edged (o) Contours (p) Counting of Red Flowers </a:t>
            </a:r>
          </a:p>
        </p:txBody>
      </p:sp>
      <p:pic>
        <p:nvPicPr>
          <p:cNvPr id="33" name="Picture 6" descr="Flower Clipart With Transparent Background Free Downl - vrogue.co">
            <a:extLst>
              <a:ext uri="{FF2B5EF4-FFF2-40B4-BE49-F238E27FC236}">
                <a16:creationId xmlns:a16="http://schemas.microsoft.com/office/drawing/2014/main" id="{F047445B-6EEA-4F88-9B46-C9A464ACCFD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4033" y="841577"/>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5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Result Analysis (contd.)</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16</a:t>
            </a:fld>
            <a:endParaRPr lang="en-US"/>
          </a:p>
        </p:txBody>
      </p:sp>
      <p:pic>
        <p:nvPicPr>
          <p:cNvPr id="5" name="Picture 4">
            <a:extLst>
              <a:ext uri="{FF2B5EF4-FFF2-40B4-BE49-F238E27FC236}">
                <a16:creationId xmlns:a16="http://schemas.microsoft.com/office/drawing/2014/main" id="{34D9A5A9-0225-4280-A3F9-756283696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824" y="2969003"/>
            <a:ext cx="2556376" cy="1329337"/>
          </a:xfrm>
          <a:prstGeom prst="rect">
            <a:avLst/>
          </a:prstGeom>
        </p:spPr>
      </p:pic>
      <p:pic>
        <p:nvPicPr>
          <p:cNvPr id="6" name="Picture 5">
            <a:extLst>
              <a:ext uri="{FF2B5EF4-FFF2-40B4-BE49-F238E27FC236}">
                <a16:creationId xmlns:a16="http://schemas.microsoft.com/office/drawing/2014/main" id="{0C710A2D-5969-4BCC-8543-D79BB24E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564" y="1952383"/>
            <a:ext cx="4975411" cy="3316941"/>
          </a:xfrm>
          <a:prstGeom prst="rect">
            <a:avLst/>
          </a:prstGeom>
        </p:spPr>
      </p:pic>
      <p:sp>
        <p:nvSpPr>
          <p:cNvPr id="8" name="TextBox 7">
            <a:extLst>
              <a:ext uri="{FF2B5EF4-FFF2-40B4-BE49-F238E27FC236}">
                <a16:creationId xmlns:a16="http://schemas.microsoft.com/office/drawing/2014/main" id="{43E4EAB1-A912-43C3-8E9D-1775D0BF8151}"/>
              </a:ext>
            </a:extLst>
          </p:cNvPr>
          <p:cNvSpPr txBox="1"/>
          <p:nvPr/>
        </p:nvSpPr>
        <p:spPr>
          <a:xfrm>
            <a:off x="1050908" y="5777446"/>
            <a:ext cx="993778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12: (q) Blended Image of Counting Blue, Red, Yellow Flowers (r) Output Terminal Result</a:t>
            </a:r>
          </a:p>
        </p:txBody>
      </p:sp>
      <p:sp>
        <p:nvSpPr>
          <p:cNvPr id="10" name="TextBox 9">
            <a:extLst>
              <a:ext uri="{FF2B5EF4-FFF2-40B4-BE49-F238E27FC236}">
                <a16:creationId xmlns:a16="http://schemas.microsoft.com/office/drawing/2014/main" id="{5176F0A5-DF57-4424-8390-E9799894127C}"/>
              </a:ext>
            </a:extLst>
          </p:cNvPr>
          <p:cNvSpPr txBox="1"/>
          <p:nvPr/>
        </p:nvSpPr>
        <p:spPr>
          <a:xfrm>
            <a:off x="4098790" y="5269324"/>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(q)</a:t>
            </a:r>
          </a:p>
        </p:txBody>
      </p:sp>
      <p:sp>
        <p:nvSpPr>
          <p:cNvPr id="11" name="TextBox 10">
            <a:extLst>
              <a:ext uri="{FF2B5EF4-FFF2-40B4-BE49-F238E27FC236}">
                <a16:creationId xmlns:a16="http://schemas.microsoft.com/office/drawing/2014/main" id="{1883459B-880F-4589-9AFF-B3CB689096B1}"/>
              </a:ext>
            </a:extLst>
          </p:cNvPr>
          <p:cNvSpPr txBox="1"/>
          <p:nvPr/>
        </p:nvSpPr>
        <p:spPr>
          <a:xfrm>
            <a:off x="8172533" y="4298340"/>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(r)</a:t>
            </a:r>
          </a:p>
        </p:txBody>
      </p:sp>
      <p:pic>
        <p:nvPicPr>
          <p:cNvPr id="12" name="Picture 6" descr="Flower Clipart With Transparent Background Free Downl - vrogue.co">
            <a:extLst>
              <a:ext uri="{FF2B5EF4-FFF2-40B4-BE49-F238E27FC236}">
                <a16:creationId xmlns:a16="http://schemas.microsoft.com/office/drawing/2014/main" id="{FD7DF770-89A7-4EC3-A790-3BC241CDC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7275" y="850065"/>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05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Conclusion</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17</a:t>
            </a:fld>
            <a:endParaRPr lang="en-US"/>
          </a:p>
        </p:txBody>
      </p:sp>
      <p:sp>
        <p:nvSpPr>
          <p:cNvPr id="8" name="TextBox 7">
            <a:extLst>
              <a:ext uri="{FF2B5EF4-FFF2-40B4-BE49-F238E27FC236}">
                <a16:creationId xmlns:a16="http://schemas.microsoft.com/office/drawing/2014/main" id="{153BF6EA-88EB-4722-BD3F-C9BB4575202A}"/>
              </a:ext>
            </a:extLst>
          </p:cNvPr>
          <p:cNvSpPr txBox="1"/>
          <p:nvPr/>
        </p:nvSpPr>
        <p:spPr>
          <a:xfrm>
            <a:off x="1120587" y="2282048"/>
            <a:ext cx="10233213" cy="3046988"/>
          </a:xfrm>
          <a:prstGeom prst="rect">
            <a:avLst/>
          </a:prstGeom>
          <a:noFill/>
        </p:spPr>
        <p:txBody>
          <a:bodyPr wrap="square">
            <a:spAutoFit/>
          </a:bodyPr>
          <a:lstStyle/>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Combination of K-shift clustering and color range masking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Extraction of main color themes from images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Making it for applications in botany of digital image processing and visual content analysis  in case of real-world scenarios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case of limitations, sometimes, overlapping of flowers counted as one flower</a:t>
            </a:r>
            <a:endParaRPr lang="en-US" sz="2400" b="1" dirty="0">
              <a:latin typeface="Times New Roman" panose="02020603050405020304" pitchFamily="18" charset="0"/>
              <a:cs typeface="Times New Roman" panose="02020603050405020304" pitchFamily="18" charset="0"/>
            </a:endParaRPr>
          </a:p>
        </p:txBody>
      </p:sp>
      <p:pic>
        <p:nvPicPr>
          <p:cNvPr id="6" name="Picture 6" descr="Flower Clipart With Transparent Background Free Downl - vrogue.co">
            <a:extLst>
              <a:ext uri="{FF2B5EF4-FFF2-40B4-BE49-F238E27FC236}">
                <a16:creationId xmlns:a16="http://schemas.microsoft.com/office/drawing/2014/main" id="{5B3A5EBB-64AD-4F3F-B029-1EF9BBCCA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521"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414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831850" y="3036585"/>
            <a:ext cx="10528300" cy="784830"/>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18</a:t>
            </a:fld>
            <a:endParaRPr lang="en-US"/>
          </a:p>
        </p:txBody>
      </p:sp>
      <p:pic>
        <p:nvPicPr>
          <p:cNvPr id="9" name="Picture 6" descr="Flower Clipart With Transparent Background Free Downl - vrogue.co">
            <a:extLst>
              <a:ext uri="{FF2B5EF4-FFF2-40B4-BE49-F238E27FC236}">
                <a16:creationId xmlns:a16="http://schemas.microsoft.com/office/drawing/2014/main" id="{1450B676-E954-4FB2-B0CF-37BBA354B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638" y="3078133"/>
            <a:ext cx="708066" cy="7017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lower Clipart With Transparent Background Free Downl - vrogue.co">
            <a:extLst>
              <a:ext uri="{FF2B5EF4-FFF2-40B4-BE49-F238E27FC236}">
                <a16:creationId xmlns:a16="http://schemas.microsoft.com/office/drawing/2014/main" id="{266CA368-96FA-4105-9A5A-EDA5102CE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298" y="3078134"/>
            <a:ext cx="708066" cy="701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91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308336" y="2274838"/>
            <a:ext cx="8799369" cy="230832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Introduction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Problem Statement</a:t>
            </a:r>
          </a:p>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Objective</a:t>
            </a:r>
          </a:p>
          <a:p>
            <a:pPr marL="342900" indent="-342900" algn="just">
              <a:buFont typeface="Wingdings" panose="05000000000000000000" pitchFamily="2" charset="2"/>
              <a:buChar char="§"/>
            </a:pPr>
            <a:r>
              <a:rPr lang="en-US" sz="2400" b="0" i="0" dirty="0">
                <a:solidFill>
                  <a:srgbClr val="0D0D0D"/>
                </a:solidFill>
                <a:effectLst/>
                <a:latin typeface="Times New Roman" panose="02020603050405020304" pitchFamily="18" charset="0"/>
                <a:cs typeface="Times New Roman" panose="02020603050405020304" pitchFamily="18" charset="0"/>
              </a:rPr>
              <a:t>Methodology</a:t>
            </a:r>
          </a:p>
          <a:p>
            <a:pPr marL="342900" indent="-342900" algn="just">
              <a:buFont typeface="Wingdings" panose="05000000000000000000" pitchFamily="2" charset="2"/>
              <a:buChar char="§"/>
            </a:pPr>
            <a:r>
              <a:rPr lang="en-US" sz="2400" b="0" i="0" dirty="0">
                <a:solidFill>
                  <a:srgbClr val="0D0D0D"/>
                </a:solidFill>
                <a:effectLst/>
                <a:latin typeface="Times New Roman" panose="02020603050405020304" pitchFamily="18" charset="0"/>
                <a:cs typeface="Times New Roman" panose="02020603050405020304" pitchFamily="18" charset="0"/>
              </a:rPr>
              <a:t>Result Analysis</a:t>
            </a:r>
          </a:p>
          <a:p>
            <a:pPr marL="342900" indent="-342900" algn="just">
              <a:buFont typeface="Wingdings" panose="05000000000000000000" pitchFamily="2" charset="2"/>
              <a:buChar char="§"/>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Contents</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2</a:t>
            </a:fld>
            <a:endParaRPr lang="en-US"/>
          </a:p>
        </p:txBody>
      </p:sp>
      <p:pic>
        <p:nvPicPr>
          <p:cNvPr id="9" name="Picture 6" descr="Flower Clipart With Transparent Background Free Downl - vrogue.co">
            <a:extLst>
              <a:ext uri="{FF2B5EF4-FFF2-40B4-BE49-F238E27FC236}">
                <a16:creationId xmlns:a16="http://schemas.microsoft.com/office/drawing/2014/main" id="{1450B676-E954-4FB2-B0CF-37BBA354B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897"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1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043203" y="2399628"/>
            <a:ext cx="10105593" cy="3046988"/>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Flower counting is the process of using image processing techniques to identify and quantify the number of flowers present in a given photograph</a:t>
            </a:r>
          </a:p>
          <a:p>
            <a:pPr algn="just"/>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Isolation of flowers using noise reduction, thresholding and segmentation</a:t>
            </a:r>
          </a:p>
          <a:p>
            <a:pPr algn="just"/>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Tackling challenges involving flower variability and environmental conditions</a:t>
            </a:r>
          </a:p>
          <a:p>
            <a:pPr algn="just"/>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counting for botanists, farmers and researchers</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Introduction</a:t>
            </a:r>
            <a:endParaRPr lang="en-US" sz="4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3</a:t>
            </a:fld>
            <a:endParaRPr lang="en-US"/>
          </a:p>
        </p:txBody>
      </p:sp>
      <p:pic>
        <p:nvPicPr>
          <p:cNvPr id="6" name="Picture 6" descr="Flower Clipart With Transparent Background Free Downl - vrogue.co">
            <a:extLst>
              <a:ext uri="{FF2B5EF4-FFF2-40B4-BE49-F238E27FC236}">
                <a16:creationId xmlns:a16="http://schemas.microsoft.com/office/drawing/2014/main" id="{097614F4-664E-4719-BAA3-4DB53B7E7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874"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03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410756" y="1883509"/>
            <a:ext cx="10105593" cy="1200329"/>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Identifying flowers including that is hardly seen through eyesight</a:t>
            </a:r>
          </a:p>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Input: Images of various colored flowers including forest images</a:t>
            </a:r>
          </a:p>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Output: Annotated image with flower counts according to color</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Problem Statement</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4</a:t>
            </a:fld>
            <a:endParaRPr lang="en-US"/>
          </a:p>
        </p:txBody>
      </p:sp>
      <p:sp>
        <p:nvSpPr>
          <p:cNvPr id="10" name="TextBox 9">
            <a:extLst>
              <a:ext uri="{FF2B5EF4-FFF2-40B4-BE49-F238E27FC236}">
                <a16:creationId xmlns:a16="http://schemas.microsoft.com/office/drawing/2014/main" id="{901F5940-CA48-4561-A0A8-D5B31A11C020}"/>
              </a:ext>
            </a:extLst>
          </p:cNvPr>
          <p:cNvSpPr txBox="1"/>
          <p:nvPr/>
        </p:nvSpPr>
        <p:spPr>
          <a:xfrm>
            <a:off x="3940249" y="5900557"/>
            <a:ext cx="431150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Figure 1: (a) Input Image (b) Target Output Image</a:t>
            </a:r>
          </a:p>
        </p:txBody>
      </p:sp>
      <p:grpSp>
        <p:nvGrpSpPr>
          <p:cNvPr id="20" name="Group 19">
            <a:extLst>
              <a:ext uri="{FF2B5EF4-FFF2-40B4-BE49-F238E27FC236}">
                <a16:creationId xmlns:a16="http://schemas.microsoft.com/office/drawing/2014/main" id="{FD49B9C8-593D-4057-A251-8CAC54BCA411}"/>
              </a:ext>
            </a:extLst>
          </p:cNvPr>
          <p:cNvGrpSpPr/>
          <p:nvPr/>
        </p:nvGrpSpPr>
        <p:grpSpPr>
          <a:xfrm>
            <a:off x="2820144" y="3396636"/>
            <a:ext cx="6551710" cy="2115396"/>
            <a:chOff x="-112620" y="1524000"/>
            <a:chExt cx="6551710" cy="2115396"/>
          </a:xfrm>
        </p:grpSpPr>
        <p:pic>
          <p:nvPicPr>
            <p:cNvPr id="16" name="Picture 15">
              <a:extLst>
                <a:ext uri="{FF2B5EF4-FFF2-40B4-BE49-F238E27FC236}">
                  <a16:creationId xmlns:a16="http://schemas.microsoft.com/office/drawing/2014/main" id="{AD692251-3599-4FEB-8B7D-5C63D0614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998" y="1524001"/>
              <a:ext cx="3173092" cy="2115395"/>
            </a:xfrm>
            <a:prstGeom prst="rect">
              <a:avLst/>
            </a:prstGeom>
          </p:spPr>
        </p:pic>
        <p:pic>
          <p:nvPicPr>
            <p:cNvPr id="19" name="Picture 18">
              <a:extLst>
                <a:ext uri="{FF2B5EF4-FFF2-40B4-BE49-F238E27FC236}">
                  <a16:creationId xmlns:a16="http://schemas.microsoft.com/office/drawing/2014/main" id="{D6781EBB-6161-453D-BD47-7EDCDBA55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20" y="1524000"/>
              <a:ext cx="3173092" cy="2105025"/>
            </a:xfrm>
            <a:prstGeom prst="rect">
              <a:avLst/>
            </a:prstGeom>
          </p:spPr>
        </p:pic>
      </p:grpSp>
      <p:sp>
        <p:nvSpPr>
          <p:cNvPr id="11" name="TextBox 10">
            <a:extLst>
              <a:ext uri="{FF2B5EF4-FFF2-40B4-BE49-F238E27FC236}">
                <a16:creationId xmlns:a16="http://schemas.microsoft.com/office/drawing/2014/main" id="{9C976E78-10B0-4F41-B4AF-290D4EBC094B}"/>
              </a:ext>
            </a:extLst>
          </p:cNvPr>
          <p:cNvSpPr txBox="1"/>
          <p:nvPr/>
        </p:nvSpPr>
        <p:spPr>
          <a:xfrm>
            <a:off x="7572750" y="5517065"/>
            <a:ext cx="42511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(b)</a:t>
            </a:r>
          </a:p>
        </p:txBody>
      </p:sp>
      <p:sp>
        <p:nvSpPr>
          <p:cNvPr id="12" name="TextBox 11">
            <a:extLst>
              <a:ext uri="{FF2B5EF4-FFF2-40B4-BE49-F238E27FC236}">
                <a16:creationId xmlns:a16="http://schemas.microsoft.com/office/drawing/2014/main" id="{5520E6CB-6C13-427A-808C-1C3ECCCBBF1A}"/>
              </a:ext>
            </a:extLst>
          </p:cNvPr>
          <p:cNvSpPr txBox="1"/>
          <p:nvPr/>
        </p:nvSpPr>
        <p:spPr>
          <a:xfrm>
            <a:off x="4194132" y="5487219"/>
            <a:ext cx="41389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a:t>
            </a:r>
          </a:p>
        </p:txBody>
      </p:sp>
      <p:pic>
        <p:nvPicPr>
          <p:cNvPr id="13" name="Picture 6" descr="Flower Clipart With Transparent Background Free Downl - vrogue.co">
            <a:extLst>
              <a:ext uri="{FF2B5EF4-FFF2-40B4-BE49-F238E27FC236}">
                <a16:creationId xmlns:a16="http://schemas.microsoft.com/office/drawing/2014/main" id="{F0508A2B-E61E-4C5E-98A3-E455F1F57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0709"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02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043203" y="2584295"/>
            <a:ext cx="10105593" cy="1938992"/>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Developing a system to automatically count the number of flowers</a:t>
            </a:r>
          </a:p>
          <a:p>
            <a:pPr algn="just"/>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Providing an easy-to-use interface for uploading images and viewing results</a:t>
            </a:r>
          </a:p>
          <a:p>
            <a:pPr algn="just"/>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Enabling flower counting for field applications</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Objective</a:t>
            </a: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5</a:t>
            </a:fld>
            <a:endParaRPr lang="en-US"/>
          </a:p>
        </p:txBody>
      </p:sp>
      <p:pic>
        <p:nvPicPr>
          <p:cNvPr id="6" name="Picture 6" descr="Flower Clipart With Transparent Background Free Downl - vrogue.co">
            <a:extLst>
              <a:ext uri="{FF2B5EF4-FFF2-40B4-BE49-F238E27FC236}">
                <a16:creationId xmlns:a16="http://schemas.microsoft.com/office/drawing/2014/main" id="{D47CAA9D-B305-426B-8378-9BB1FF706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474"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32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178357" y="2099395"/>
            <a:ext cx="10105593" cy="461665"/>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rgbClr val="0D0D0D"/>
                </a:solidFill>
                <a:latin typeface="Times New Roman" panose="02020603050405020304" pitchFamily="18" charset="0"/>
                <a:cs typeface="Times New Roman" panose="02020603050405020304" pitchFamily="18" charset="0"/>
              </a:rPr>
              <a:t>User-friendly Interface</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7551"/>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Methodology</a:t>
            </a:r>
            <a:endParaRPr lang="en-US" sz="4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6</a:t>
            </a:fld>
            <a:endParaRPr lang="en-US"/>
          </a:p>
        </p:txBody>
      </p:sp>
      <p:pic>
        <p:nvPicPr>
          <p:cNvPr id="6" name="Picture 5">
            <a:extLst>
              <a:ext uri="{FF2B5EF4-FFF2-40B4-BE49-F238E27FC236}">
                <a16:creationId xmlns:a16="http://schemas.microsoft.com/office/drawing/2014/main" id="{2CB544EE-CDB3-4B63-867F-B97B7E2601D8}"/>
              </a:ext>
            </a:extLst>
          </p:cNvPr>
          <p:cNvPicPr>
            <a:picLocks noChangeAspect="1"/>
          </p:cNvPicPr>
          <p:nvPr/>
        </p:nvPicPr>
        <p:blipFill rotWithShape="1">
          <a:blip r:embed="rId2">
            <a:extLst>
              <a:ext uri="{28A0092B-C50C-407E-A947-70E740481C1C}">
                <a14:useLocalDpi xmlns:a14="http://schemas.microsoft.com/office/drawing/2010/main" val="0"/>
              </a:ext>
            </a:extLst>
          </a:blip>
          <a:srcRect t="1859" r="33143" b="37528"/>
          <a:stretch/>
        </p:blipFill>
        <p:spPr>
          <a:xfrm>
            <a:off x="2823319" y="2561060"/>
            <a:ext cx="6392962" cy="3158522"/>
          </a:xfrm>
          <a:prstGeom prst="rect">
            <a:avLst/>
          </a:prstGeom>
        </p:spPr>
      </p:pic>
      <p:sp>
        <p:nvSpPr>
          <p:cNvPr id="8" name="TextBox 7">
            <a:extLst>
              <a:ext uri="{FF2B5EF4-FFF2-40B4-BE49-F238E27FC236}">
                <a16:creationId xmlns:a16="http://schemas.microsoft.com/office/drawing/2014/main" id="{90ADCBD8-6412-4410-A512-F9214FD6A509}"/>
              </a:ext>
            </a:extLst>
          </p:cNvPr>
          <p:cNvSpPr txBox="1"/>
          <p:nvPr/>
        </p:nvSpPr>
        <p:spPr>
          <a:xfrm>
            <a:off x="3965897" y="5820895"/>
            <a:ext cx="358143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Figure 2: User can select real-time image</a:t>
            </a:r>
          </a:p>
        </p:txBody>
      </p:sp>
      <p:pic>
        <p:nvPicPr>
          <p:cNvPr id="10" name="Picture 6" descr="Flower Clipart With Transparent Background Free Downl - vrogue.co">
            <a:extLst>
              <a:ext uri="{FF2B5EF4-FFF2-40B4-BE49-F238E27FC236}">
                <a16:creationId xmlns:a16="http://schemas.microsoft.com/office/drawing/2014/main" id="{21841C03-A84A-47F4-8A46-014126A86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862" y="855665"/>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37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178357" y="1885569"/>
            <a:ext cx="10105593" cy="461665"/>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solidFill>
                  <a:srgbClr val="0D0D0D"/>
                </a:solidFill>
                <a:latin typeface="Times New Roman" panose="02020603050405020304" pitchFamily="18" charset="0"/>
                <a:cs typeface="Times New Roman" panose="02020603050405020304" pitchFamily="18" charset="0"/>
              </a:rPr>
              <a:t>Used pre-defined web colors for clustering</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Methodology (contd.)</a:t>
            </a:r>
            <a:endParaRPr lang="en-US" sz="4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7</a:t>
            </a:fld>
            <a:endParaRPr lang="en-US"/>
          </a:p>
        </p:txBody>
      </p:sp>
      <p:grpSp>
        <p:nvGrpSpPr>
          <p:cNvPr id="3" name="Group 2">
            <a:extLst>
              <a:ext uri="{FF2B5EF4-FFF2-40B4-BE49-F238E27FC236}">
                <a16:creationId xmlns:a16="http://schemas.microsoft.com/office/drawing/2014/main" id="{AE380C94-9CDF-4B62-AFA9-7A779E75F0E6}"/>
              </a:ext>
            </a:extLst>
          </p:cNvPr>
          <p:cNvGrpSpPr/>
          <p:nvPr/>
        </p:nvGrpSpPr>
        <p:grpSpPr>
          <a:xfrm>
            <a:off x="3030070" y="3112240"/>
            <a:ext cx="6131859" cy="2757511"/>
            <a:chOff x="3030069" y="3299722"/>
            <a:chExt cx="6131859" cy="2757511"/>
          </a:xfrm>
        </p:grpSpPr>
        <p:sp>
          <p:nvSpPr>
            <p:cNvPr id="8" name="TextBox 7">
              <a:extLst>
                <a:ext uri="{FF2B5EF4-FFF2-40B4-BE49-F238E27FC236}">
                  <a16:creationId xmlns:a16="http://schemas.microsoft.com/office/drawing/2014/main" id="{90ADCBD8-6412-4410-A512-F9214FD6A509}"/>
                </a:ext>
              </a:extLst>
            </p:cNvPr>
            <p:cNvSpPr txBox="1"/>
            <p:nvPr/>
          </p:nvSpPr>
          <p:spPr>
            <a:xfrm>
              <a:off x="3030069" y="5718679"/>
              <a:ext cx="6131859"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3: Basic eight web colors used</a:t>
              </a:r>
            </a:p>
          </p:txBody>
        </p:sp>
        <p:pic>
          <p:nvPicPr>
            <p:cNvPr id="10" name="Picture 9">
              <a:extLst>
                <a:ext uri="{FF2B5EF4-FFF2-40B4-BE49-F238E27FC236}">
                  <a16:creationId xmlns:a16="http://schemas.microsoft.com/office/drawing/2014/main" id="{17671D8D-7974-4DBB-8532-04F1B419A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633" y="3299722"/>
              <a:ext cx="2980733" cy="2283486"/>
            </a:xfrm>
            <a:prstGeom prst="rect">
              <a:avLst/>
            </a:prstGeom>
            <a:ln>
              <a:solidFill>
                <a:schemeClr val="tx1"/>
              </a:solidFill>
            </a:ln>
          </p:spPr>
        </p:pic>
      </p:grpSp>
      <p:pic>
        <p:nvPicPr>
          <p:cNvPr id="11" name="Picture 6" descr="Flower Clipart With Transparent Background Free Downl - vrogue.co">
            <a:extLst>
              <a:ext uri="{FF2B5EF4-FFF2-40B4-BE49-F238E27FC236}">
                <a16:creationId xmlns:a16="http://schemas.microsoft.com/office/drawing/2014/main" id="{0BE63D61-7D2D-412D-8FEF-48D5903D9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956"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72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178357" y="1794645"/>
            <a:ext cx="10105593" cy="83099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Applied K-shift clustering to find out main colors </a:t>
            </a:r>
          </a:p>
          <a:p>
            <a:pPr marL="342900" indent="-342900" eaLnBrk="0" fontAlgn="base" hangingPunct="0">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Defining color ranges for flower detection (basic web color ranges)</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Methodology (contd.)</a:t>
            </a:r>
            <a:endParaRPr lang="en-US" sz="4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8</a:t>
            </a:fld>
            <a:endParaRPr lang="en-US"/>
          </a:p>
        </p:txBody>
      </p:sp>
      <p:grpSp>
        <p:nvGrpSpPr>
          <p:cNvPr id="21" name="Group 20">
            <a:extLst>
              <a:ext uri="{FF2B5EF4-FFF2-40B4-BE49-F238E27FC236}">
                <a16:creationId xmlns:a16="http://schemas.microsoft.com/office/drawing/2014/main" id="{5D21CEFD-CDF1-4A04-BE33-72889E9971DF}"/>
              </a:ext>
            </a:extLst>
          </p:cNvPr>
          <p:cNvGrpSpPr/>
          <p:nvPr/>
        </p:nvGrpSpPr>
        <p:grpSpPr>
          <a:xfrm>
            <a:off x="1178357" y="2900336"/>
            <a:ext cx="9937784" cy="3169498"/>
            <a:chOff x="1178357" y="2556151"/>
            <a:chExt cx="9937784" cy="3169498"/>
          </a:xfrm>
        </p:grpSpPr>
        <p:sp>
          <p:nvSpPr>
            <p:cNvPr id="8" name="TextBox 7">
              <a:extLst>
                <a:ext uri="{FF2B5EF4-FFF2-40B4-BE49-F238E27FC236}">
                  <a16:creationId xmlns:a16="http://schemas.microsoft.com/office/drawing/2014/main" id="{90ADCBD8-6412-4410-A512-F9214FD6A509}"/>
                </a:ext>
              </a:extLst>
            </p:cNvPr>
            <p:cNvSpPr txBox="1"/>
            <p:nvPr/>
          </p:nvSpPr>
          <p:spPr>
            <a:xfrm>
              <a:off x="1178357" y="5387095"/>
              <a:ext cx="993778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4: K-shift Clustering Applied (a) Input Image (b) Main Colors (c) Clustered Segmented Image</a:t>
              </a:r>
            </a:p>
          </p:txBody>
        </p:sp>
        <p:grpSp>
          <p:nvGrpSpPr>
            <p:cNvPr id="16" name="Group 15">
              <a:extLst>
                <a:ext uri="{FF2B5EF4-FFF2-40B4-BE49-F238E27FC236}">
                  <a16:creationId xmlns:a16="http://schemas.microsoft.com/office/drawing/2014/main" id="{823038A2-A5A2-49AE-A444-8298BCBBEF18}"/>
                </a:ext>
              </a:extLst>
            </p:cNvPr>
            <p:cNvGrpSpPr/>
            <p:nvPr/>
          </p:nvGrpSpPr>
          <p:grpSpPr>
            <a:xfrm>
              <a:off x="1178357" y="2556151"/>
              <a:ext cx="9937784" cy="2259176"/>
              <a:chOff x="831728" y="1631689"/>
              <a:chExt cx="12136125" cy="2738192"/>
            </a:xfrm>
          </p:grpSpPr>
          <p:pic>
            <p:nvPicPr>
              <p:cNvPr id="4" name="Picture 3">
                <a:extLst>
                  <a:ext uri="{FF2B5EF4-FFF2-40B4-BE49-F238E27FC236}">
                    <a16:creationId xmlns:a16="http://schemas.microsoft.com/office/drawing/2014/main" id="{36D2BD0C-A673-4781-878A-8C0D6543E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28" y="1631689"/>
                <a:ext cx="4113847" cy="2732467"/>
              </a:xfrm>
              <a:prstGeom prst="rect">
                <a:avLst/>
              </a:prstGeom>
            </p:spPr>
          </p:pic>
          <p:grpSp>
            <p:nvGrpSpPr>
              <p:cNvPr id="15" name="Group 14">
                <a:extLst>
                  <a:ext uri="{FF2B5EF4-FFF2-40B4-BE49-F238E27FC236}">
                    <a16:creationId xmlns:a16="http://schemas.microsoft.com/office/drawing/2014/main" id="{AA76E3AF-DEEC-4571-949D-A1A0C9D3C160}"/>
                  </a:ext>
                </a:extLst>
              </p:cNvPr>
              <p:cNvGrpSpPr/>
              <p:nvPr/>
            </p:nvGrpSpPr>
            <p:grpSpPr>
              <a:xfrm>
                <a:off x="5074329" y="1631689"/>
                <a:ext cx="7893524" cy="2738192"/>
                <a:chOff x="587088" y="981995"/>
                <a:chExt cx="7893524" cy="2738192"/>
              </a:xfrm>
            </p:grpSpPr>
            <p:pic>
              <p:nvPicPr>
                <p:cNvPr id="12" name="Picture 11">
                  <a:extLst>
                    <a:ext uri="{FF2B5EF4-FFF2-40B4-BE49-F238E27FC236}">
                      <a16:creationId xmlns:a16="http://schemas.microsoft.com/office/drawing/2014/main" id="{37849F9C-4364-4C93-ABEF-CE154AD44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765" y="981995"/>
                  <a:ext cx="4113847" cy="2732467"/>
                </a:xfrm>
                <a:prstGeom prst="rect">
                  <a:avLst/>
                </a:prstGeom>
              </p:spPr>
            </p:pic>
            <p:pic>
              <p:nvPicPr>
                <p:cNvPr id="14" name="Picture 13">
                  <a:extLst>
                    <a:ext uri="{FF2B5EF4-FFF2-40B4-BE49-F238E27FC236}">
                      <a16:creationId xmlns:a16="http://schemas.microsoft.com/office/drawing/2014/main" id="{1450EF76-4075-4348-9E3E-9FD1FA7D2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088" y="981995"/>
                  <a:ext cx="3650923" cy="2738192"/>
                </a:xfrm>
                <a:prstGeom prst="rect">
                  <a:avLst/>
                </a:prstGeom>
                <a:ln>
                  <a:solidFill>
                    <a:schemeClr val="bg2">
                      <a:lumMod val="50000"/>
                    </a:schemeClr>
                  </a:solidFill>
                </a:ln>
              </p:spPr>
            </p:pic>
          </p:grpSp>
        </p:grpSp>
        <p:sp>
          <p:nvSpPr>
            <p:cNvPr id="18" name="TextBox 17">
              <a:extLst>
                <a:ext uri="{FF2B5EF4-FFF2-40B4-BE49-F238E27FC236}">
                  <a16:creationId xmlns:a16="http://schemas.microsoft.com/office/drawing/2014/main" id="{CF274533-0754-41A3-9DB4-CEBF0406EE08}"/>
                </a:ext>
              </a:extLst>
            </p:cNvPr>
            <p:cNvSpPr txBox="1"/>
            <p:nvPr/>
          </p:nvSpPr>
          <p:spPr>
            <a:xfrm>
              <a:off x="2331210" y="4927119"/>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a:t>
              </a:r>
            </a:p>
          </p:txBody>
        </p:sp>
        <p:sp>
          <p:nvSpPr>
            <p:cNvPr id="19" name="TextBox 18">
              <a:extLst>
                <a:ext uri="{FF2B5EF4-FFF2-40B4-BE49-F238E27FC236}">
                  <a16:creationId xmlns:a16="http://schemas.microsoft.com/office/drawing/2014/main" id="{D0BFDD54-59DB-432F-A8EB-FD6428E8B29D}"/>
                </a:ext>
              </a:extLst>
            </p:cNvPr>
            <p:cNvSpPr txBox="1"/>
            <p:nvPr/>
          </p:nvSpPr>
          <p:spPr>
            <a:xfrm>
              <a:off x="8797832" y="4927119"/>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217AE193-63C4-4279-B4A0-CD59830E09F2}"/>
                </a:ext>
              </a:extLst>
            </p:cNvPr>
            <p:cNvSpPr txBox="1"/>
            <p:nvPr/>
          </p:nvSpPr>
          <p:spPr>
            <a:xfrm>
              <a:off x="5615770" y="4927119"/>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a:t>
              </a:r>
            </a:p>
          </p:txBody>
        </p:sp>
      </p:grpSp>
      <p:pic>
        <p:nvPicPr>
          <p:cNvPr id="22" name="Picture 6" descr="Flower Clipart With Transparent Background Free Downl - vrogue.co">
            <a:extLst>
              <a:ext uri="{FF2B5EF4-FFF2-40B4-BE49-F238E27FC236}">
                <a16:creationId xmlns:a16="http://schemas.microsoft.com/office/drawing/2014/main" id="{755BA042-5C56-459D-8F53-17783B9A42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779"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85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D6C23E9-B84F-139B-C78C-40097BE2CCC5}"/>
              </a:ext>
            </a:extLst>
          </p:cNvPr>
          <p:cNvSpPr txBox="1"/>
          <p:nvPr/>
        </p:nvSpPr>
        <p:spPr>
          <a:xfrm>
            <a:off x="1178357" y="1794645"/>
            <a:ext cx="10105593" cy="156966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400" dirty="0">
                <a:latin typeface="Times New Roman" panose="02020603050405020304" pitchFamily="18" charset="0"/>
                <a:cs typeface="Times New Roman" panose="02020603050405020304" pitchFamily="18" charset="0"/>
              </a:rPr>
              <a:t>Creating a mask to filter out everything except the desired color range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400" dirty="0">
                <a:latin typeface="Times New Roman" panose="02020603050405020304" pitchFamily="18" charset="0"/>
                <a:cs typeface="Times New Roman" panose="02020603050405020304" pitchFamily="18" charset="0"/>
              </a:rPr>
              <a:t>If the segmented color region is &lt;= 1% or (green || black) portion is &gt;= 99% then that color of flower is not going to be counted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400" dirty="0">
                <a:latin typeface="Times New Roman" panose="02020603050405020304" pitchFamily="18" charset="0"/>
                <a:cs typeface="Times New Roman" panose="02020603050405020304" pitchFamily="18" charset="0"/>
              </a:rPr>
              <a:t>For finding thin edges used canny edge detection</a:t>
            </a:r>
          </a:p>
        </p:txBody>
      </p:sp>
      <p:sp>
        <p:nvSpPr>
          <p:cNvPr id="7" name="Title 6">
            <a:extLst>
              <a:ext uri="{FF2B5EF4-FFF2-40B4-BE49-F238E27FC236}">
                <a16:creationId xmlns:a16="http://schemas.microsoft.com/office/drawing/2014/main" id="{795C5F3B-88F7-4091-9D6E-D95526A89A7C}"/>
              </a:ext>
            </a:extLst>
          </p:cNvPr>
          <p:cNvSpPr txBox="1">
            <a:spLocks noGrp="1"/>
          </p:cNvSpPr>
          <p:nvPr>
            <p:ph type="title"/>
          </p:nvPr>
        </p:nvSpPr>
        <p:spPr>
          <a:xfrm>
            <a:off x="755650" y="788166"/>
            <a:ext cx="10528300" cy="70173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Methodology (contd.)</a:t>
            </a:r>
            <a:endParaRPr lang="en-US" sz="4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BDA469-2B0E-4ADA-ABE7-194E1842DAB6}"/>
              </a:ext>
            </a:extLst>
          </p:cNvPr>
          <p:cNvSpPr>
            <a:spLocks noGrp="1"/>
          </p:cNvSpPr>
          <p:nvPr>
            <p:ph type="sldNum" sz="quarter" idx="12"/>
          </p:nvPr>
        </p:nvSpPr>
        <p:spPr/>
        <p:txBody>
          <a:bodyPr/>
          <a:lstStyle/>
          <a:p>
            <a:fld id="{B2DC25EE-239B-4C5F-AAD1-255A7D5F1EE2}" type="slidenum">
              <a:rPr lang="en-US" smtClean="0"/>
              <a:t>9</a:t>
            </a:fld>
            <a:endParaRPr lang="en-US"/>
          </a:p>
        </p:txBody>
      </p:sp>
      <p:grpSp>
        <p:nvGrpSpPr>
          <p:cNvPr id="15" name="Group 14">
            <a:extLst>
              <a:ext uri="{FF2B5EF4-FFF2-40B4-BE49-F238E27FC236}">
                <a16:creationId xmlns:a16="http://schemas.microsoft.com/office/drawing/2014/main" id="{6329B29A-66D7-4EE2-952D-D0097B10E27C}"/>
              </a:ext>
            </a:extLst>
          </p:cNvPr>
          <p:cNvGrpSpPr/>
          <p:nvPr/>
        </p:nvGrpSpPr>
        <p:grpSpPr>
          <a:xfrm>
            <a:off x="1278294" y="3429001"/>
            <a:ext cx="9498563" cy="2188028"/>
            <a:chOff x="310891" y="2238151"/>
            <a:chExt cx="11976344" cy="2622176"/>
          </a:xfrm>
        </p:grpSpPr>
        <p:grpSp>
          <p:nvGrpSpPr>
            <p:cNvPr id="14" name="Group 13">
              <a:extLst>
                <a:ext uri="{FF2B5EF4-FFF2-40B4-BE49-F238E27FC236}">
                  <a16:creationId xmlns:a16="http://schemas.microsoft.com/office/drawing/2014/main" id="{52257857-F0BD-408F-B16C-52642F172652}"/>
                </a:ext>
              </a:extLst>
            </p:cNvPr>
            <p:cNvGrpSpPr/>
            <p:nvPr/>
          </p:nvGrpSpPr>
          <p:grpSpPr>
            <a:xfrm>
              <a:off x="310891" y="2238151"/>
              <a:ext cx="7954804" cy="2622176"/>
              <a:chOff x="908050" y="2053217"/>
              <a:chExt cx="7954804" cy="2622176"/>
            </a:xfrm>
          </p:grpSpPr>
          <p:pic>
            <p:nvPicPr>
              <p:cNvPr id="4" name="Picture 3">
                <a:extLst>
                  <a:ext uri="{FF2B5EF4-FFF2-40B4-BE49-F238E27FC236}">
                    <a16:creationId xmlns:a16="http://schemas.microsoft.com/office/drawing/2014/main" id="{C451BFBE-1945-40A2-9E71-F25DFFF7D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50" y="2053217"/>
                <a:ext cx="3933264" cy="2622176"/>
              </a:xfrm>
              <a:prstGeom prst="rect">
                <a:avLst/>
              </a:prstGeom>
            </p:spPr>
          </p:pic>
          <p:pic>
            <p:nvPicPr>
              <p:cNvPr id="6" name="Picture 5">
                <a:extLst>
                  <a:ext uri="{FF2B5EF4-FFF2-40B4-BE49-F238E27FC236}">
                    <a16:creationId xmlns:a16="http://schemas.microsoft.com/office/drawing/2014/main" id="{45871738-F0F4-464F-B502-6FBA30AC1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590" y="2053217"/>
                <a:ext cx="3933264" cy="2622176"/>
              </a:xfrm>
              <a:prstGeom prst="rect">
                <a:avLst/>
              </a:prstGeom>
            </p:spPr>
          </p:pic>
        </p:grpSp>
        <p:pic>
          <p:nvPicPr>
            <p:cNvPr id="12" name="Picture 11">
              <a:extLst>
                <a:ext uri="{FF2B5EF4-FFF2-40B4-BE49-F238E27FC236}">
                  <a16:creationId xmlns:a16="http://schemas.microsoft.com/office/drawing/2014/main" id="{A7A0AFFF-3ED4-4CDA-A36F-3E2FCAC66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971" y="2238151"/>
              <a:ext cx="3933264" cy="2622176"/>
            </a:xfrm>
            <a:prstGeom prst="rect">
              <a:avLst/>
            </a:prstGeom>
          </p:spPr>
        </p:pic>
      </p:grpSp>
      <p:sp>
        <p:nvSpPr>
          <p:cNvPr id="19" name="TextBox 18">
            <a:extLst>
              <a:ext uri="{FF2B5EF4-FFF2-40B4-BE49-F238E27FC236}">
                <a16:creationId xmlns:a16="http://schemas.microsoft.com/office/drawing/2014/main" id="{F2555A29-2A1C-415D-980C-8CCD3FD4C102}"/>
              </a:ext>
            </a:extLst>
          </p:cNvPr>
          <p:cNvSpPr txBox="1"/>
          <p:nvPr/>
        </p:nvSpPr>
        <p:spPr>
          <a:xfrm>
            <a:off x="1058683" y="6086947"/>
            <a:ext cx="9937783"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5: (a) Masking Applied for Yellow Range (b) Black and White Image  (c) Canny Edges Detected</a:t>
            </a:r>
          </a:p>
        </p:txBody>
      </p:sp>
      <p:grpSp>
        <p:nvGrpSpPr>
          <p:cNvPr id="16" name="Group 15">
            <a:extLst>
              <a:ext uri="{FF2B5EF4-FFF2-40B4-BE49-F238E27FC236}">
                <a16:creationId xmlns:a16="http://schemas.microsoft.com/office/drawing/2014/main" id="{D4CEFDC4-B6F0-4F66-8961-BC57E15D2061}"/>
              </a:ext>
            </a:extLst>
          </p:cNvPr>
          <p:cNvGrpSpPr/>
          <p:nvPr/>
        </p:nvGrpSpPr>
        <p:grpSpPr>
          <a:xfrm>
            <a:off x="2314391" y="5669334"/>
            <a:ext cx="7563217" cy="365308"/>
            <a:chOff x="2297573" y="5808233"/>
            <a:chExt cx="7563217" cy="365308"/>
          </a:xfrm>
        </p:grpSpPr>
        <p:sp>
          <p:nvSpPr>
            <p:cNvPr id="18" name="TextBox 17">
              <a:extLst>
                <a:ext uri="{FF2B5EF4-FFF2-40B4-BE49-F238E27FC236}">
                  <a16:creationId xmlns:a16="http://schemas.microsoft.com/office/drawing/2014/main" id="{AADC27CA-AF3E-4A58-97DD-B4F312A1DB4C}"/>
                </a:ext>
              </a:extLst>
            </p:cNvPr>
            <p:cNvSpPr txBox="1"/>
            <p:nvPr/>
          </p:nvSpPr>
          <p:spPr>
            <a:xfrm>
              <a:off x="2297573" y="5834987"/>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a:t>
              </a:r>
            </a:p>
          </p:txBody>
        </p:sp>
        <p:sp>
          <p:nvSpPr>
            <p:cNvPr id="20" name="TextBox 19">
              <a:extLst>
                <a:ext uri="{FF2B5EF4-FFF2-40B4-BE49-F238E27FC236}">
                  <a16:creationId xmlns:a16="http://schemas.microsoft.com/office/drawing/2014/main" id="{0806FA7B-ADF0-4465-9CF6-D7AD143AB0B1}"/>
                </a:ext>
              </a:extLst>
            </p:cNvPr>
            <p:cNvSpPr txBox="1"/>
            <p:nvPr/>
          </p:nvSpPr>
          <p:spPr>
            <a:xfrm>
              <a:off x="8797832" y="5808233"/>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a:t>
              </a:r>
            </a:p>
          </p:txBody>
        </p:sp>
        <p:sp>
          <p:nvSpPr>
            <p:cNvPr id="21" name="TextBox 20">
              <a:extLst>
                <a:ext uri="{FF2B5EF4-FFF2-40B4-BE49-F238E27FC236}">
                  <a16:creationId xmlns:a16="http://schemas.microsoft.com/office/drawing/2014/main" id="{0478F8B8-C26F-4868-BFC5-CCD777BFFCE5}"/>
                </a:ext>
              </a:extLst>
            </p:cNvPr>
            <p:cNvSpPr txBox="1"/>
            <p:nvPr/>
          </p:nvSpPr>
          <p:spPr>
            <a:xfrm>
              <a:off x="5615770" y="5808233"/>
              <a:ext cx="106295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a:t>
              </a:r>
            </a:p>
          </p:txBody>
        </p:sp>
      </p:grpSp>
      <p:pic>
        <p:nvPicPr>
          <p:cNvPr id="22" name="Picture 6" descr="Flower Clipart With Transparent Background Free Downl - vrogue.co">
            <a:extLst>
              <a:ext uri="{FF2B5EF4-FFF2-40B4-BE49-F238E27FC236}">
                <a16:creationId xmlns:a16="http://schemas.microsoft.com/office/drawing/2014/main" id="{ABD22A44-0013-4613-B46C-3C7130E72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3815" y="856278"/>
            <a:ext cx="570610" cy="5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792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885</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Contents</vt:lpstr>
      <vt:lpstr>Introduction</vt:lpstr>
      <vt:lpstr>    Problem Statement</vt:lpstr>
      <vt:lpstr>   Objective</vt:lpstr>
      <vt:lpstr>        Methodology</vt:lpstr>
      <vt:lpstr>        Methodology (contd.)</vt:lpstr>
      <vt:lpstr>        Methodology (contd.)</vt:lpstr>
      <vt:lpstr>        Methodology (contd.)</vt:lpstr>
      <vt:lpstr>        Methodology (contd.)</vt:lpstr>
      <vt:lpstr>        Methodology (contd.)</vt:lpstr>
      <vt:lpstr>    Result Analysis</vt:lpstr>
      <vt:lpstr>         Result Analysis (contd.)</vt:lpstr>
      <vt:lpstr>         Result Analysis (contd.)</vt:lpstr>
      <vt:lpstr>         Result Analysis (contd.)</vt:lpstr>
      <vt:lpstr>         Result Analysis (contd.)</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Nushrat Tarmin Meem</dc:creator>
  <cp:lastModifiedBy>Nushrat Tarmin Meem</cp:lastModifiedBy>
  <cp:revision>11</cp:revision>
  <dcterms:created xsi:type="dcterms:W3CDTF">2024-07-02T06:32:17Z</dcterms:created>
  <dcterms:modified xsi:type="dcterms:W3CDTF">2024-09-01T18:25:51Z</dcterms:modified>
</cp:coreProperties>
</file>