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30"/>
  </p:notesMasterIdLst>
  <p:sldIdLst>
    <p:sldId id="256" r:id="rId2"/>
    <p:sldId id="262" r:id="rId3"/>
    <p:sldId id="261" r:id="rId4"/>
    <p:sldId id="263" r:id="rId5"/>
    <p:sldId id="264" r:id="rId6"/>
    <p:sldId id="29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88" r:id="rId17"/>
    <p:sldId id="289" r:id="rId18"/>
    <p:sldId id="275" r:id="rId19"/>
    <p:sldId id="277" r:id="rId20"/>
    <p:sldId id="279" r:id="rId21"/>
    <p:sldId id="280" r:id="rId22"/>
    <p:sldId id="287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F7890-5535-40F5-B048-BE62EDC624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09AF60-5656-4501-B58C-724AD43DFC83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EduScan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handling documents</a:t>
          </a:r>
        </a:p>
      </dgm:t>
    </dgm:pt>
    <dgm:pt modelId="{6926E641-570A-4223-99A0-547FF2227CFC}" type="parTrans" cxnId="{21A9398B-AFCB-4030-99F6-06DEC2CD9410}">
      <dgm:prSet/>
      <dgm:spPr/>
      <dgm:t>
        <a:bodyPr/>
        <a:lstStyle/>
        <a:p>
          <a:endParaRPr lang="en-US"/>
        </a:p>
      </dgm:t>
    </dgm:pt>
    <dgm:pt modelId="{4C585083-027D-4796-88C6-5A25B9EF95B2}" type="sibTrans" cxnId="{21A9398B-AFCB-4030-99F6-06DEC2CD9410}">
      <dgm:prSet/>
      <dgm:spPr/>
      <dgm:t>
        <a:bodyPr/>
        <a:lstStyle/>
        <a:p>
          <a:endParaRPr lang="en-US"/>
        </a:p>
      </dgm:t>
    </dgm:pt>
    <dgm:pt modelId="{0C802ACD-E283-4763-B49B-6ED648AEAD1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Easy to use for converting text into PDF or DOC file</a:t>
          </a:r>
        </a:p>
      </dgm:t>
    </dgm:pt>
    <dgm:pt modelId="{D44B6834-BD64-4C2F-947A-12F7B6FE30A7}" type="parTrans" cxnId="{FE86B28B-2524-463E-84CB-D1A14DE1A4D4}">
      <dgm:prSet/>
      <dgm:spPr/>
      <dgm:t>
        <a:bodyPr/>
        <a:lstStyle/>
        <a:p>
          <a:endParaRPr lang="en-US"/>
        </a:p>
      </dgm:t>
    </dgm:pt>
    <dgm:pt modelId="{AEED9778-772A-4BE2-BE12-96FC79934E4E}" type="sibTrans" cxnId="{FE86B28B-2524-463E-84CB-D1A14DE1A4D4}">
      <dgm:prSet/>
      <dgm:spPr/>
      <dgm:t>
        <a:bodyPr/>
        <a:lstStyle/>
        <a:p>
          <a:endParaRPr lang="en-US"/>
        </a:p>
      </dgm:t>
    </dgm:pt>
    <dgm:pt modelId="{30E49258-AB89-40FB-ABE9-8429A9D84859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Complete toolkit for keeping track of attendance</a:t>
          </a:r>
        </a:p>
      </dgm:t>
    </dgm:pt>
    <dgm:pt modelId="{2AD200C5-A27C-4E88-A6BD-A27A74ABA946}" type="parTrans" cxnId="{BFE3712A-1889-4008-8527-D3155BA3BD42}">
      <dgm:prSet/>
      <dgm:spPr/>
      <dgm:t>
        <a:bodyPr/>
        <a:lstStyle/>
        <a:p>
          <a:endParaRPr lang="en-US"/>
        </a:p>
      </dgm:t>
    </dgm:pt>
    <dgm:pt modelId="{51709494-BF41-41BD-801D-400676388F83}" type="sibTrans" cxnId="{BFE3712A-1889-4008-8527-D3155BA3BD42}">
      <dgm:prSet/>
      <dgm:spPr/>
      <dgm:t>
        <a:bodyPr/>
        <a:lstStyle/>
        <a:p>
          <a:endParaRPr lang="en-US"/>
        </a:p>
      </dgm:t>
    </dgm:pt>
    <dgm:pt modelId="{E89316F1-19E2-4552-AC48-CFF691A8BCFC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Making tasks hassle-free in our digital world</a:t>
          </a:r>
        </a:p>
      </dgm:t>
    </dgm:pt>
    <dgm:pt modelId="{F559A92A-9F0E-41C4-92DD-332CDE2F6921}" type="parTrans" cxnId="{C9CCF105-C8B3-4136-91B2-53CC9431B2FA}">
      <dgm:prSet/>
      <dgm:spPr/>
      <dgm:t>
        <a:bodyPr/>
        <a:lstStyle/>
        <a:p>
          <a:endParaRPr lang="en-US"/>
        </a:p>
      </dgm:t>
    </dgm:pt>
    <dgm:pt modelId="{35B41969-4765-4E3D-BACD-AD13A5C99D6F}" type="sibTrans" cxnId="{C9CCF105-C8B3-4136-91B2-53CC9431B2FA}">
      <dgm:prSet/>
      <dgm:spPr/>
      <dgm:t>
        <a:bodyPr/>
        <a:lstStyle/>
        <a:p>
          <a:endParaRPr lang="en-US"/>
        </a:p>
      </dgm:t>
    </dgm:pt>
    <dgm:pt modelId="{C4484AFE-ACC1-48EB-9565-738B219FA3DF}" type="pres">
      <dgm:prSet presAssocID="{5EEF7890-5535-40F5-B048-BE62EDC6245E}" presName="root" presStyleCnt="0">
        <dgm:presLayoutVars>
          <dgm:dir/>
          <dgm:resizeHandles val="exact"/>
        </dgm:presLayoutVars>
      </dgm:prSet>
      <dgm:spPr/>
    </dgm:pt>
    <dgm:pt modelId="{D869809B-3C28-4E24-AD7A-DD3856002252}" type="pres">
      <dgm:prSet presAssocID="{E709AF60-5656-4501-B58C-724AD43DFC83}" presName="compNode" presStyleCnt="0"/>
      <dgm:spPr/>
    </dgm:pt>
    <dgm:pt modelId="{0C6960A9-103C-41CA-B213-B38E67EB15C5}" type="pres">
      <dgm:prSet presAssocID="{E709AF60-5656-4501-B58C-724AD43DFC83}" presName="bgRect" presStyleLbl="bgShp" presStyleIdx="0" presStyleCnt="4" custLinFactNeighborX="-6153" custLinFactNeighborY="-443"/>
      <dgm:spPr/>
    </dgm:pt>
    <dgm:pt modelId="{A814F30D-62D6-4F20-8CA1-78FBDA3FBC9F}" type="pres">
      <dgm:prSet presAssocID="{E709AF60-5656-4501-B58C-724AD43DFC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DD7A2B4-3B95-4D38-A28A-4590C1C72BEF}" type="pres">
      <dgm:prSet presAssocID="{E709AF60-5656-4501-B58C-724AD43DFC83}" presName="spaceRect" presStyleCnt="0"/>
      <dgm:spPr/>
    </dgm:pt>
    <dgm:pt modelId="{50522622-B412-4D66-9133-58E05D100713}" type="pres">
      <dgm:prSet presAssocID="{E709AF60-5656-4501-B58C-724AD43DFC83}" presName="parTx" presStyleLbl="revTx" presStyleIdx="0" presStyleCnt="4">
        <dgm:presLayoutVars>
          <dgm:chMax val="0"/>
          <dgm:chPref val="0"/>
        </dgm:presLayoutVars>
      </dgm:prSet>
      <dgm:spPr/>
    </dgm:pt>
    <dgm:pt modelId="{8039E5FC-476D-4F0D-BE5C-517B13932953}" type="pres">
      <dgm:prSet presAssocID="{4C585083-027D-4796-88C6-5A25B9EF95B2}" presName="sibTrans" presStyleCnt="0"/>
      <dgm:spPr/>
    </dgm:pt>
    <dgm:pt modelId="{B53236F6-C8A9-47E4-8D55-14ED20402DC8}" type="pres">
      <dgm:prSet presAssocID="{0C802ACD-E283-4763-B49B-6ED648AEAD10}" presName="compNode" presStyleCnt="0"/>
      <dgm:spPr/>
    </dgm:pt>
    <dgm:pt modelId="{0F754FEC-BC26-4808-AE9B-8279123C8B3F}" type="pres">
      <dgm:prSet presAssocID="{0C802ACD-E283-4763-B49B-6ED648AEAD10}" presName="bgRect" presStyleLbl="bgShp" presStyleIdx="1" presStyleCnt="4"/>
      <dgm:spPr/>
    </dgm:pt>
    <dgm:pt modelId="{8DEECE86-95BD-4B81-95A8-B1F5A66FAEC7}" type="pres">
      <dgm:prSet presAssocID="{0C802ACD-E283-4763-B49B-6ED648AEAD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8C2EF190-CFB3-4C19-A52F-218AE209F8BB}" type="pres">
      <dgm:prSet presAssocID="{0C802ACD-E283-4763-B49B-6ED648AEAD10}" presName="spaceRect" presStyleCnt="0"/>
      <dgm:spPr/>
    </dgm:pt>
    <dgm:pt modelId="{1E585772-692B-4AEF-99BA-F6217ECBD3EE}" type="pres">
      <dgm:prSet presAssocID="{0C802ACD-E283-4763-B49B-6ED648AEAD10}" presName="parTx" presStyleLbl="revTx" presStyleIdx="1" presStyleCnt="4">
        <dgm:presLayoutVars>
          <dgm:chMax val="0"/>
          <dgm:chPref val="0"/>
        </dgm:presLayoutVars>
      </dgm:prSet>
      <dgm:spPr/>
    </dgm:pt>
    <dgm:pt modelId="{C27B5DD8-BF13-4DAE-9ED5-90941460D649}" type="pres">
      <dgm:prSet presAssocID="{AEED9778-772A-4BE2-BE12-96FC79934E4E}" presName="sibTrans" presStyleCnt="0"/>
      <dgm:spPr/>
    </dgm:pt>
    <dgm:pt modelId="{1A5D8C13-C121-4206-A8D6-4D3691093C5A}" type="pres">
      <dgm:prSet presAssocID="{30E49258-AB89-40FB-ABE9-8429A9D84859}" presName="compNode" presStyleCnt="0"/>
      <dgm:spPr/>
    </dgm:pt>
    <dgm:pt modelId="{A3304B88-493D-43E4-B67A-4C22CBDFC68F}" type="pres">
      <dgm:prSet presAssocID="{30E49258-AB89-40FB-ABE9-8429A9D84859}" presName="bgRect" presStyleLbl="bgShp" presStyleIdx="2" presStyleCnt="4"/>
      <dgm:spPr/>
    </dgm:pt>
    <dgm:pt modelId="{AD593C37-9040-4098-A8B8-54EC4532244F}" type="pres">
      <dgm:prSet presAssocID="{30E49258-AB89-40FB-ABE9-8429A9D848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BAE543BC-9D27-43E4-B214-78A30F3F3837}" type="pres">
      <dgm:prSet presAssocID="{30E49258-AB89-40FB-ABE9-8429A9D84859}" presName="spaceRect" presStyleCnt="0"/>
      <dgm:spPr/>
    </dgm:pt>
    <dgm:pt modelId="{4D068701-93FD-47E5-BB1E-ECDED6936BDF}" type="pres">
      <dgm:prSet presAssocID="{30E49258-AB89-40FB-ABE9-8429A9D84859}" presName="parTx" presStyleLbl="revTx" presStyleIdx="2" presStyleCnt="4">
        <dgm:presLayoutVars>
          <dgm:chMax val="0"/>
          <dgm:chPref val="0"/>
        </dgm:presLayoutVars>
      </dgm:prSet>
      <dgm:spPr/>
    </dgm:pt>
    <dgm:pt modelId="{D04BD861-B7FE-47AF-B1B4-A77249E55CA7}" type="pres">
      <dgm:prSet presAssocID="{51709494-BF41-41BD-801D-400676388F83}" presName="sibTrans" presStyleCnt="0"/>
      <dgm:spPr/>
    </dgm:pt>
    <dgm:pt modelId="{1038E889-293C-4E6D-A1E3-95B5A22EBCD6}" type="pres">
      <dgm:prSet presAssocID="{E89316F1-19E2-4552-AC48-CFF691A8BCFC}" presName="compNode" presStyleCnt="0"/>
      <dgm:spPr/>
    </dgm:pt>
    <dgm:pt modelId="{85EA7266-0A24-409D-B456-6636E23E08B2}" type="pres">
      <dgm:prSet presAssocID="{E89316F1-19E2-4552-AC48-CFF691A8BCFC}" presName="bgRect" presStyleLbl="bgShp" presStyleIdx="3" presStyleCnt="4"/>
      <dgm:spPr/>
    </dgm:pt>
    <dgm:pt modelId="{CE914E25-B61C-4AE4-9393-659DA43DDF1E}" type="pres">
      <dgm:prSet presAssocID="{E89316F1-19E2-4552-AC48-CFF691A8BC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9879A56-C598-4F3D-8C9D-30D7BEA6F484}" type="pres">
      <dgm:prSet presAssocID="{E89316F1-19E2-4552-AC48-CFF691A8BCFC}" presName="spaceRect" presStyleCnt="0"/>
      <dgm:spPr/>
    </dgm:pt>
    <dgm:pt modelId="{F9F365A6-CFC4-4F48-9B77-6D506A66FAE4}" type="pres">
      <dgm:prSet presAssocID="{E89316F1-19E2-4552-AC48-CFF691A8BCF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CCF105-C8B3-4136-91B2-53CC9431B2FA}" srcId="{5EEF7890-5535-40F5-B048-BE62EDC6245E}" destId="{E89316F1-19E2-4552-AC48-CFF691A8BCFC}" srcOrd="3" destOrd="0" parTransId="{F559A92A-9F0E-41C4-92DD-332CDE2F6921}" sibTransId="{35B41969-4765-4E3D-BACD-AD13A5C99D6F}"/>
    <dgm:cxn modelId="{BFE3712A-1889-4008-8527-D3155BA3BD42}" srcId="{5EEF7890-5535-40F5-B048-BE62EDC6245E}" destId="{30E49258-AB89-40FB-ABE9-8429A9D84859}" srcOrd="2" destOrd="0" parTransId="{2AD200C5-A27C-4E88-A6BD-A27A74ABA946}" sibTransId="{51709494-BF41-41BD-801D-400676388F83}"/>
    <dgm:cxn modelId="{0F72C85B-8E54-4F2D-98DB-BE7A611D5D14}" type="presOf" srcId="{0C802ACD-E283-4763-B49B-6ED648AEAD10}" destId="{1E585772-692B-4AEF-99BA-F6217ECBD3EE}" srcOrd="0" destOrd="0" presId="urn:microsoft.com/office/officeart/2018/2/layout/IconVerticalSolidList"/>
    <dgm:cxn modelId="{7CE7F262-E0F1-4747-9BBF-95332590D6C9}" type="presOf" srcId="{E709AF60-5656-4501-B58C-724AD43DFC83}" destId="{50522622-B412-4D66-9133-58E05D100713}" srcOrd="0" destOrd="0" presId="urn:microsoft.com/office/officeart/2018/2/layout/IconVerticalSolidList"/>
    <dgm:cxn modelId="{21A9398B-AFCB-4030-99F6-06DEC2CD9410}" srcId="{5EEF7890-5535-40F5-B048-BE62EDC6245E}" destId="{E709AF60-5656-4501-B58C-724AD43DFC83}" srcOrd="0" destOrd="0" parTransId="{6926E641-570A-4223-99A0-547FF2227CFC}" sibTransId="{4C585083-027D-4796-88C6-5A25B9EF95B2}"/>
    <dgm:cxn modelId="{FE86B28B-2524-463E-84CB-D1A14DE1A4D4}" srcId="{5EEF7890-5535-40F5-B048-BE62EDC6245E}" destId="{0C802ACD-E283-4763-B49B-6ED648AEAD10}" srcOrd="1" destOrd="0" parTransId="{D44B6834-BD64-4C2F-947A-12F7B6FE30A7}" sibTransId="{AEED9778-772A-4BE2-BE12-96FC79934E4E}"/>
    <dgm:cxn modelId="{64B9DD99-90EB-47BE-BA0F-01B396F22DCF}" type="presOf" srcId="{E89316F1-19E2-4552-AC48-CFF691A8BCFC}" destId="{F9F365A6-CFC4-4F48-9B77-6D506A66FAE4}" srcOrd="0" destOrd="0" presId="urn:microsoft.com/office/officeart/2018/2/layout/IconVerticalSolidList"/>
    <dgm:cxn modelId="{31E23AA3-D393-4117-AF06-5F3AF3169773}" type="presOf" srcId="{30E49258-AB89-40FB-ABE9-8429A9D84859}" destId="{4D068701-93FD-47E5-BB1E-ECDED6936BDF}" srcOrd="0" destOrd="0" presId="urn:microsoft.com/office/officeart/2018/2/layout/IconVerticalSolidList"/>
    <dgm:cxn modelId="{04BE21B5-67B8-4612-A61A-A3ADD867B9E4}" type="presOf" srcId="{5EEF7890-5535-40F5-B048-BE62EDC6245E}" destId="{C4484AFE-ACC1-48EB-9565-738B219FA3DF}" srcOrd="0" destOrd="0" presId="urn:microsoft.com/office/officeart/2018/2/layout/IconVerticalSolidList"/>
    <dgm:cxn modelId="{D0A106CC-2F75-4C61-95B7-627969DBA635}" type="presParOf" srcId="{C4484AFE-ACC1-48EB-9565-738B219FA3DF}" destId="{D869809B-3C28-4E24-AD7A-DD3856002252}" srcOrd="0" destOrd="0" presId="urn:microsoft.com/office/officeart/2018/2/layout/IconVerticalSolidList"/>
    <dgm:cxn modelId="{3E1A379D-9ADC-4518-8357-8FDEBFF93207}" type="presParOf" srcId="{D869809B-3C28-4E24-AD7A-DD3856002252}" destId="{0C6960A9-103C-41CA-B213-B38E67EB15C5}" srcOrd="0" destOrd="0" presId="urn:microsoft.com/office/officeart/2018/2/layout/IconVerticalSolidList"/>
    <dgm:cxn modelId="{B02982C0-35DC-4D6A-8F92-8BD1A6B46F99}" type="presParOf" srcId="{D869809B-3C28-4E24-AD7A-DD3856002252}" destId="{A814F30D-62D6-4F20-8CA1-78FBDA3FBC9F}" srcOrd="1" destOrd="0" presId="urn:microsoft.com/office/officeart/2018/2/layout/IconVerticalSolidList"/>
    <dgm:cxn modelId="{7F3E21EB-0958-4339-AA22-ADF289D38F4D}" type="presParOf" srcId="{D869809B-3C28-4E24-AD7A-DD3856002252}" destId="{0DD7A2B4-3B95-4D38-A28A-4590C1C72BEF}" srcOrd="2" destOrd="0" presId="urn:microsoft.com/office/officeart/2018/2/layout/IconVerticalSolidList"/>
    <dgm:cxn modelId="{D8AE557F-8231-452E-B5BF-AC1275F8B361}" type="presParOf" srcId="{D869809B-3C28-4E24-AD7A-DD3856002252}" destId="{50522622-B412-4D66-9133-58E05D100713}" srcOrd="3" destOrd="0" presId="urn:microsoft.com/office/officeart/2018/2/layout/IconVerticalSolidList"/>
    <dgm:cxn modelId="{503D60CD-E41C-45FD-B3D4-193A61BF2FAA}" type="presParOf" srcId="{C4484AFE-ACC1-48EB-9565-738B219FA3DF}" destId="{8039E5FC-476D-4F0D-BE5C-517B13932953}" srcOrd="1" destOrd="0" presId="urn:microsoft.com/office/officeart/2018/2/layout/IconVerticalSolidList"/>
    <dgm:cxn modelId="{C365D82F-61E8-42D3-B444-447B67AD771A}" type="presParOf" srcId="{C4484AFE-ACC1-48EB-9565-738B219FA3DF}" destId="{B53236F6-C8A9-47E4-8D55-14ED20402DC8}" srcOrd="2" destOrd="0" presId="urn:microsoft.com/office/officeart/2018/2/layout/IconVerticalSolidList"/>
    <dgm:cxn modelId="{4619448E-7777-47C1-9EDB-307FB7B42B9D}" type="presParOf" srcId="{B53236F6-C8A9-47E4-8D55-14ED20402DC8}" destId="{0F754FEC-BC26-4808-AE9B-8279123C8B3F}" srcOrd="0" destOrd="0" presId="urn:microsoft.com/office/officeart/2018/2/layout/IconVerticalSolidList"/>
    <dgm:cxn modelId="{6B763DB6-F2C6-4624-8BBE-563DB047DB8D}" type="presParOf" srcId="{B53236F6-C8A9-47E4-8D55-14ED20402DC8}" destId="{8DEECE86-95BD-4B81-95A8-B1F5A66FAEC7}" srcOrd="1" destOrd="0" presId="urn:microsoft.com/office/officeart/2018/2/layout/IconVerticalSolidList"/>
    <dgm:cxn modelId="{250571A2-C934-4312-97C9-864327D1BE6D}" type="presParOf" srcId="{B53236F6-C8A9-47E4-8D55-14ED20402DC8}" destId="{8C2EF190-CFB3-4C19-A52F-218AE209F8BB}" srcOrd="2" destOrd="0" presId="urn:microsoft.com/office/officeart/2018/2/layout/IconVerticalSolidList"/>
    <dgm:cxn modelId="{8D437FEA-4EB7-47AF-AF1D-80483B977839}" type="presParOf" srcId="{B53236F6-C8A9-47E4-8D55-14ED20402DC8}" destId="{1E585772-692B-4AEF-99BA-F6217ECBD3EE}" srcOrd="3" destOrd="0" presId="urn:microsoft.com/office/officeart/2018/2/layout/IconVerticalSolidList"/>
    <dgm:cxn modelId="{5139A863-0B9E-4F57-98BE-01E5CDB88740}" type="presParOf" srcId="{C4484AFE-ACC1-48EB-9565-738B219FA3DF}" destId="{C27B5DD8-BF13-4DAE-9ED5-90941460D649}" srcOrd="3" destOrd="0" presId="urn:microsoft.com/office/officeart/2018/2/layout/IconVerticalSolidList"/>
    <dgm:cxn modelId="{D618E98C-88F8-40F0-83BD-E3BC6B2C6844}" type="presParOf" srcId="{C4484AFE-ACC1-48EB-9565-738B219FA3DF}" destId="{1A5D8C13-C121-4206-A8D6-4D3691093C5A}" srcOrd="4" destOrd="0" presId="urn:microsoft.com/office/officeart/2018/2/layout/IconVerticalSolidList"/>
    <dgm:cxn modelId="{4741397C-6BBE-4B06-8C39-FD4F6B15293D}" type="presParOf" srcId="{1A5D8C13-C121-4206-A8D6-4D3691093C5A}" destId="{A3304B88-493D-43E4-B67A-4C22CBDFC68F}" srcOrd="0" destOrd="0" presId="urn:microsoft.com/office/officeart/2018/2/layout/IconVerticalSolidList"/>
    <dgm:cxn modelId="{DB1BBAB5-6579-4132-AFD4-C02B63AF5AE6}" type="presParOf" srcId="{1A5D8C13-C121-4206-A8D6-4D3691093C5A}" destId="{AD593C37-9040-4098-A8B8-54EC4532244F}" srcOrd="1" destOrd="0" presId="urn:microsoft.com/office/officeart/2018/2/layout/IconVerticalSolidList"/>
    <dgm:cxn modelId="{5E3FD216-25A6-4FDA-99C6-F478AE057F86}" type="presParOf" srcId="{1A5D8C13-C121-4206-A8D6-4D3691093C5A}" destId="{BAE543BC-9D27-43E4-B214-78A30F3F3837}" srcOrd="2" destOrd="0" presId="urn:microsoft.com/office/officeart/2018/2/layout/IconVerticalSolidList"/>
    <dgm:cxn modelId="{EB70FCF5-17F6-4C87-A129-C8B0B52FF26E}" type="presParOf" srcId="{1A5D8C13-C121-4206-A8D6-4D3691093C5A}" destId="{4D068701-93FD-47E5-BB1E-ECDED6936BDF}" srcOrd="3" destOrd="0" presId="urn:microsoft.com/office/officeart/2018/2/layout/IconVerticalSolidList"/>
    <dgm:cxn modelId="{35F103A4-F6D6-4303-983A-F1EC0F363AD1}" type="presParOf" srcId="{C4484AFE-ACC1-48EB-9565-738B219FA3DF}" destId="{D04BD861-B7FE-47AF-B1B4-A77249E55CA7}" srcOrd="5" destOrd="0" presId="urn:microsoft.com/office/officeart/2018/2/layout/IconVerticalSolidList"/>
    <dgm:cxn modelId="{243FBD17-BBEF-4271-B854-7329341CCD46}" type="presParOf" srcId="{C4484AFE-ACC1-48EB-9565-738B219FA3DF}" destId="{1038E889-293C-4E6D-A1E3-95B5A22EBCD6}" srcOrd="6" destOrd="0" presId="urn:microsoft.com/office/officeart/2018/2/layout/IconVerticalSolidList"/>
    <dgm:cxn modelId="{4797968E-78BE-47A7-A22B-4F10902AF49F}" type="presParOf" srcId="{1038E889-293C-4E6D-A1E3-95B5A22EBCD6}" destId="{85EA7266-0A24-409D-B456-6636E23E08B2}" srcOrd="0" destOrd="0" presId="urn:microsoft.com/office/officeart/2018/2/layout/IconVerticalSolidList"/>
    <dgm:cxn modelId="{384583B2-30BF-4AA0-90A5-D1CFBA028204}" type="presParOf" srcId="{1038E889-293C-4E6D-A1E3-95B5A22EBCD6}" destId="{CE914E25-B61C-4AE4-9393-659DA43DDF1E}" srcOrd="1" destOrd="0" presId="urn:microsoft.com/office/officeart/2018/2/layout/IconVerticalSolidList"/>
    <dgm:cxn modelId="{4331D515-E8B8-4E9F-A9C5-3657B117504B}" type="presParOf" srcId="{1038E889-293C-4E6D-A1E3-95B5A22EBCD6}" destId="{D9879A56-C598-4F3D-8C9D-30D7BEA6F484}" srcOrd="2" destOrd="0" presId="urn:microsoft.com/office/officeart/2018/2/layout/IconVerticalSolidList"/>
    <dgm:cxn modelId="{2646A9A4-F7F2-42B6-983D-8DC6C80B3AA9}" type="presParOf" srcId="{1038E889-293C-4E6D-A1E3-95B5A22EBCD6}" destId="{F9F365A6-CFC4-4F48-9B77-6D506A66FA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3CD166-E16F-4911-84E2-5F93F40B04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7B32F666-FB46-4A52-A1A2-B4DBF9D186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Digitization of handwritten information</a:t>
          </a:r>
        </a:p>
      </dgm:t>
    </dgm:pt>
    <dgm:pt modelId="{56232DCF-2C8A-4551-B1A1-448FCBAAD2D7}" type="parTrans" cxnId="{3D4E7254-5CA8-4271-88BD-3E815C935EE1}">
      <dgm:prSet/>
      <dgm:spPr/>
      <dgm:t>
        <a:bodyPr/>
        <a:lstStyle/>
        <a:p>
          <a:endParaRPr lang="en-US"/>
        </a:p>
      </dgm:t>
    </dgm:pt>
    <dgm:pt modelId="{9868F99A-47F6-442F-8F21-BF8376CD7969}" type="sibTrans" cxnId="{3D4E7254-5CA8-4271-88BD-3E815C935EE1}">
      <dgm:prSet/>
      <dgm:spPr/>
      <dgm:t>
        <a:bodyPr/>
        <a:lstStyle/>
        <a:p>
          <a:endParaRPr lang="en-US"/>
        </a:p>
      </dgm:t>
    </dgm:pt>
    <dgm:pt modelId="{60E8EDB0-426E-4D69-A91E-0293FB61A9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Transition to a paperless academic system</a:t>
          </a:r>
        </a:p>
      </dgm:t>
    </dgm:pt>
    <dgm:pt modelId="{2E442996-B6B8-4218-8067-AB9824D784AB}" type="parTrans" cxnId="{8A1599C4-214C-4203-B0B2-3EEF3033D60B}">
      <dgm:prSet/>
      <dgm:spPr/>
      <dgm:t>
        <a:bodyPr/>
        <a:lstStyle/>
        <a:p>
          <a:endParaRPr lang="en-US"/>
        </a:p>
      </dgm:t>
    </dgm:pt>
    <dgm:pt modelId="{99C51576-A1C3-48BA-AACF-090C2187886D}" type="sibTrans" cxnId="{8A1599C4-214C-4203-B0B2-3EEF3033D60B}">
      <dgm:prSet/>
      <dgm:spPr/>
      <dgm:t>
        <a:bodyPr/>
        <a:lstStyle/>
        <a:p>
          <a:endParaRPr lang="en-US"/>
        </a:p>
      </dgm:t>
    </dgm:pt>
    <dgm:pt modelId="{3E8EE0D4-68FF-4FE8-8961-6C3DD20A60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Presentation of information in convenient format</a:t>
          </a:r>
        </a:p>
      </dgm:t>
    </dgm:pt>
    <dgm:pt modelId="{27098A0B-0D7A-432E-81BE-F225BC6298B5}" type="parTrans" cxnId="{C9F480ED-7B41-4807-9C20-9FFAE621392D}">
      <dgm:prSet/>
      <dgm:spPr/>
      <dgm:t>
        <a:bodyPr/>
        <a:lstStyle/>
        <a:p>
          <a:endParaRPr lang="en-US"/>
        </a:p>
      </dgm:t>
    </dgm:pt>
    <dgm:pt modelId="{E1D29143-F473-4633-BFFE-7A3B522DE606}" type="sibTrans" cxnId="{C9F480ED-7B41-4807-9C20-9FFAE621392D}">
      <dgm:prSet/>
      <dgm:spPr/>
      <dgm:t>
        <a:bodyPr/>
        <a:lstStyle/>
        <a:p>
          <a:endParaRPr lang="en-US"/>
        </a:p>
      </dgm:t>
    </dgm:pt>
    <dgm:pt modelId="{9101717A-ED31-4297-8A3B-23FFCA6772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Enhancement of user accessibility</a:t>
          </a:r>
        </a:p>
      </dgm:t>
    </dgm:pt>
    <dgm:pt modelId="{737AE4E6-E141-47D0-92C2-0854EFE487CC}" type="parTrans" cxnId="{8ED31A28-3B9D-4A50-B633-C1CF073EA0A5}">
      <dgm:prSet/>
      <dgm:spPr/>
      <dgm:t>
        <a:bodyPr/>
        <a:lstStyle/>
        <a:p>
          <a:endParaRPr lang="en-US"/>
        </a:p>
      </dgm:t>
    </dgm:pt>
    <dgm:pt modelId="{33379CEF-5C51-4D48-8642-8F42044E5B92}" type="sibTrans" cxnId="{8ED31A28-3B9D-4A50-B633-C1CF073EA0A5}">
      <dgm:prSet/>
      <dgm:spPr/>
      <dgm:t>
        <a:bodyPr/>
        <a:lstStyle/>
        <a:p>
          <a:endParaRPr lang="en-US"/>
        </a:p>
      </dgm:t>
    </dgm:pt>
    <dgm:pt modelId="{EDB39BCF-35D9-4252-8CAD-8761E76CF3C0}" type="pres">
      <dgm:prSet presAssocID="{A63CD166-E16F-4911-84E2-5F93F40B0477}" presName="root" presStyleCnt="0">
        <dgm:presLayoutVars>
          <dgm:dir/>
          <dgm:resizeHandles val="exact"/>
        </dgm:presLayoutVars>
      </dgm:prSet>
      <dgm:spPr/>
    </dgm:pt>
    <dgm:pt modelId="{8D0169C9-36E7-4E0B-A3DA-003B845AE3FC}" type="pres">
      <dgm:prSet presAssocID="{7B32F666-FB46-4A52-A1A2-B4DBF9D18628}" presName="compNode" presStyleCnt="0"/>
      <dgm:spPr/>
    </dgm:pt>
    <dgm:pt modelId="{8F729534-8606-483F-A998-D337AE3A785C}" type="pres">
      <dgm:prSet presAssocID="{7B32F666-FB46-4A52-A1A2-B4DBF9D18628}" presName="bgRect" presStyleLbl="bgShp" presStyleIdx="0" presStyleCnt="4"/>
      <dgm:spPr/>
    </dgm:pt>
    <dgm:pt modelId="{E884FF0D-88C8-40AA-A79C-8A0433CCAE46}" type="pres">
      <dgm:prSet presAssocID="{7B32F666-FB46-4A52-A1A2-B4DBF9D186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A40EC509-FE3D-456F-9B73-7EE09C91486D}" type="pres">
      <dgm:prSet presAssocID="{7B32F666-FB46-4A52-A1A2-B4DBF9D18628}" presName="spaceRect" presStyleCnt="0"/>
      <dgm:spPr/>
    </dgm:pt>
    <dgm:pt modelId="{E3326AB0-17BC-4372-A664-88BE3734233E}" type="pres">
      <dgm:prSet presAssocID="{7B32F666-FB46-4A52-A1A2-B4DBF9D18628}" presName="parTx" presStyleLbl="revTx" presStyleIdx="0" presStyleCnt="4">
        <dgm:presLayoutVars>
          <dgm:chMax val="0"/>
          <dgm:chPref val="0"/>
        </dgm:presLayoutVars>
      </dgm:prSet>
      <dgm:spPr/>
    </dgm:pt>
    <dgm:pt modelId="{FECD38E6-76CD-4823-8B1A-2791B3E508F6}" type="pres">
      <dgm:prSet presAssocID="{9868F99A-47F6-442F-8F21-BF8376CD7969}" presName="sibTrans" presStyleCnt="0"/>
      <dgm:spPr/>
    </dgm:pt>
    <dgm:pt modelId="{54348D63-1E87-4844-9B90-8F904B52379D}" type="pres">
      <dgm:prSet presAssocID="{60E8EDB0-426E-4D69-A91E-0293FB61A9F0}" presName="compNode" presStyleCnt="0"/>
      <dgm:spPr/>
    </dgm:pt>
    <dgm:pt modelId="{EA66FC28-B0F8-4DE2-AB78-446D479DE2B5}" type="pres">
      <dgm:prSet presAssocID="{60E8EDB0-426E-4D69-A91E-0293FB61A9F0}" presName="bgRect" presStyleLbl="bgShp" presStyleIdx="1" presStyleCnt="4"/>
      <dgm:spPr/>
    </dgm:pt>
    <dgm:pt modelId="{6E14321F-30E0-4462-98B3-BD04C9018245}" type="pres">
      <dgm:prSet presAssocID="{60E8EDB0-426E-4D69-A91E-0293FB61A9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1DEB604-DE4A-4568-A5CD-EE09F542C51A}" type="pres">
      <dgm:prSet presAssocID="{60E8EDB0-426E-4D69-A91E-0293FB61A9F0}" presName="spaceRect" presStyleCnt="0"/>
      <dgm:spPr/>
    </dgm:pt>
    <dgm:pt modelId="{B3F95892-8701-4044-A742-71943DC51036}" type="pres">
      <dgm:prSet presAssocID="{60E8EDB0-426E-4D69-A91E-0293FB61A9F0}" presName="parTx" presStyleLbl="revTx" presStyleIdx="1" presStyleCnt="4">
        <dgm:presLayoutVars>
          <dgm:chMax val="0"/>
          <dgm:chPref val="0"/>
        </dgm:presLayoutVars>
      </dgm:prSet>
      <dgm:spPr/>
    </dgm:pt>
    <dgm:pt modelId="{89E078E1-5E1B-4133-8E13-B86B01FE8DA2}" type="pres">
      <dgm:prSet presAssocID="{99C51576-A1C3-48BA-AACF-090C2187886D}" presName="sibTrans" presStyleCnt="0"/>
      <dgm:spPr/>
    </dgm:pt>
    <dgm:pt modelId="{E9EF2517-4C10-498D-B055-36DA9898DDD6}" type="pres">
      <dgm:prSet presAssocID="{3E8EE0D4-68FF-4FE8-8961-6C3DD20A60F7}" presName="compNode" presStyleCnt="0"/>
      <dgm:spPr/>
    </dgm:pt>
    <dgm:pt modelId="{7920BD24-05C4-4E42-B17E-E0AF05F3EEA4}" type="pres">
      <dgm:prSet presAssocID="{3E8EE0D4-68FF-4FE8-8961-6C3DD20A60F7}" presName="bgRect" presStyleLbl="bgShp" presStyleIdx="2" presStyleCnt="4"/>
      <dgm:spPr/>
    </dgm:pt>
    <dgm:pt modelId="{7007760D-863F-4A28-BB78-6661DA920E49}" type="pres">
      <dgm:prSet presAssocID="{3E8EE0D4-68FF-4FE8-8961-6C3DD20A60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2CF9DA0-0F8D-401C-A322-BCE7207385CE}" type="pres">
      <dgm:prSet presAssocID="{3E8EE0D4-68FF-4FE8-8961-6C3DD20A60F7}" presName="spaceRect" presStyleCnt="0"/>
      <dgm:spPr/>
    </dgm:pt>
    <dgm:pt modelId="{D8B7A264-3A52-49AE-A90F-38E364818CFF}" type="pres">
      <dgm:prSet presAssocID="{3E8EE0D4-68FF-4FE8-8961-6C3DD20A60F7}" presName="parTx" presStyleLbl="revTx" presStyleIdx="2" presStyleCnt="4">
        <dgm:presLayoutVars>
          <dgm:chMax val="0"/>
          <dgm:chPref val="0"/>
        </dgm:presLayoutVars>
      </dgm:prSet>
      <dgm:spPr/>
    </dgm:pt>
    <dgm:pt modelId="{98B5FD34-BD2F-4A85-BB43-68E4CE2AAF78}" type="pres">
      <dgm:prSet presAssocID="{E1D29143-F473-4633-BFFE-7A3B522DE606}" presName="sibTrans" presStyleCnt="0"/>
      <dgm:spPr/>
    </dgm:pt>
    <dgm:pt modelId="{77EC42F1-AC5F-41DE-9F80-57D246170264}" type="pres">
      <dgm:prSet presAssocID="{9101717A-ED31-4297-8A3B-23FFCA677230}" presName="compNode" presStyleCnt="0"/>
      <dgm:spPr/>
    </dgm:pt>
    <dgm:pt modelId="{0987BD42-C853-4DF2-AA6D-0BA70BB0733B}" type="pres">
      <dgm:prSet presAssocID="{9101717A-ED31-4297-8A3B-23FFCA677230}" presName="bgRect" presStyleLbl="bgShp" presStyleIdx="3" presStyleCnt="4"/>
      <dgm:spPr/>
    </dgm:pt>
    <dgm:pt modelId="{FEE0C139-5F02-424B-8898-C076B715A078}" type="pres">
      <dgm:prSet presAssocID="{9101717A-ED31-4297-8A3B-23FFCA6772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C24E26F-7CFA-4CD4-8268-D7ECE4C98923}" type="pres">
      <dgm:prSet presAssocID="{9101717A-ED31-4297-8A3B-23FFCA677230}" presName="spaceRect" presStyleCnt="0"/>
      <dgm:spPr/>
    </dgm:pt>
    <dgm:pt modelId="{DE83D308-D25F-4122-98DF-A8ACB53C17B0}" type="pres">
      <dgm:prSet presAssocID="{9101717A-ED31-4297-8A3B-23FFCA67723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444C316-3AF6-41E4-B88F-D8EE0AD810A9}" type="presOf" srcId="{9101717A-ED31-4297-8A3B-23FFCA677230}" destId="{DE83D308-D25F-4122-98DF-A8ACB53C17B0}" srcOrd="0" destOrd="0" presId="urn:microsoft.com/office/officeart/2018/2/layout/IconVerticalSolidList"/>
    <dgm:cxn modelId="{8ED31A28-3B9D-4A50-B633-C1CF073EA0A5}" srcId="{A63CD166-E16F-4911-84E2-5F93F40B0477}" destId="{9101717A-ED31-4297-8A3B-23FFCA677230}" srcOrd="3" destOrd="0" parTransId="{737AE4E6-E141-47D0-92C2-0854EFE487CC}" sibTransId="{33379CEF-5C51-4D48-8642-8F42044E5B92}"/>
    <dgm:cxn modelId="{23088943-F84D-43E7-A8CF-4871AC983AC1}" type="presOf" srcId="{3E8EE0D4-68FF-4FE8-8961-6C3DD20A60F7}" destId="{D8B7A264-3A52-49AE-A90F-38E364818CFF}" srcOrd="0" destOrd="0" presId="urn:microsoft.com/office/officeart/2018/2/layout/IconVerticalSolidList"/>
    <dgm:cxn modelId="{3D4E7254-5CA8-4271-88BD-3E815C935EE1}" srcId="{A63CD166-E16F-4911-84E2-5F93F40B0477}" destId="{7B32F666-FB46-4A52-A1A2-B4DBF9D18628}" srcOrd="0" destOrd="0" parTransId="{56232DCF-2C8A-4551-B1A1-448FCBAAD2D7}" sibTransId="{9868F99A-47F6-442F-8F21-BF8376CD7969}"/>
    <dgm:cxn modelId="{8A1599C4-214C-4203-B0B2-3EEF3033D60B}" srcId="{A63CD166-E16F-4911-84E2-5F93F40B0477}" destId="{60E8EDB0-426E-4D69-A91E-0293FB61A9F0}" srcOrd="1" destOrd="0" parTransId="{2E442996-B6B8-4218-8067-AB9824D784AB}" sibTransId="{99C51576-A1C3-48BA-AACF-090C2187886D}"/>
    <dgm:cxn modelId="{81D2E2D7-0435-42C8-A05D-3BC7B4D8347A}" type="presOf" srcId="{60E8EDB0-426E-4D69-A91E-0293FB61A9F0}" destId="{B3F95892-8701-4044-A742-71943DC51036}" srcOrd="0" destOrd="0" presId="urn:microsoft.com/office/officeart/2018/2/layout/IconVerticalSolidList"/>
    <dgm:cxn modelId="{30F126ED-F481-473D-98A6-A46452AB9005}" type="presOf" srcId="{7B32F666-FB46-4A52-A1A2-B4DBF9D18628}" destId="{E3326AB0-17BC-4372-A664-88BE3734233E}" srcOrd="0" destOrd="0" presId="urn:microsoft.com/office/officeart/2018/2/layout/IconVerticalSolidList"/>
    <dgm:cxn modelId="{C9F480ED-7B41-4807-9C20-9FFAE621392D}" srcId="{A63CD166-E16F-4911-84E2-5F93F40B0477}" destId="{3E8EE0D4-68FF-4FE8-8961-6C3DD20A60F7}" srcOrd="2" destOrd="0" parTransId="{27098A0B-0D7A-432E-81BE-F225BC6298B5}" sibTransId="{E1D29143-F473-4633-BFFE-7A3B522DE606}"/>
    <dgm:cxn modelId="{83C9CCF5-16FE-4D9A-84DB-26B5F6AE1726}" type="presOf" srcId="{A63CD166-E16F-4911-84E2-5F93F40B0477}" destId="{EDB39BCF-35D9-4252-8CAD-8761E76CF3C0}" srcOrd="0" destOrd="0" presId="urn:microsoft.com/office/officeart/2018/2/layout/IconVerticalSolidList"/>
    <dgm:cxn modelId="{EA3A741B-6526-40DC-9392-4C350822FB84}" type="presParOf" srcId="{EDB39BCF-35D9-4252-8CAD-8761E76CF3C0}" destId="{8D0169C9-36E7-4E0B-A3DA-003B845AE3FC}" srcOrd="0" destOrd="0" presId="urn:microsoft.com/office/officeart/2018/2/layout/IconVerticalSolidList"/>
    <dgm:cxn modelId="{982FDDF2-BE1F-4EF8-BD0A-7977A0AE3E86}" type="presParOf" srcId="{8D0169C9-36E7-4E0B-A3DA-003B845AE3FC}" destId="{8F729534-8606-483F-A998-D337AE3A785C}" srcOrd="0" destOrd="0" presId="urn:microsoft.com/office/officeart/2018/2/layout/IconVerticalSolidList"/>
    <dgm:cxn modelId="{42C9208C-A9ED-4E01-AAB5-2DCF908D8464}" type="presParOf" srcId="{8D0169C9-36E7-4E0B-A3DA-003B845AE3FC}" destId="{E884FF0D-88C8-40AA-A79C-8A0433CCAE46}" srcOrd="1" destOrd="0" presId="urn:microsoft.com/office/officeart/2018/2/layout/IconVerticalSolidList"/>
    <dgm:cxn modelId="{0DB82904-5AD7-4D47-A195-20C66F8F25F8}" type="presParOf" srcId="{8D0169C9-36E7-4E0B-A3DA-003B845AE3FC}" destId="{A40EC509-FE3D-456F-9B73-7EE09C91486D}" srcOrd="2" destOrd="0" presId="urn:microsoft.com/office/officeart/2018/2/layout/IconVerticalSolidList"/>
    <dgm:cxn modelId="{1BB7462D-633F-4EC3-A65B-33C57D934D52}" type="presParOf" srcId="{8D0169C9-36E7-4E0B-A3DA-003B845AE3FC}" destId="{E3326AB0-17BC-4372-A664-88BE3734233E}" srcOrd="3" destOrd="0" presId="urn:microsoft.com/office/officeart/2018/2/layout/IconVerticalSolidList"/>
    <dgm:cxn modelId="{C08C7B51-F74D-43E4-AA36-80CB289F2C66}" type="presParOf" srcId="{EDB39BCF-35D9-4252-8CAD-8761E76CF3C0}" destId="{FECD38E6-76CD-4823-8B1A-2791B3E508F6}" srcOrd="1" destOrd="0" presId="urn:microsoft.com/office/officeart/2018/2/layout/IconVerticalSolidList"/>
    <dgm:cxn modelId="{C63AC14B-3A11-44DA-950D-53DEACF47575}" type="presParOf" srcId="{EDB39BCF-35D9-4252-8CAD-8761E76CF3C0}" destId="{54348D63-1E87-4844-9B90-8F904B52379D}" srcOrd="2" destOrd="0" presId="urn:microsoft.com/office/officeart/2018/2/layout/IconVerticalSolidList"/>
    <dgm:cxn modelId="{2EB1D630-0A77-46E9-AB1A-6896EBA409D7}" type="presParOf" srcId="{54348D63-1E87-4844-9B90-8F904B52379D}" destId="{EA66FC28-B0F8-4DE2-AB78-446D479DE2B5}" srcOrd="0" destOrd="0" presId="urn:microsoft.com/office/officeart/2018/2/layout/IconVerticalSolidList"/>
    <dgm:cxn modelId="{194BDA43-022B-404C-B28F-2E2F5E865E47}" type="presParOf" srcId="{54348D63-1E87-4844-9B90-8F904B52379D}" destId="{6E14321F-30E0-4462-98B3-BD04C9018245}" srcOrd="1" destOrd="0" presId="urn:microsoft.com/office/officeart/2018/2/layout/IconVerticalSolidList"/>
    <dgm:cxn modelId="{AE06FEBE-D737-4F56-A63A-F075C23A3DF9}" type="presParOf" srcId="{54348D63-1E87-4844-9B90-8F904B52379D}" destId="{81DEB604-DE4A-4568-A5CD-EE09F542C51A}" srcOrd="2" destOrd="0" presId="urn:microsoft.com/office/officeart/2018/2/layout/IconVerticalSolidList"/>
    <dgm:cxn modelId="{99833070-CF2F-4E72-9C77-9BD77B5B53F6}" type="presParOf" srcId="{54348D63-1E87-4844-9B90-8F904B52379D}" destId="{B3F95892-8701-4044-A742-71943DC51036}" srcOrd="3" destOrd="0" presId="urn:microsoft.com/office/officeart/2018/2/layout/IconVerticalSolidList"/>
    <dgm:cxn modelId="{AA7687B4-DECA-4F87-AA77-4B6F6DD9D701}" type="presParOf" srcId="{EDB39BCF-35D9-4252-8CAD-8761E76CF3C0}" destId="{89E078E1-5E1B-4133-8E13-B86B01FE8DA2}" srcOrd="3" destOrd="0" presId="urn:microsoft.com/office/officeart/2018/2/layout/IconVerticalSolidList"/>
    <dgm:cxn modelId="{A9EBB726-EC78-41BF-A5D5-CAF7C9A14885}" type="presParOf" srcId="{EDB39BCF-35D9-4252-8CAD-8761E76CF3C0}" destId="{E9EF2517-4C10-498D-B055-36DA9898DDD6}" srcOrd="4" destOrd="0" presId="urn:microsoft.com/office/officeart/2018/2/layout/IconVerticalSolidList"/>
    <dgm:cxn modelId="{15652337-73CE-49BF-B5E8-CF405A911CD5}" type="presParOf" srcId="{E9EF2517-4C10-498D-B055-36DA9898DDD6}" destId="{7920BD24-05C4-4E42-B17E-E0AF05F3EEA4}" srcOrd="0" destOrd="0" presId="urn:microsoft.com/office/officeart/2018/2/layout/IconVerticalSolidList"/>
    <dgm:cxn modelId="{0C8CD186-3E1E-4F56-B3AB-9F35CA513E56}" type="presParOf" srcId="{E9EF2517-4C10-498D-B055-36DA9898DDD6}" destId="{7007760D-863F-4A28-BB78-6661DA920E49}" srcOrd="1" destOrd="0" presId="urn:microsoft.com/office/officeart/2018/2/layout/IconVerticalSolidList"/>
    <dgm:cxn modelId="{325858FE-FB0D-4766-AA7A-F3AD61ED3492}" type="presParOf" srcId="{E9EF2517-4C10-498D-B055-36DA9898DDD6}" destId="{92CF9DA0-0F8D-401C-A322-BCE7207385CE}" srcOrd="2" destOrd="0" presId="urn:microsoft.com/office/officeart/2018/2/layout/IconVerticalSolidList"/>
    <dgm:cxn modelId="{C30DCD79-8134-41BD-A48E-C15DFF274ED0}" type="presParOf" srcId="{E9EF2517-4C10-498D-B055-36DA9898DDD6}" destId="{D8B7A264-3A52-49AE-A90F-38E364818CFF}" srcOrd="3" destOrd="0" presId="urn:microsoft.com/office/officeart/2018/2/layout/IconVerticalSolidList"/>
    <dgm:cxn modelId="{40DCF0D2-C23A-4349-8909-FEC97F098AAA}" type="presParOf" srcId="{EDB39BCF-35D9-4252-8CAD-8761E76CF3C0}" destId="{98B5FD34-BD2F-4A85-BB43-68E4CE2AAF78}" srcOrd="5" destOrd="0" presId="urn:microsoft.com/office/officeart/2018/2/layout/IconVerticalSolidList"/>
    <dgm:cxn modelId="{9E98424D-A464-4256-87C8-315A0E66581B}" type="presParOf" srcId="{EDB39BCF-35D9-4252-8CAD-8761E76CF3C0}" destId="{77EC42F1-AC5F-41DE-9F80-57D246170264}" srcOrd="6" destOrd="0" presId="urn:microsoft.com/office/officeart/2018/2/layout/IconVerticalSolidList"/>
    <dgm:cxn modelId="{5F568E47-8136-4CE9-A0FF-FEC3190EBBB4}" type="presParOf" srcId="{77EC42F1-AC5F-41DE-9F80-57D246170264}" destId="{0987BD42-C853-4DF2-AA6D-0BA70BB0733B}" srcOrd="0" destOrd="0" presId="urn:microsoft.com/office/officeart/2018/2/layout/IconVerticalSolidList"/>
    <dgm:cxn modelId="{46202CC9-DC3E-4B10-A01B-7EEA4A1BECCF}" type="presParOf" srcId="{77EC42F1-AC5F-41DE-9F80-57D246170264}" destId="{FEE0C139-5F02-424B-8898-C076B715A078}" srcOrd="1" destOrd="0" presId="urn:microsoft.com/office/officeart/2018/2/layout/IconVerticalSolidList"/>
    <dgm:cxn modelId="{B02B88A3-493B-4550-8A4E-06B67E3B62EC}" type="presParOf" srcId="{77EC42F1-AC5F-41DE-9F80-57D246170264}" destId="{1C24E26F-7CFA-4CD4-8268-D7ECE4C98923}" srcOrd="2" destOrd="0" presId="urn:microsoft.com/office/officeart/2018/2/layout/IconVerticalSolidList"/>
    <dgm:cxn modelId="{EA9F1BAF-706B-4F53-BCB3-DC75D5F12F9B}" type="presParOf" srcId="{77EC42F1-AC5F-41DE-9F80-57D246170264}" destId="{DE83D308-D25F-4122-98DF-A8ACB53C17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D9581A-06FB-40AD-A722-590C09DDA9ED}" type="doc">
      <dgm:prSet loTypeId="urn:microsoft.com/office/officeart/2005/8/layout/lProcess1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9D8B8E0-7F70-4CB6-8DCE-4B72C7C4D599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Errors on Gradle in Android Studio </a:t>
          </a:r>
        </a:p>
      </dgm:t>
    </dgm:pt>
    <dgm:pt modelId="{AAD2E7E9-5009-44C9-B223-D1C54E5F1437}" type="parTrans" cxnId="{2B855A87-E345-4872-8F78-7D55B80D314E}">
      <dgm:prSet/>
      <dgm:spPr/>
      <dgm:t>
        <a:bodyPr/>
        <a:lstStyle/>
        <a:p>
          <a:endParaRPr lang="en-US" sz="2000"/>
        </a:p>
      </dgm:t>
    </dgm:pt>
    <dgm:pt modelId="{368B2ED5-7BA3-4040-A9DF-304ABABDE3A1}" type="sibTrans" cxnId="{2B855A87-E345-4872-8F78-7D55B80D314E}">
      <dgm:prSet/>
      <dgm:spPr/>
      <dgm:t>
        <a:bodyPr/>
        <a:lstStyle/>
        <a:p>
          <a:endParaRPr lang="en-US" sz="2000"/>
        </a:p>
      </dgm:t>
    </dgm:pt>
    <dgm:pt modelId="{244A0382-4BC9-44D5-9EEC-588F2702BA7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Extracting images from attendance sheet data loss error</a:t>
          </a:r>
        </a:p>
      </dgm:t>
    </dgm:pt>
    <dgm:pt modelId="{84995463-119A-4DE5-9351-E48C4434D213}" type="parTrans" cxnId="{B78B564C-493A-4E5C-8324-AF53E10D4F1E}">
      <dgm:prSet/>
      <dgm:spPr/>
      <dgm:t>
        <a:bodyPr/>
        <a:lstStyle/>
        <a:p>
          <a:endParaRPr lang="en-US" sz="2000"/>
        </a:p>
      </dgm:t>
    </dgm:pt>
    <dgm:pt modelId="{7A8ECB90-383F-4707-8F5A-D790259289FD}" type="sibTrans" cxnId="{B78B564C-493A-4E5C-8324-AF53E10D4F1E}">
      <dgm:prSet/>
      <dgm:spPr/>
      <dgm:t>
        <a:bodyPr/>
        <a:lstStyle/>
        <a:p>
          <a:endParaRPr lang="en-US" sz="2000"/>
        </a:p>
      </dgm:t>
    </dgm:pt>
    <dgm:pt modelId="{B3199C69-F032-4B2A-9F68-0F2FE48C86A5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A lot of difficulties due to data loss</a:t>
          </a:r>
        </a:p>
      </dgm:t>
    </dgm:pt>
    <dgm:pt modelId="{FA949236-6DFF-4391-A18F-8DE79427B48E}" type="parTrans" cxnId="{F3D92BAC-C51D-475A-B54B-99A2E29A6216}">
      <dgm:prSet/>
      <dgm:spPr/>
      <dgm:t>
        <a:bodyPr/>
        <a:lstStyle/>
        <a:p>
          <a:endParaRPr lang="en-US" sz="2000"/>
        </a:p>
      </dgm:t>
    </dgm:pt>
    <dgm:pt modelId="{18E2FC04-31E0-4496-8FEA-97D021075816}" type="sibTrans" cxnId="{F3D92BAC-C51D-475A-B54B-99A2E29A6216}">
      <dgm:prSet/>
      <dgm:spPr/>
      <dgm:t>
        <a:bodyPr/>
        <a:lstStyle/>
        <a:p>
          <a:endParaRPr lang="en-US" sz="2000"/>
        </a:p>
      </dgm:t>
    </dgm:pt>
    <dgm:pt modelId="{3618B698-7308-4EFF-845E-712F71353F1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Model Training predictions TensorFlow error</a:t>
          </a:r>
        </a:p>
      </dgm:t>
    </dgm:pt>
    <dgm:pt modelId="{0514BD14-83C6-4CB2-BCE5-5A586B9EAB12}" type="parTrans" cxnId="{1CDBBCAC-C5C4-4A5F-BA23-72C9426D48B5}">
      <dgm:prSet/>
      <dgm:spPr/>
      <dgm:t>
        <a:bodyPr/>
        <a:lstStyle/>
        <a:p>
          <a:endParaRPr lang="en-US" sz="2000"/>
        </a:p>
      </dgm:t>
    </dgm:pt>
    <dgm:pt modelId="{BAA43AE8-EB4B-454A-A0FC-AD30D251672F}" type="sibTrans" cxnId="{1CDBBCAC-C5C4-4A5F-BA23-72C9426D48B5}">
      <dgm:prSet/>
      <dgm:spPr/>
      <dgm:t>
        <a:bodyPr/>
        <a:lstStyle/>
        <a:p>
          <a:endParaRPr lang="en-US" sz="2000"/>
        </a:p>
      </dgm:t>
    </dgm:pt>
    <dgm:pt modelId="{16397E6F-7A25-4CF5-8680-9B9756ECAB91}">
      <dgm:prSet phldrT="[Text]"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Faced difficulties while implementing models on app</a:t>
          </a:r>
        </a:p>
      </dgm:t>
    </dgm:pt>
    <dgm:pt modelId="{0CCE12F3-83ED-4B9A-8CB4-81A0968CC2EA}" type="parTrans" cxnId="{5632EB99-B12E-4556-B215-F3334AC7F1BC}">
      <dgm:prSet/>
      <dgm:spPr/>
      <dgm:t>
        <a:bodyPr/>
        <a:lstStyle/>
        <a:p>
          <a:endParaRPr lang="en-US" sz="2000"/>
        </a:p>
      </dgm:t>
    </dgm:pt>
    <dgm:pt modelId="{F4914C76-E1BD-411D-AECD-24BC6FD2C813}" type="sibTrans" cxnId="{5632EB99-B12E-4556-B215-F3334AC7F1BC}">
      <dgm:prSet/>
      <dgm:spPr/>
      <dgm:t>
        <a:bodyPr/>
        <a:lstStyle/>
        <a:p>
          <a:endParaRPr lang="en-US" sz="2000"/>
        </a:p>
      </dgm:t>
    </dgm:pt>
    <dgm:pt modelId="{80D1739D-14E2-45C7-9F76-1DD53546E1FF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API call and connection error</a:t>
          </a:r>
        </a:p>
        <a:p>
          <a:pPr>
            <a:buFont typeface="Wingdings" panose="05000000000000000000" pitchFamily="2" charset="2"/>
            <a:buChar char=""/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Faced errors while calculating data.</a:t>
          </a:r>
        </a:p>
      </dgm:t>
    </dgm:pt>
    <dgm:pt modelId="{38BBB721-C0CA-43CA-9AB0-4F50CF0DFACD}" type="parTrans" cxnId="{B101C36C-1F42-4244-B4AE-4E8FA447D4F5}">
      <dgm:prSet/>
      <dgm:spPr/>
      <dgm:t>
        <a:bodyPr/>
        <a:lstStyle/>
        <a:p>
          <a:endParaRPr lang="en-US" sz="2000"/>
        </a:p>
      </dgm:t>
    </dgm:pt>
    <dgm:pt modelId="{9914ADD8-B044-482E-9479-B86030D6BE35}" type="sibTrans" cxnId="{B101C36C-1F42-4244-B4AE-4E8FA447D4F5}">
      <dgm:prSet/>
      <dgm:spPr/>
      <dgm:t>
        <a:bodyPr/>
        <a:lstStyle/>
        <a:p>
          <a:endParaRPr lang="en-US" sz="2000"/>
        </a:p>
      </dgm:t>
    </dgm:pt>
    <dgm:pt modelId="{66DAADAD-E545-40DA-9D72-C34043DD5075}" type="pres">
      <dgm:prSet presAssocID="{35D9581A-06FB-40AD-A722-590C09DDA9ED}" presName="Name0" presStyleCnt="0">
        <dgm:presLayoutVars>
          <dgm:dir/>
          <dgm:animLvl val="lvl"/>
          <dgm:resizeHandles val="exact"/>
        </dgm:presLayoutVars>
      </dgm:prSet>
      <dgm:spPr/>
    </dgm:pt>
    <dgm:pt modelId="{10A4138C-49C6-42E2-88AA-9CBCB9D0BB45}" type="pres">
      <dgm:prSet presAssocID="{59D8B8E0-7F70-4CB6-8DCE-4B72C7C4D599}" presName="vertFlow" presStyleCnt="0"/>
      <dgm:spPr/>
    </dgm:pt>
    <dgm:pt modelId="{62BC4DE8-AD86-4973-A424-EA2BFDA8B9D9}" type="pres">
      <dgm:prSet presAssocID="{59D8B8E0-7F70-4CB6-8DCE-4B72C7C4D599}" presName="header" presStyleLbl="node1" presStyleIdx="0" presStyleCnt="2"/>
      <dgm:spPr/>
    </dgm:pt>
    <dgm:pt modelId="{8338D624-0ED9-4FC0-8532-AB821764C9F6}" type="pres">
      <dgm:prSet presAssocID="{84995463-119A-4DE5-9351-E48C4434D213}" presName="parTrans" presStyleLbl="sibTrans2D1" presStyleIdx="0" presStyleCnt="4"/>
      <dgm:spPr/>
    </dgm:pt>
    <dgm:pt modelId="{FFA73B4B-5954-4262-856B-4D4063B61A66}" type="pres">
      <dgm:prSet presAssocID="{244A0382-4BC9-44D5-9EEC-588F2702BA7D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1100FBFB-A103-4A3F-8963-DFE3590EF61F}" type="pres">
      <dgm:prSet presAssocID="{7A8ECB90-383F-4707-8F5A-D790259289FD}" presName="sibTrans" presStyleLbl="sibTrans2D1" presStyleIdx="1" presStyleCnt="4"/>
      <dgm:spPr/>
    </dgm:pt>
    <dgm:pt modelId="{7581A605-D3CA-44DE-9D8C-2FE16E1192F2}" type="pres">
      <dgm:prSet presAssocID="{B3199C69-F032-4B2A-9F68-0F2FE48C86A5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02BA00F7-6C91-4E4E-809E-CAC9B8682089}" type="pres">
      <dgm:prSet presAssocID="{59D8B8E0-7F70-4CB6-8DCE-4B72C7C4D599}" presName="hSp" presStyleCnt="0"/>
      <dgm:spPr/>
    </dgm:pt>
    <dgm:pt modelId="{80884BB1-A61F-4B51-83EA-CE0D1F3CD3F1}" type="pres">
      <dgm:prSet presAssocID="{3618B698-7308-4EFF-845E-712F71353F1D}" presName="vertFlow" presStyleCnt="0"/>
      <dgm:spPr/>
    </dgm:pt>
    <dgm:pt modelId="{F7FC52B8-EFB8-4D5F-8A72-4FCB66131181}" type="pres">
      <dgm:prSet presAssocID="{3618B698-7308-4EFF-845E-712F71353F1D}" presName="header" presStyleLbl="node1" presStyleIdx="1" presStyleCnt="2"/>
      <dgm:spPr/>
    </dgm:pt>
    <dgm:pt modelId="{8BBF4E38-F4B4-41DB-81A0-80736CB6B744}" type="pres">
      <dgm:prSet presAssocID="{0CCE12F3-83ED-4B9A-8CB4-81A0968CC2EA}" presName="parTrans" presStyleLbl="sibTrans2D1" presStyleIdx="2" presStyleCnt="4"/>
      <dgm:spPr/>
    </dgm:pt>
    <dgm:pt modelId="{4701DD5E-1EA4-4028-993C-25372507848F}" type="pres">
      <dgm:prSet presAssocID="{16397E6F-7A25-4CF5-8680-9B9756ECAB91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7D54B95D-C313-493D-A009-93F0D54772EC}" type="pres">
      <dgm:prSet presAssocID="{F4914C76-E1BD-411D-AECD-24BC6FD2C813}" presName="sibTrans" presStyleLbl="sibTrans2D1" presStyleIdx="3" presStyleCnt="4"/>
      <dgm:spPr/>
    </dgm:pt>
    <dgm:pt modelId="{A392EEDC-0CC2-4380-8457-4E332CD56EFB}" type="pres">
      <dgm:prSet presAssocID="{80D1739D-14E2-45C7-9F76-1DD53546E1FF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92225517-61B2-4FA3-ABCF-CC0FFDDC60B2}" type="presOf" srcId="{F4914C76-E1BD-411D-AECD-24BC6FD2C813}" destId="{7D54B95D-C313-493D-A009-93F0D54772EC}" srcOrd="0" destOrd="0" presId="urn:microsoft.com/office/officeart/2005/8/layout/lProcess1"/>
    <dgm:cxn modelId="{530C502C-E500-482E-BE81-DE1E70BBE65B}" type="presOf" srcId="{80D1739D-14E2-45C7-9F76-1DD53546E1FF}" destId="{A392EEDC-0CC2-4380-8457-4E332CD56EFB}" srcOrd="0" destOrd="0" presId="urn:microsoft.com/office/officeart/2005/8/layout/lProcess1"/>
    <dgm:cxn modelId="{3A629538-06B7-416A-A2ED-60095781B9C6}" type="presOf" srcId="{244A0382-4BC9-44D5-9EEC-588F2702BA7D}" destId="{FFA73B4B-5954-4262-856B-4D4063B61A66}" srcOrd="0" destOrd="0" presId="urn:microsoft.com/office/officeart/2005/8/layout/lProcess1"/>
    <dgm:cxn modelId="{0936EA39-80E4-4261-92B4-0796466C5532}" type="presOf" srcId="{35D9581A-06FB-40AD-A722-590C09DDA9ED}" destId="{66DAADAD-E545-40DA-9D72-C34043DD5075}" srcOrd="0" destOrd="0" presId="urn:microsoft.com/office/officeart/2005/8/layout/lProcess1"/>
    <dgm:cxn modelId="{997BD846-9610-4744-A417-B7865601C2F8}" type="presOf" srcId="{3618B698-7308-4EFF-845E-712F71353F1D}" destId="{F7FC52B8-EFB8-4D5F-8A72-4FCB66131181}" srcOrd="0" destOrd="0" presId="urn:microsoft.com/office/officeart/2005/8/layout/lProcess1"/>
    <dgm:cxn modelId="{B78B564C-493A-4E5C-8324-AF53E10D4F1E}" srcId="{59D8B8E0-7F70-4CB6-8DCE-4B72C7C4D599}" destId="{244A0382-4BC9-44D5-9EEC-588F2702BA7D}" srcOrd="0" destOrd="0" parTransId="{84995463-119A-4DE5-9351-E48C4434D213}" sibTransId="{7A8ECB90-383F-4707-8F5A-D790259289FD}"/>
    <dgm:cxn modelId="{B101C36C-1F42-4244-B4AE-4E8FA447D4F5}" srcId="{3618B698-7308-4EFF-845E-712F71353F1D}" destId="{80D1739D-14E2-45C7-9F76-1DD53546E1FF}" srcOrd="1" destOrd="0" parTransId="{38BBB721-C0CA-43CA-9AB0-4F50CF0DFACD}" sibTransId="{9914ADD8-B044-482E-9479-B86030D6BE35}"/>
    <dgm:cxn modelId="{9A3BE67D-43CA-4993-A571-208EF1AC61B5}" type="presOf" srcId="{0CCE12F3-83ED-4B9A-8CB4-81A0968CC2EA}" destId="{8BBF4E38-F4B4-41DB-81A0-80736CB6B744}" srcOrd="0" destOrd="0" presId="urn:microsoft.com/office/officeart/2005/8/layout/lProcess1"/>
    <dgm:cxn modelId="{2B855A87-E345-4872-8F78-7D55B80D314E}" srcId="{35D9581A-06FB-40AD-A722-590C09DDA9ED}" destId="{59D8B8E0-7F70-4CB6-8DCE-4B72C7C4D599}" srcOrd="0" destOrd="0" parTransId="{AAD2E7E9-5009-44C9-B223-D1C54E5F1437}" sibTransId="{368B2ED5-7BA3-4040-A9DF-304ABABDE3A1}"/>
    <dgm:cxn modelId="{7C48B18C-8730-47B4-A8D8-EA14A4F708C5}" type="presOf" srcId="{7A8ECB90-383F-4707-8F5A-D790259289FD}" destId="{1100FBFB-A103-4A3F-8963-DFE3590EF61F}" srcOrd="0" destOrd="0" presId="urn:microsoft.com/office/officeart/2005/8/layout/lProcess1"/>
    <dgm:cxn modelId="{6C839494-3601-4BB2-AED9-4D43CBAD0A2E}" type="presOf" srcId="{59D8B8E0-7F70-4CB6-8DCE-4B72C7C4D599}" destId="{62BC4DE8-AD86-4973-A424-EA2BFDA8B9D9}" srcOrd="0" destOrd="0" presId="urn:microsoft.com/office/officeart/2005/8/layout/lProcess1"/>
    <dgm:cxn modelId="{5632EB99-B12E-4556-B215-F3334AC7F1BC}" srcId="{3618B698-7308-4EFF-845E-712F71353F1D}" destId="{16397E6F-7A25-4CF5-8680-9B9756ECAB91}" srcOrd="0" destOrd="0" parTransId="{0CCE12F3-83ED-4B9A-8CB4-81A0968CC2EA}" sibTransId="{F4914C76-E1BD-411D-AECD-24BC6FD2C813}"/>
    <dgm:cxn modelId="{0A58E69C-4B03-48E5-B9DB-6EA25FC86B85}" type="presOf" srcId="{16397E6F-7A25-4CF5-8680-9B9756ECAB91}" destId="{4701DD5E-1EA4-4028-993C-25372507848F}" srcOrd="0" destOrd="0" presId="urn:microsoft.com/office/officeart/2005/8/layout/lProcess1"/>
    <dgm:cxn modelId="{F3D92BAC-C51D-475A-B54B-99A2E29A6216}" srcId="{59D8B8E0-7F70-4CB6-8DCE-4B72C7C4D599}" destId="{B3199C69-F032-4B2A-9F68-0F2FE48C86A5}" srcOrd="1" destOrd="0" parTransId="{FA949236-6DFF-4391-A18F-8DE79427B48E}" sibTransId="{18E2FC04-31E0-4496-8FEA-97D021075816}"/>
    <dgm:cxn modelId="{1CDBBCAC-C5C4-4A5F-BA23-72C9426D48B5}" srcId="{35D9581A-06FB-40AD-A722-590C09DDA9ED}" destId="{3618B698-7308-4EFF-845E-712F71353F1D}" srcOrd="1" destOrd="0" parTransId="{0514BD14-83C6-4CB2-BCE5-5A586B9EAB12}" sibTransId="{BAA43AE8-EB4B-454A-A0FC-AD30D251672F}"/>
    <dgm:cxn modelId="{BB4BD0F2-7F71-490F-9C0F-44732E18F7FD}" type="presOf" srcId="{84995463-119A-4DE5-9351-E48C4434D213}" destId="{8338D624-0ED9-4FC0-8532-AB821764C9F6}" srcOrd="0" destOrd="0" presId="urn:microsoft.com/office/officeart/2005/8/layout/lProcess1"/>
    <dgm:cxn modelId="{7D8D60FC-F8EC-46AF-A147-A8672D9A4098}" type="presOf" srcId="{B3199C69-F032-4B2A-9F68-0F2FE48C86A5}" destId="{7581A605-D3CA-44DE-9D8C-2FE16E1192F2}" srcOrd="0" destOrd="0" presId="urn:microsoft.com/office/officeart/2005/8/layout/lProcess1"/>
    <dgm:cxn modelId="{6E3F9AB4-28FC-41DE-A04F-8CF5A015D748}" type="presParOf" srcId="{66DAADAD-E545-40DA-9D72-C34043DD5075}" destId="{10A4138C-49C6-42E2-88AA-9CBCB9D0BB45}" srcOrd="0" destOrd="0" presId="urn:microsoft.com/office/officeart/2005/8/layout/lProcess1"/>
    <dgm:cxn modelId="{72100576-66C4-4614-9C51-DAD55C6F3F1F}" type="presParOf" srcId="{10A4138C-49C6-42E2-88AA-9CBCB9D0BB45}" destId="{62BC4DE8-AD86-4973-A424-EA2BFDA8B9D9}" srcOrd="0" destOrd="0" presId="urn:microsoft.com/office/officeart/2005/8/layout/lProcess1"/>
    <dgm:cxn modelId="{8C0BF180-8E34-4140-973B-7E0A2ACCF46D}" type="presParOf" srcId="{10A4138C-49C6-42E2-88AA-9CBCB9D0BB45}" destId="{8338D624-0ED9-4FC0-8532-AB821764C9F6}" srcOrd="1" destOrd="0" presId="urn:microsoft.com/office/officeart/2005/8/layout/lProcess1"/>
    <dgm:cxn modelId="{FCE813CC-7807-4163-9DF8-EC93FD5464A9}" type="presParOf" srcId="{10A4138C-49C6-42E2-88AA-9CBCB9D0BB45}" destId="{FFA73B4B-5954-4262-856B-4D4063B61A66}" srcOrd="2" destOrd="0" presId="urn:microsoft.com/office/officeart/2005/8/layout/lProcess1"/>
    <dgm:cxn modelId="{774ECBB0-4D4B-4B60-BF99-A53721FCD6EC}" type="presParOf" srcId="{10A4138C-49C6-42E2-88AA-9CBCB9D0BB45}" destId="{1100FBFB-A103-4A3F-8963-DFE3590EF61F}" srcOrd="3" destOrd="0" presId="urn:microsoft.com/office/officeart/2005/8/layout/lProcess1"/>
    <dgm:cxn modelId="{FBD181F0-536C-4C06-B860-7CFD2BC307AD}" type="presParOf" srcId="{10A4138C-49C6-42E2-88AA-9CBCB9D0BB45}" destId="{7581A605-D3CA-44DE-9D8C-2FE16E1192F2}" srcOrd="4" destOrd="0" presId="urn:microsoft.com/office/officeart/2005/8/layout/lProcess1"/>
    <dgm:cxn modelId="{1D772468-0E6B-412C-9D9A-34B7C75590F0}" type="presParOf" srcId="{66DAADAD-E545-40DA-9D72-C34043DD5075}" destId="{02BA00F7-6C91-4E4E-809E-CAC9B8682089}" srcOrd="1" destOrd="0" presId="urn:microsoft.com/office/officeart/2005/8/layout/lProcess1"/>
    <dgm:cxn modelId="{9E1D35A7-CDA9-4E26-B0A9-3D79C29925D6}" type="presParOf" srcId="{66DAADAD-E545-40DA-9D72-C34043DD5075}" destId="{80884BB1-A61F-4B51-83EA-CE0D1F3CD3F1}" srcOrd="2" destOrd="0" presId="urn:microsoft.com/office/officeart/2005/8/layout/lProcess1"/>
    <dgm:cxn modelId="{4912A33A-B178-4B7F-BBE8-FF426BE37CC7}" type="presParOf" srcId="{80884BB1-A61F-4B51-83EA-CE0D1F3CD3F1}" destId="{F7FC52B8-EFB8-4D5F-8A72-4FCB66131181}" srcOrd="0" destOrd="0" presId="urn:microsoft.com/office/officeart/2005/8/layout/lProcess1"/>
    <dgm:cxn modelId="{3A832DB1-E8C7-4DA5-B19F-30207EB4E337}" type="presParOf" srcId="{80884BB1-A61F-4B51-83EA-CE0D1F3CD3F1}" destId="{8BBF4E38-F4B4-41DB-81A0-80736CB6B744}" srcOrd="1" destOrd="0" presId="urn:microsoft.com/office/officeart/2005/8/layout/lProcess1"/>
    <dgm:cxn modelId="{6DDDFB56-6A31-401C-8B53-D65F463921BD}" type="presParOf" srcId="{80884BB1-A61F-4B51-83EA-CE0D1F3CD3F1}" destId="{4701DD5E-1EA4-4028-993C-25372507848F}" srcOrd="2" destOrd="0" presId="urn:microsoft.com/office/officeart/2005/8/layout/lProcess1"/>
    <dgm:cxn modelId="{82FAD95D-B609-4A41-BA0B-1A5CF1D772C0}" type="presParOf" srcId="{80884BB1-A61F-4B51-83EA-CE0D1F3CD3F1}" destId="{7D54B95D-C313-493D-A009-93F0D54772EC}" srcOrd="3" destOrd="0" presId="urn:microsoft.com/office/officeart/2005/8/layout/lProcess1"/>
    <dgm:cxn modelId="{C1287163-1E9B-4279-8139-2E002FB12B0C}" type="presParOf" srcId="{80884BB1-A61F-4B51-83EA-CE0D1F3CD3F1}" destId="{A392EEDC-0CC2-4380-8457-4E332CD56EFB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960A9-103C-41CA-B213-B38E67EB15C5}">
      <dsp:nvSpPr>
        <dsp:cNvPr id="0" name=""/>
        <dsp:cNvSpPr/>
      </dsp:nvSpPr>
      <dsp:spPr>
        <a:xfrm>
          <a:off x="0" y="0"/>
          <a:ext cx="6114740" cy="1086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4F30D-62D6-4F20-8CA1-78FBDA3FBC9F}">
      <dsp:nvSpPr>
        <dsp:cNvPr id="0" name=""/>
        <dsp:cNvSpPr/>
      </dsp:nvSpPr>
      <dsp:spPr>
        <a:xfrm>
          <a:off x="328683" y="246619"/>
          <a:ext cx="597607" cy="5976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22622-B412-4D66-9133-58E05D100713}">
      <dsp:nvSpPr>
        <dsp:cNvPr id="0" name=""/>
        <dsp:cNvSpPr/>
      </dsp:nvSpPr>
      <dsp:spPr>
        <a:xfrm>
          <a:off x="1254974" y="2143"/>
          <a:ext cx="4859765" cy="108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994" tIns="114994" rIns="114994" bIns="1149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EduScan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handling documents</a:t>
          </a:r>
        </a:p>
      </dsp:txBody>
      <dsp:txXfrm>
        <a:off x="1254974" y="2143"/>
        <a:ext cx="4859765" cy="1086558"/>
      </dsp:txXfrm>
    </dsp:sp>
    <dsp:sp modelId="{0F754FEC-BC26-4808-AE9B-8279123C8B3F}">
      <dsp:nvSpPr>
        <dsp:cNvPr id="0" name=""/>
        <dsp:cNvSpPr/>
      </dsp:nvSpPr>
      <dsp:spPr>
        <a:xfrm>
          <a:off x="0" y="1360341"/>
          <a:ext cx="6114740" cy="1086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ECE86-95BD-4B81-95A8-B1F5A66FAEC7}">
      <dsp:nvSpPr>
        <dsp:cNvPr id="0" name=""/>
        <dsp:cNvSpPr/>
      </dsp:nvSpPr>
      <dsp:spPr>
        <a:xfrm>
          <a:off x="328683" y="1604817"/>
          <a:ext cx="597607" cy="5976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85772-692B-4AEF-99BA-F6217ECBD3EE}">
      <dsp:nvSpPr>
        <dsp:cNvPr id="0" name=""/>
        <dsp:cNvSpPr/>
      </dsp:nvSpPr>
      <dsp:spPr>
        <a:xfrm>
          <a:off x="1254974" y="1360341"/>
          <a:ext cx="4859765" cy="108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994" tIns="114994" rIns="114994" bIns="1149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Easy to use for converting text into PDF or DOC file</a:t>
          </a:r>
        </a:p>
      </dsp:txBody>
      <dsp:txXfrm>
        <a:off x="1254974" y="1360341"/>
        <a:ext cx="4859765" cy="1086558"/>
      </dsp:txXfrm>
    </dsp:sp>
    <dsp:sp modelId="{A3304B88-493D-43E4-B67A-4C22CBDFC68F}">
      <dsp:nvSpPr>
        <dsp:cNvPr id="0" name=""/>
        <dsp:cNvSpPr/>
      </dsp:nvSpPr>
      <dsp:spPr>
        <a:xfrm>
          <a:off x="0" y="2718539"/>
          <a:ext cx="6114740" cy="1086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93C37-9040-4098-A8B8-54EC4532244F}">
      <dsp:nvSpPr>
        <dsp:cNvPr id="0" name=""/>
        <dsp:cNvSpPr/>
      </dsp:nvSpPr>
      <dsp:spPr>
        <a:xfrm>
          <a:off x="328683" y="2963015"/>
          <a:ext cx="597607" cy="5976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8701-93FD-47E5-BB1E-ECDED6936BDF}">
      <dsp:nvSpPr>
        <dsp:cNvPr id="0" name=""/>
        <dsp:cNvSpPr/>
      </dsp:nvSpPr>
      <dsp:spPr>
        <a:xfrm>
          <a:off x="1254974" y="2718539"/>
          <a:ext cx="4859765" cy="108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994" tIns="114994" rIns="114994" bIns="1149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Complete toolkit for keeping track of attendance</a:t>
          </a:r>
        </a:p>
      </dsp:txBody>
      <dsp:txXfrm>
        <a:off x="1254974" y="2718539"/>
        <a:ext cx="4859765" cy="1086558"/>
      </dsp:txXfrm>
    </dsp:sp>
    <dsp:sp modelId="{85EA7266-0A24-409D-B456-6636E23E08B2}">
      <dsp:nvSpPr>
        <dsp:cNvPr id="0" name=""/>
        <dsp:cNvSpPr/>
      </dsp:nvSpPr>
      <dsp:spPr>
        <a:xfrm>
          <a:off x="0" y="4076737"/>
          <a:ext cx="6114740" cy="1086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14E25-B61C-4AE4-9393-659DA43DDF1E}">
      <dsp:nvSpPr>
        <dsp:cNvPr id="0" name=""/>
        <dsp:cNvSpPr/>
      </dsp:nvSpPr>
      <dsp:spPr>
        <a:xfrm>
          <a:off x="328683" y="4321213"/>
          <a:ext cx="597607" cy="5976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365A6-CFC4-4F48-9B77-6D506A66FAE4}">
      <dsp:nvSpPr>
        <dsp:cNvPr id="0" name=""/>
        <dsp:cNvSpPr/>
      </dsp:nvSpPr>
      <dsp:spPr>
        <a:xfrm>
          <a:off x="1254974" y="4076737"/>
          <a:ext cx="4859765" cy="108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994" tIns="114994" rIns="114994" bIns="1149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Making tasks hassle-free in our digital world</a:t>
          </a:r>
        </a:p>
      </dsp:txBody>
      <dsp:txXfrm>
        <a:off x="1254974" y="4076737"/>
        <a:ext cx="4859765" cy="1086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29534-8606-483F-A998-D337AE3A785C}">
      <dsp:nvSpPr>
        <dsp:cNvPr id="0" name=""/>
        <dsp:cNvSpPr/>
      </dsp:nvSpPr>
      <dsp:spPr>
        <a:xfrm>
          <a:off x="0" y="2067"/>
          <a:ext cx="7567127" cy="10477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4FF0D-88C8-40AA-A79C-8A0433CCAE46}">
      <dsp:nvSpPr>
        <dsp:cNvPr id="0" name=""/>
        <dsp:cNvSpPr/>
      </dsp:nvSpPr>
      <dsp:spPr>
        <a:xfrm>
          <a:off x="316949" y="237814"/>
          <a:ext cx="576271" cy="5762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26AB0-17BC-4372-A664-88BE3734233E}">
      <dsp:nvSpPr>
        <dsp:cNvPr id="0" name=""/>
        <dsp:cNvSpPr/>
      </dsp:nvSpPr>
      <dsp:spPr>
        <a:xfrm>
          <a:off x="1210170" y="2067"/>
          <a:ext cx="6356956" cy="1047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89" tIns="110889" rIns="110889" bIns="11088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Digitization of handwritten information</a:t>
          </a:r>
        </a:p>
      </dsp:txBody>
      <dsp:txXfrm>
        <a:off x="1210170" y="2067"/>
        <a:ext cx="6356956" cy="1047766"/>
      </dsp:txXfrm>
    </dsp:sp>
    <dsp:sp modelId="{EA66FC28-B0F8-4DE2-AB78-446D479DE2B5}">
      <dsp:nvSpPr>
        <dsp:cNvPr id="0" name=""/>
        <dsp:cNvSpPr/>
      </dsp:nvSpPr>
      <dsp:spPr>
        <a:xfrm>
          <a:off x="0" y="1311775"/>
          <a:ext cx="7567127" cy="10477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4321F-30E0-4462-98B3-BD04C9018245}">
      <dsp:nvSpPr>
        <dsp:cNvPr id="0" name=""/>
        <dsp:cNvSpPr/>
      </dsp:nvSpPr>
      <dsp:spPr>
        <a:xfrm>
          <a:off x="316949" y="1547523"/>
          <a:ext cx="576271" cy="5762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95892-8701-4044-A742-71943DC51036}">
      <dsp:nvSpPr>
        <dsp:cNvPr id="0" name=""/>
        <dsp:cNvSpPr/>
      </dsp:nvSpPr>
      <dsp:spPr>
        <a:xfrm>
          <a:off x="1210170" y="1311775"/>
          <a:ext cx="6356956" cy="1047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89" tIns="110889" rIns="110889" bIns="11088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Transition to a paperless academic system</a:t>
          </a:r>
        </a:p>
      </dsp:txBody>
      <dsp:txXfrm>
        <a:off x="1210170" y="1311775"/>
        <a:ext cx="6356956" cy="1047766"/>
      </dsp:txXfrm>
    </dsp:sp>
    <dsp:sp modelId="{7920BD24-05C4-4E42-B17E-E0AF05F3EEA4}">
      <dsp:nvSpPr>
        <dsp:cNvPr id="0" name=""/>
        <dsp:cNvSpPr/>
      </dsp:nvSpPr>
      <dsp:spPr>
        <a:xfrm>
          <a:off x="0" y="2621483"/>
          <a:ext cx="7567127" cy="10477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7760D-863F-4A28-BB78-6661DA920E49}">
      <dsp:nvSpPr>
        <dsp:cNvPr id="0" name=""/>
        <dsp:cNvSpPr/>
      </dsp:nvSpPr>
      <dsp:spPr>
        <a:xfrm>
          <a:off x="316949" y="2857231"/>
          <a:ext cx="576271" cy="5762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7A264-3A52-49AE-A90F-38E364818CFF}">
      <dsp:nvSpPr>
        <dsp:cNvPr id="0" name=""/>
        <dsp:cNvSpPr/>
      </dsp:nvSpPr>
      <dsp:spPr>
        <a:xfrm>
          <a:off x="1210170" y="2621483"/>
          <a:ext cx="6356956" cy="1047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89" tIns="110889" rIns="110889" bIns="11088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Presentation of information in convenient format</a:t>
          </a:r>
        </a:p>
      </dsp:txBody>
      <dsp:txXfrm>
        <a:off x="1210170" y="2621483"/>
        <a:ext cx="6356956" cy="1047766"/>
      </dsp:txXfrm>
    </dsp:sp>
    <dsp:sp modelId="{0987BD42-C853-4DF2-AA6D-0BA70BB0733B}">
      <dsp:nvSpPr>
        <dsp:cNvPr id="0" name=""/>
        <dsp:cNvSpPr/>
      </dsp:nvSpPr>
      <dsp:spPr>
        <a:xfrm>
          <a:off x="0" y="3931192"/>
          <a:ext cx="7567127" cy="10477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0C139-5F02-424B-8898-C076B715A078}">
      <dsp:nvSpPr>
        <dsp:cNvPr id="0" name=""/>
        <dsp:cNvSpPr/>
      </dsp:nvSpPr>
      <dsp:spPr>
        <a:xfrm>
          <a:off x="316949" y="4166939"/>
          <a:ext cx="576271" cy="5762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3D308-D25F-4122-98DF-A8ACB53C17B0}">
      <dsp:nvSpPr>
        <dsp:cNvPr id="0" name=""/>
        <dsp:cNvSpPr/>
      </dsp:nvSpPr>
      <dsp:spPr>
        <a:xfrm>
          <a:off x="1210170" y="3931192"/>
          <a:ext cx="6356956" cy="1047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89" tIns="110889" rIns="110889" bIns="11088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Enhancement of user accessibility</a:t>
          </a:r>
        </a:p>
      </dsp:txBody>
      <dsp:txXfrm>
        <a:off x="1210170" y="3931192"/>
        <a:ext cx="6356956" cy="1047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C4DE8-AD86-4973-A424-EA2BFDA8B9D9}">
      <dsp:nvSpPr>
        <dsp:cNvPr id="0" name=""/>
        <dsp:cNvSpPr/>
      </dsp:nvSpPr>
      <dsp:spPr>
        <a:xfrm>
          <a:off x="1700" y="688551"/>
          <a:ext cx="3726295" cy="9315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Errors on Gradle in Android Studio </a:t>
          </a:r>
        </a:p>
      </dsp:txBody>
      <dsp:txXfrm>
        <a:off x="28985" y="715836"/>
        <a:ext cx="3671725" cy="877003"/>
      </dsp:txXfrm>
    </dsp:sp>
    <dsp:sp modelId="{8338D624-0ED9-4FC0-8532-AB821764C9F6}">
      <dsp:nvSpPr>
        <dsp:cNvPr id="0" name=""/>
        <dsp:cNvSpPr/>
      </dsp:nvSpPr>
      <dsp:spPr>
        <a:xfrm rot="5400000">
          <a:off x="1783335" y="1701638"/>
          <a:ext cx="163025" cy="16302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A73B4B-5954-4262-856B-4D4063B61A66}">
      <dsp:nvSpPr>
        <dsp:cNvPr id="0" name=""/>
        <dsp:cNvSpPr/>
      </dsp:nvSpPr>
      <dsp:spPr>
        <a:xfrm>
          <a:off x="1700" y="1946176"/>
          <a:ext cx="3726295" cy="93157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Extracting images from attendance sheet data loss error</a:t>
          </a:r>
        </a:p>
      </dsp:txBody>
      <dsp:txXfrm>
        <a:off x="28985" y="1973461"/>
        <a:ext cx="3671725" cy="877003"/>
      </dsp:txXfrm>
    </dsp:sp>
    <dsp:sp modelId="{1100FBFB-A103-4A3F-8963-DFE3590EF61F}">
      <dsp:nvSpPr>
        <dsp:cNvPr id="0" name=""/>
        <dsp:cNvSpPr/>
      </dsp:nvSpPr>
      <dsp:spPr>
        <a:xfrm rot="5400000">
          <a:off x="1783335" y="2959263"/>
          <a:ext cx="163025" cy="16302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4">
                <a:hueOff val="-498427"/>
                <a:satOff val="-3571"/>
                <a:lumOff val="84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498427"/>
                <a:satOff val="-3571"/>
                <a:lumOff val="84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498427"/>
                <a:satOff val="-3571"/>
                <a:lumOff val="84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81A605-D3CA-44DE-9D8C-2FE16E1192F2}">
      <dsp:nvSpPr>
        <dsp:cNvPr id="0" name=""/>
        <dsp:cNvSpPr/>
      </dsp:nvSpPr>
      <dsp:spPr>
        <a:xfrm>
          <a:off x="1700" y="3203801"/>
          <a:ext cx="3726295" cy="93157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184730"/>
            <a:satOff val="-141"/>
            <a:lumOff val="32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184730"/>
              <a:satOff val="-141"/>
              <a:lumOff val="3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A lot of difficulties due to data loss</a:t>
          </a:r>
        </a:p>
      </dsp:txBody>
      <dsp:txXfrm>
        <a:off x="28985" y="3231086"/>
        <a:ext cx="3671725" cy="877003"/>
      </dsp:txXfrm>
    </dsp:sp>
    <dsp:sp modelId="{F7FC52B8-EFB8-4D5F-8A72-4FCB66131181}">
      <dsp:nvSpPr>
        <dsp:cNvPr id="0" name=""/>
        <dsp:cNvSpPr/>
      </dsp:nvSpPr>
      <dsp:spPr>
        <a:xfrm>
          <a:off x="4249677" y="688551"/>
          <a:ext cx="3726295" cy="9315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495281"/>
                <a:satOff val="-10712"/>
                <a:lumOff val="254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1495281"/>
                <a:satOff val="-10712"/>
                <a:lumOff val="254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1495281"/>
                <a:satOff val="-10712"/>
                <a:lumOff val="254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Model Training predictions TensorFlow error</a:t>
          </a:r>
        </a:p>
      </dsp:txBody>
      <dsp:txXfrm>
        <a:off x="4276962" y="715836"/>
        <a:ext cx="3671725" cy="877003"/>
      </dsp:txXfrm>
    </dsp:sp>
    <dsp:sp modelId="{8BBF4E38-F4B4-41DB-81A0-80736CB6B744}">
      <dsp:nvSpPr>
        <dsp:cNvPr id="0" name=""/>
        <dsp:cNvSpPr/>
      </dsp:nvSpPr>
      <dsp:spPr>
        <a:xfrm rot="5400000">
          <a:off x="6031312" y="1701638"/>
          <a:ext cx="163025" cy="16302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4">
                <a:hueOff val="-996854"/>
                <a:satOff val="-7141"/>
                <a:lumOff val="169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996854"/>
                <a:satOff val="-7141"/>
                <a:lumOff val="169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996854"/>
                <a:satOff val="-7141"/>
                <a:lumOff val="169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01DD5E-1EA4-4028-993C-25372507848F}">
      <dsp:nvSpPr>
        <dsp:cNvPr id="0" name=""/>
        <dsp:cNvSpPr/>
      </dsp:nvSpPr>
      <dsp:spPr>
        <a:xfrm>
          <a:off x="4249677" y="1946176"/>
          <a:ext cx="3726295" cy="93157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369459"/>
            <a:satOff val="-283"/>
            <a:lumOff val="6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369459"/>
              <a:satOff val="-283"/>
              <a:lumOff val="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Faced difficulties while implementing models on app</a:t>
          </a:r>
        </a:p>
      </dsp:txBody>
      <dsp:txXfrm>
        <a:off x="4276962" y="1973461"/>
        <a:ext cx="3671725" cy="877003"/>
      </dsp:txXfrm>
    </dsp:sp>
    <dsp:sp modelId="{7D54B95D-C313-493D-A009-93F0D54772EC}">
      <dsp:nvSpPr>
        <dsp:cNvPr id="0" name=""/>
        <dsp:cNvSpPr/>
      </dsp:nvSpPr>
      <dsp:spPr>
        <a:xfrm rot="5400000">
          <a:off x="6031312" y="2959263"/>
          <a:ext cx="163025" cy="16302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4">
                <a:hueOff val="-1495281"/>
                <a:satOff val="-10712"/>
                <a:lumOff val="254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1495281"/>
                <a:satOff val="-10712"/>
                <a:lumOff val="254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1495281"/>
                <a:satOff val="-10712"/>
                <a:lumOff val="254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92EEDC-0CC2-4380-8457-4E332CD56EFB}">
      <dsp:nvSpPr>
        <dsp:cNvPr id="0" name=""/>
        <dsp:cNvSpPr/>
      </dsp:nvSpPr>
      <dsp:spPr>
        <a:xfrm>
          <a:off x="4249677" y="3203801"/>
          <a:ext cx="3726295" cy="93157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554189"/>
            <a:satOff val="-424"/>
            <a:lumOff val="97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554189"/>
              <a:satOff val="-424"/>
              <a:lumOff val="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API call and connection error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Faced errors while calculating data.</a:t>
          </a:r>
        </a:p>
      </dsp:txBody>
      <dsp:txXfrm>
        <a:off x="4276962" y="3231086"/>
        <a:ext cx="3671725" cy="877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76C17-77A1-4846-848A-2F6B9B93CB7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C4249-6B11-4E59-ADF4-548639F2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3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A2F89CD-ED38-4264-B028-C223AFAFCFE9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1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AA3321F-7A10-4519-A46E-5EFFFBF1CD51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3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6CFDD3B1-C3C8-4038-B6E8-97816FF01407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4DA155-09AE-47EA-A9CF-501F12BCB125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4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01EEA7A-9DA2-47EB-B3DB-404F512F03D9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1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CCAEAF2-1828-40D0-958A-4EE6183A69C9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4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86EA595-1339-4FEA-AFA2-E4C9B36F99DB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14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EE06987-7C1E-4DEE-BB2B-D63C77B71456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8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97DDFFA-E7C9-4F56-861B-7B5C667B7B29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2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F5DB573-BBF0-4A34-B922-3FF305C9D021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757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CDB4D95-4585-4933-94BB-D70F895032AD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11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7909AFF8-C970-4B20-BF6D-536D9AC594A0}" type="datetime1">
              <a:rPr lang="en-US" smtClean="0"/>
              <a:t>12/2/2023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505" y="6356349"/>
            <a:ext cx="542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7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jpg"/><Relationship Id="rId4" Type="http://schemas.openxmlformats.org/officeDocument/2006/relationships/image" Target="../media/image4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minsight.cipd.co.uk/10-tips-to-successfully-manage-a-time-and-attendance-project" TargetMode="External"/><Relationship Id="rId7" Type="http://schemas.openxmlformats.org/officeDocument/2006/relationships/hyperlink" Target="https://www.academia.edu/7760318/STUDENTS_ATTENDANCE_MANAGEMENT_S%20%20%20%20%20YSTEM_MINI_PROJECT_REPORT_MASTER_OF_COMPUTER_APPLICATIONS" TargetMode="External"/><Relationship Id="rId2" Type="http://schemas.openxmlformats.org/officeDocument/2006/relationships/hyperlink" Target="https://developers.google.com/ml-kit/vision/text-recognition/v2/androi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103.82.172.44:8080/xmlui/bitstream/handle/123456789/92/Attendance%20Managmen.pdf?%20sequence=1&amp;isAllowed=y" TargetMode="External"/><Relationship Id="rId5" Type="http://schemas.openxmlformats.org/officeDocument/2006/relationships/hyperlink" Target="https://www.teamsense.com/blog/best-attendance-management-systems" TargetMode="External"/><Relationship Id="rId4" Type="http://schemas.openxmlformats.org/officeDocument/2006/relationships/hyperlink" Target="https://copyassignment.com/attendance-management-system-project-in-java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9726A-A8CB-A58F-0183-0391FA533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44" b="14386"/>
          <a:stretch/>
        </p:blipFill>
        <p:spPr>
          <a:xfrm>
            <a:off x="-1514" y="9341"/>
            <a:ext cx="12191980" cy="685799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A53929D6-96F7-2D45-8CD6-485262A83C25}"/>
              </a:ext>
            </a:extLst>
          </p:cNvPr>
          <p:cNvSpPr txBox="1">
            <a:spLocks/>
          </p:cNvSpPr>
          <p:nvPr/>
        </p:nvSpPr>
        <p:spPr>
          <a:xfrm>
            <a:off x="960120" y="461283"/>
            <a:ext cx="9765030" cy="1334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8800" b="1" cap="all" spc="120" dirty="0">
                <a:latin typeface="+mj-lt"/>
                <a:ea typeface="+mj-ea"/>
                <a:cs typeface="+mj-cs"/>
              </a:rPr>
              <a:t>EDUSCAN</a:t>
            </a:r>
            <a:endParaRPr lang="en-US" sz="8800" cap="all" spc="12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42DB0-75FF-6BFA-44E8-ED83DFB4B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1795545"/>
            <a:ext cx="10268712" cy="15087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cap="small" dirty="0">
                <a:solidFill>
                  <a:schemeClr val="tx1">
                    <a:lumMod val="95000"/>
                  </a:schemeClr>
                </a:solidFill>
                <a:effectLst/>
              </a:rPr>
              <a:t>An Android application for digitization </a:t>
            </a:r>
          </a:p>
          <a:p>
            <a:r>
              <a:rPr lang="en-US" b="1" cap="small" dirty="0">
                <a:solidFill>
                  <a:schemeClr val="tx1">
                    <a:lumMod val="95000"/>
                  </a:schemeClr>
                </a:solidFill>
                <a:effectLst/>
              </a:rPr>
              <a:t>of written information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8430B-001E-6A2D-3A3A-BFC98391EE52}"/>
              </a:ext>
            </a:extLst>
          </p:cNvPr>
          <p:cNvSpPr txBox="1"/>
          <p:nvPr/>
        </p:nvSpPr>
        <p:spPr>
          <a:xfrm>
            <a:off x="1502208" y="4153080"/>
            <a:ext cx="590507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 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Badiuzzaman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Shuvo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Khulna University of Engineering and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24501-AD48-7E7D-A557-8B50A7F68F1F}"/>
              </a:ext>
            </a:extLst>
          </p:cNvPr>
          <p:cNvSpPr txBox="1"/>
          <p:nvPr/>
        </p:nvSpPr>
        <p:spPr>
          <a:xfrm>
            <a:off x="8147801" y="4153080"/>
            <a:ext cx="274556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Nushrat Tarmin Meem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: 1907083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Aciful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 Khan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: 1907119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FBD80-C37F-9A0F-751D-3BFA28D3F082}"/>
              </a:ext>
            </a:extLst>
          </p:cNvPr>
          <p:cNvSpPr txBox="1"/>
          <p:nvPr/>
        </p:nvSpPr>
        <p:spPr>
          <a:xfrm>
            <a:off x="3037389" y="3253193"/>
            <a:ext cx="6114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3200 : System Development Project</a:t>
            </a:r>
          </a:p>
        </p:txBody>
      </p:sp>
    </p:spTree>
    <p:extLst>
      <p:ext uri="{BB962C8B-B14F-4D97-AF65-F5344CB8AC3E}">
        <p14:creationId xmlns:p14="http://schemas.microsoft.com/office/powerpoint/2010/main" val="951884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BF9388-8ACC-B35B-2C0B-5E285D262497}"/>
              </a:ext>
            </a:extLst>
          </p:cNvPr>
          <p:cNvSpPr txBox="1"/>
          <p:nvPr/>
        </p:nvSpPr>
        <p:spPr>
          <a:xfrm>
            <a:off x="1184986" y="712210"/>
            <a:ext cx="62795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AE04D-411C-EAD9-A896-A2EC9D602851}"/>
              </a:ext>
            </a:extLst>
          </p:cNvPr>
          <p:cNvSpPr txBox="1"/>
          <p:nvPr/>
        </p:nvSpPr>
        <p:spPr>
          <a:xfrm>
            <a:off x="1184988" y="1439281"/>
            <a:ext cx="8961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handwritten “A”, “P”, Dot symbol, Tick symbol, 0-9 digits have been trained for our model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Cropped for arranging the desired dataset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1600 images of data are used for training models. </a:t>
            </a:r>
          </a:p>
        </p:txBody>
      </p:sp>
      <p:pic>
        <p:nvPicPr>
          <p:cNvPr id="5" name="Picture 4" descr="A black letter a&#10;&#10;Description automatically generated">
            <a:extLst>
              <a:ext uri="{FF2B5EF4-FFF2-40B4-BE49-F238E27FC236}">
                <a16:creationId xmlns:a16="http://schemas.microsoft.com/office/drawing/2014/main" id="{ADC7934C-BFEF-C7C9-A6CD-9F6734CD3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500" y="3363286"/>
            <a:ext cx="1388213" cy="1334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 descr="A black spot on a white background&#10;&#10;Description automatically generated">
            <a:extLst>
              <a:ext uri="{FF2B5EF4-FFF2-40B4-BE49-F238E27FC236}">
                <a16:creationId xmlns:a16="http://schemas.microsoft.com/office/drawing/2014/main" id="{3696034E-475D-0B93-B13D-8A5A32887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24" y="3383010"/>
            <a:ext cx="1334301" cy="1334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 descr="A black letter p&#10;&#10;Description automatically generated">
            <a:extLst>
              <a:ext uri="{FF2B5EF4-FFF2-40B4-BE49-F238E27FC236}">
                <a16:creationId xmlns:a16="http://schemas.microsoft.com/office/drawing/2014/main" id="{7F47E865-7E10-73C8-96B9-B3515D989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25" y="3356968"/>
            <a:ext cx="1300380" cy="13343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 descr="A black curved line on a white background&#10;&#10;Description automatically generated">
            <a:extLst>
              <a:ext uri="{FF2B5EF4-FFF2-40B4-BE49-F238E27FC236}">
                <a16:creationId xmlns:a16="http://schemas.microsoft.com/office/drawing/2014/main" id="{7473275C-6768-0EE3-E130-06E2E7C3C7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88" y="3363285"/>
            <a:ext cx="1288605" cy="1334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5" name="Picture 14" descr="A black and white image of a number&#10;&#10;Description automatically generated">
            <a:extLst>
              <a:ext uri="{FF2B5EF4-FFF2-40B4-BE49-F238E27FC236}">
                <a16:creationId xmlns:a16="http://schemas.microsoft.com/office/drawing/2014/main" id="{96678D20-FAD1-A6F2-861C-A5E617C2D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939" y="3356968"/>
            <a:ext cx="1364286" cy="1334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E42FEB-1961-A4EA-28A7-0EC6563CB0B8}"/>
              </a:ext>
            </a:extLst>
          </p:cNvPr>
          <p:cNvSpPr txBox="1"/>
          <p:nvPr/>
        </p:nvSpPr>
        <p:spPr>
          <a:xfrm>
            <a:off x="737118" y="5738807"/>
            <a:ext cx="100677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Figure 3 :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Sample Images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 (a)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Dot   (b) Symbol A   (c) Tick   (d) Symbol P   (e) Digit 5</a:t>
            </a:r>
          </a:p>
          <a:p>
            <a:pPr algn="ctr"/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49F75-DD87-15D6-D126-1C011920D07F}"/>
              </a:ext>
            </a:extLst>
          </p:cNvPr>
          <p:cNvSpPr txBox="1"/>
          <p:nvPr/>
        </p:nvSpPr>
        <p:spPr>
          <a:xfrm>
            <a:off x="1806937" y="4891331"/>
            <a:ext cx="477674" cy="41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58BA4-73B9-EDAF-EF9A-AFD93805049C}"/>
              </a:ext>
            </a:extLst>
          </p:cNvPr>
          <p:cNvSpPr txBox="1"/>
          <p:nvPr/>
        </p:nvSpPr>
        <p:spPr>
          <a:xfrm>
            <a:off x="9233036" y="4889053"/>
            <a:ext cx="477674" cy="41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6C49C-9C37-FAD4-7E8F-61022DA03F34}"/>
              </a:ext>
            </a:extLst>
          </p:cNvPr>
          <p:cNvSpPr txBox="1"/>
          <p:nvPr/>
        </p:nvSpPr>
        <p:spPr>
          <a:xfrm>
            <a:off x="7309339" y="4879619"/>
            <a:ext cx="73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540C02-217E-FC26-2787-92679FCB0BCF}"/>
              </a:ext>
            </a:extLst>
          </p:cNvPr>
          <p:cNvSpPr txBox="1"/>
          <p:nvPr/>
        </p:nvSpPr>
        <p:spPr>
          <a:xfrm>
            <a:off x="5639405" y="4884430"/>
            <a:ext cx="477674" cy="41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2F3E5F-C0AC-ABF5-05B0-BE8075E30F0E}"/>
              </a:ext>
            </a:extLst>
          </p:cNvPr>
          <p:cNvSpPr txBox="1"/>
          <p:nvPr/>
        </p:nvSpPr>
        <p:spPr>
          <a:xfrm>
            <a:off x="3707769" y="4891331"/>
            <a:ext cx="612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1F4DD37-00F5-021D-6AA8-86BBB084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4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72A05-05CF-48D5-62A7-47160E34FD5C}"/>
              </a:ext>
            </a:extLst>
          </p:cNvPr>
          <p:cNvSpPr txBox="1"/>
          <p:nvPr/>
        </p:nvSpPr>
        <p:spPr>
          <a:xfrm>
            <a:off x="1180840" y="847119"/>
            <a:ext cx="8821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(CONTD.)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A6C7EC-81D1-AFC9-88FF-F0A16B96D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041386"/>
              </p:ext>
            </p:extLst>
          </p:nvPr>
        </p:nvGraphicFramePr>
        <p:xfrm>
          <a:off x="1302139" y="2366065"/>
          <a:ext cx="4660124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30062">
                  <a:extLst>
                    <a:ext uri="{9D8B030D-6E8A-4147-A177-3AD203B41FA5}">
                      <a16:colId xmlns:a16="http://schemas.microsoft.com/office/drawing/2014/main" val="2405125905"/>
                    </a:ext>
                  </a:extLst>
                </a:gridCol>
                <a:gridCol w="2330062">
                  <a:extLst>
                    <a:ext uri="{9D8B030D-6E8A-4147-A177-3AD203B41FA5}">
                      <a16:colId xmlns:a16="http://schemas.microsoft.com/office/drawing/2014/main" val="251210741"/>
                    </a:ext>
                  </a:extLst>
                </a:gridCol>
              </a:tblGrid>
              <a:tr h="404536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data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42414"/>
                  </a:ext>
                </a:extLst>
              </a:tr>
              <a:tr h="404536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03187"/>
                  </a:ext>
                </a:extLst>
              </a:tr>
              <a:tr h="404536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157006"/>
                  </a:ext>
                </a:extLst>
              </a:tr>
              <a:tr h="404536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19360"/>
                  </a:ext>
                </a:extLst>
              </a:tr>
              <a:tr h="404536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6407"/>
                  </a:ext>
                </a:extLst>
              </a:tr>
              <a:tr h="404536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Attendance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06658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9769B8-1BD4-21D1-0D9D-574B5E76B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417628"/>
              </p:ext>
            </p:extLst>
          </p:nvPr>
        </p:nvGraphicFramePr>
        <p:xfrm>
          <a:off x="6630955" y="2366065"/>
          <a:ext cx="4182190" cy="17179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1095">
                  <a:extLst>
                    <a:ext uri="{9D8B030D-6E8A-4147-A177-3AD203B41FA5}">
                      <a16:colId xmlns:a16="http://schemas.microsoft.com/office/drawing/2014/main" val="2405125905"/>
                    </a:ext>
                  </a:extLst>
                </a:gridCol>
                <a:gridCol w="2091095">
                  <a:extLst>
                    <a:ext uri="{9D8B030D-6E8A-4147-A177-3AD203B41FA5}">
                      <a16:colId xmlns:a16="http://schemas.microsoft.com/office/drawing/2014/main" val="251210741"/>
                    </a:ext>
                  </a:extLst>
                </a:gridCol>
              </a:tblGrid>
              <a:tr h="496123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data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42414"/>
                  </a:ext>
                </a:extLst>
              </a:tr>
              <a:tr h="477959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100*10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157006"/>
                  </a:ext>
                </a:extLst>
              </a:tr>
              <a:tr h="477959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Digits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0665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F7D34F-9101-D230-716A-EDDC208D5A27}"/>
              </a:ext>
            </a:extLst>
          </p:cNvPr>
          <p:cNvSpPr txBox="1"/>
          <p:nvPr/>
        </p:nvSpPr>
        <p:spPr>
          <a:xfrm>
            <a:off x="1302139" y="1883591"/>
            <a:ext cx="4660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 : Attendance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49713-E9D4-D910-F024-41477B12117E}"/>
              </a:ext>
            </a:extLst>
          </p:cNvPr>
          <p:cNvSpPr txBox="1"/>
          <p:nvPr/>
        </p:nvSpPr>
        <p:spPr>
          <a:xfrm>
            <a:off x="6630955" y="1883591"/>
            <a:ext cx="41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 : Digit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C94E1-025C-F369-5AC0-A906A194CB94}"/>
              </a:ext>
            </a:extLst>
          </p:cNvPr>
          <p:cNvSpPr txBox="1"/>
          <p:nvPr/>
        </p:nvSpPr>
        <p:spPr>
          <a:xfrm>
            <a:off x="1206759" y="5275780"/>
            <a:ext cx="9511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no. of images in dataset = 600 + 1000 = 1600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C47C5-DD7A-EFBF-D615-1521E104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5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A345D-BB32-5159-A40F-797D83D44409}"/>
              </a:ext>
            </a:extLst>
          </p:cNvPr>
          <p:cNvSpPr txBox="1"/>
          <p:nvPr/>
        </p:nvSpPr>
        <p:spPr>
          <a:xfrm>
            <a:off x="1184988" y="640769"/>
            <a:ext cx="56356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21F9F-EB90-03B1-7CA4-CEA778052FB3}"/>
              </a:ext>
            </a:extLst>
          </p:cNvPr>
          <p:cNvSpPr txBox="1"/>
          <p:nvPr/>
        </p:nvSpPr>
        <p:spPr>
          <a:xfrm>
            <a:off x="1184988" y="1355608"/>
            <a:ext cx="10086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Models have been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trained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using TensorFlow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All the images were at first gray scaled with a fixed size 50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igit detection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model(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multiple classifiers)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attendance model(binary classifier)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1131C-61D6-081A-54B4-16BCDC2327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44" y="2677887"/>
            <a:ext cx="6371111" cy="3582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9C437C-612B-6485-19BD-97F188CF5A60}"/>
              </a:ext>
            </a:extLst>
          </p:cNvPr>
          <p:cNvSpPr txBox="1"/>
          <p:nvPr/>
        </p:nvSpPr>
        <p:spPr>
          <a:xfrm>
            <a:off x="1052803" y="6260840"/>
            <a:ext cx="10086392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Figure 4 : Attendance Model Accuracy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8DC1-ADE9-6915-B65E-4C64AFFC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8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D773AC-778B-3187-F4AD-0F94EBCC5246}"/>
              </a:ext>
            </a:extLst>
          </p:cNvPr>
          <p:cNvSpPr txBox="1"/>
          <p:nvPr/>
        </p:nvSpPr>
        <p:spPr>
          <a:xfrm>
            <a:off x="1184988" y="756905"/>
            <a:ext cx="7996334" cy="73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(CONTD.)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BC287-0B5C-AE2D-48E2-19C24198C6EE}"/>
              </a:ext>
            </a:extLst>
          </p:cNvPr>
          <p:cNvSpPr txBox="1"/>
          <p:nvPr/>
        </p:nvSpPr>
        <p:spPr>
          <a:xfrm>
            <a:off x="1184988" y="1495568"/>
            <a:ext cx="10086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Accuracy of trained Attendance Model is 95%+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Digit Detection Model is 90%+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21929-F089-AA56-82CE-A6F287BAB29B}"/>
              </a:ext>
            </a:extLst>
          </p:cNvPr>
          <p:cNvSpPr txBox="1"/>
          <p:nvPr/>
        </p:nvSpPr>
        <p:spPr>
          <a:xfrm>
            <a:off x="1184988" y="5943600"/>
            <a:ext cx="10086392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Figure 5 : Data Loss Curve (a) Attendance Model  (b) Digit Detection Model</a:t>
            </a:r>
          </a:p>
        </p:txBody>
      </p:sp>
      <p:pic>
        <p:nvPicPr>
          <p:cNvPr id="1026" name="Picture 2" descr="IMAGE OF LINE CHART: To save this image to your hard drive, right-click on the image and select Save Picture As...">
            <a:extLst>
              <a:ext uri="{FF2B5EF4-FFF2-40B4-BE49-F238E27FC236}">
                <a16:creationId xmlns:a16="http://schemas.microsoft.com/office/drawing/2014/main" id="{404E50F0-2404-DA18-E467-310F75E20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6" b="5610"/>
          <a:stretch/>
        </p:blipFill>
        <p:spPr bwMode="auto">
          <a:xfrm>
            <a:off x="1184986" y="2612269"/>
            <a:ext cx="4182105" cy="266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82729-170D-37F9-734C-C0A3CD0B607B}"/>
              </a:ext>
            </a:extLst>
          </p:cNvPr>
          <p:cNvSpPr txBox="1"/>
          <p:nvPr/>
        </p:nvSpPr>
        <p:spPr>
          <a:xfrm>
            <a:off x="3037202" y="5362432"/>
            <a:ext cx="477674" cy="41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pic>
        <p:nvPicPr>
          <p:cNvPr id="1028" name="Picture 4" descr="IMAGE OF LINE CHART: To save this image to your hard drive, right-click on the image and select Save Picture As...">
            <a:extLst>
              <a:ext uri="{FF2B5EF4-FFF2-40B4-BE49-F238E27FC236}">
                <a16:creationId xmlns:a16="http://schemas.microsoft.com/office/drawing/2014/main" id="{11610005-FA67-F0E8-7F2C-B7614DA1F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6" b="5610"/>
          <a:stretch/>
        </p:blipFill>
        <p:spPr bwMode="auto">
          <a:xfrm>
            <a:off x="6824907" y="2612269"/>
            <a:ext cx="4182105" cy="266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C0214C-462B-EFEC-D1C0-CD7F0C27D840}"/>
              </a:ext>
            </a:extLst>
          </p:cNvPr>
          <p:cNvSpPr txBox="1"/>
          <p:nvPr/>
        </p:nvSpPr>
        <p:spPr>
          <a:xfrm>
            <a:off x="8677123" y="5362432"/>
            <a:ext cx="728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A2FB7C-EA1A-04F9-1BE9-93B83CE8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9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9149DC-BDA9-9148-E646-19F3D2092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t="41099" r="5193" b="37754"/>
          <a:stretch/>
        </p:blipFill>
        <p:spPr bwMode="auto">
          <a:xfrm>
            <a:off x="2154151" y="2023815"/>
            <a:ext cx="7883697" cy="41903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01F240-2EB9-CA5D-2ACC-41E7C2B62389}"/>
              </a:ext>
            </a:extLst>
          </p:cNvPr>
          <p:cNvSpPr txBox="1"/>
          <p:nvPr/>
        </p:nvSpPr>
        <p:spPr>
          <a:xfrm>
            <a:off x="1110342" y="643812"/>
            <a:ext cx="9797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F18EF-3387-B2D1-4931-07FAC7D0BDFA}"/>
              </a:ext>
            </a:extLst>
          </p:cNvPr>
          <p:cNvSpPr txBox="1"/>
          <p:nvPr/>
        </p:nvSpPr>
        <p:spPr>
          <a:xfrm>
            <a:off x="1203649" y="1469817"/>
            <a:ext cx="9610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Cropping input image as biggest contour and using OCR Text recognizer v2 to convert the image text to written PDF or word file.</a:t>
            </a:r>
          </a:p>
          <a:p>
            <a:pPr algn="just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3B65B-7C55-ED70-67CE-3C0EAC764E2D}"/>
              </a:ext>
            </a:extLst>
          </p:cNvPr>
          <p:cNvSpPr txBox="1"/>
          <p:nvPr/>
        </p:nvSpPr>
        <p:spPr>
          <a:xfrm>
            <a:off x="1203649" y="6148341"/>
            <a:ext cx="10086392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Figure 6 : Image Scanning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before using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OCR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F201A-8902-5242-E12B-F96C12C0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7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CDFB0-251D-3796-0555-AD142EF4F9C8}"/>
              </a:ext>
            </a:extLst>
          </p:cNvPr>
          <p:cNvSpPr txBox="1"/>
          <p:nvPr/>
        </p:nvSpPr>
        <p:spPr>
          <a:xfrm>
            <a:off x="1110342" y="643813"/>
            <a:ext cx="86401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(CONTD.)</a:t>
            </a:r>
          </a:p>
        </p:txBody>
      </p:sp>
      <p:pic>
        <p:nvPicPr>
          <p:cNvPr id="3" name="Picture 2" descr="A close-up of a checklist&#10;&#10;Description automatically generated">
            <a:extLst>
              <a:ext uri="{FF2B5EF4-FFF2-40B4-BE49-F238E27FC236}">
                <a16:creationId xmlns:a16="http://schemas.microsoft.com/office/drawing/2014/main" id="{EE900FB7-1AF8-BDB5-B30C-935D1F72EE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4" y="2329508"/>
            <a:ext cx="2346544" cy="3813588"/>
          </a:xfrm>
          <a:prstGeom prst="rect">
            <a:avLst/>
          </a:prstGeom>
        </p:spPr>
      </p:pic>
      <p:pic>
        <p:nvPicPr>
          <p:cNvPr id="4" name="Picture 3" descr="A close-up of a checklist&#10;&#10;Description automatically generated">
            <a:extLst>
              <a:ext uri="{FF2B5EF4-FFF2-40B4-BE49-F238E27FC236}">
                <a16:creationId xmlns:a16="http://schemas.microsoft.com/office/drawing/2014/main" id="{3647C41C-9252-18C6-7457-73C6FA4B92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68" y="2326987"/>
            <a:ext cx="2386532" cy="3813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116100-72E1-320F-AF25-A2272DF57A04}"/>
              </a:ext>
            </a:extLst>
          </p:cNvPr>
          <p:cNvSpPr txBox="1"/>
          <p:nvPr/>
        </p:nvSpPr>
        <p:spPr>
          <a:xfrm>
            <a:off x="1124444" y="1382479"/>
            <a:ext cx="10079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For attendance sheet, cropped all the boxes from grid image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Chaquopy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tool. F</a:t>
            </a: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etching box images those are the input for Attendance model.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640D5-7C19-A837-D3EB-6E1CBAA370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23" y="3350201"/>
            <a:ext cx="4858153" cy="25625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FD0EF6-4A82-1EF7-E26B-EF723F3A0858}"/>
              </a:ext>
            </a:extLst>
          </p:cNvPr>
          <p:cNvCxnSpPr>
            <a:cxnSpLocks/>
          </p:cNvCxnSpPr>
          <p:nvPr/>
        </p:nvCxnSpPr>
        <p:spPr>
          <a:xfrm>
            <a:off x="3349690" y="4233781"/>
            <a:ext cx="4851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6254529-56A6-BFE3-739F-D231F70A4518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5980922" y="3350201"/>
            <a:ext cx="2807878" cy="883580"/>
          </a:xfrm>
          <a:prstGeom prst="bentConnector4">
            <a:avLst>
              <a:gd name="adj1" fmla="val 6745"/>
              <a:gd name="adj2" fmla="val 1258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A1CFCA9-A723-BD18-6D31-29DAB0389D22}"/>
              </a:ext>
            </a:extLst>
          </p:cNvPr>
          <p:cNvSpPr txBox="1"/>
          <p:nvPr/>
        </p:nvSpPr>
        <p:spPr>
          <a:xfrm>
            <a:off x="1025011" y="6270414"/>
            <a:ext cx="1063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Figure 7 : Attendance analysis  (a) Input Sheet   (b) Full Contour Image   (c) Output result of images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6E1E13-81B6-593B-393F-77215F909A72}"/>
              </a:ext>
            </a:extLst>
          </p:cNvPr>
          <p:cNvSpPr txBox="1"/>
          <p:nvPr/>
        </p:nvSpPr>
        <p:spPr>
          <a:xfrm>
            <a:off x="2178119" y="5856502"/>
            <a:ext cx="477674" cy="41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EE250-C6A3-DEC0-BC84-FD7117C9C17F}"/>
              </a:ext>
            </a:extLst>
          </p:cNvPr>
          <p:cNvSpPr txBox="1"/>
          <p:nvPr/>
        </p:nvSpPr>
        <p:spPr>
          <a:xfrm>
            <a:off x="4663897" y="5856502"/>
            <a:ext cx="576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985DD-CDAC-74FA-2394-FB51B863891C}"/>
              </a:ext>
            </a:extLst>
          </p:cNvPr>
          <p:cNvSpPr txBox="1"/>
          <p:nvPr/>
        </p:nvSpPr>
        <p:spPr>
          <a:xfrm>
            <a:off x="8549962" y="5856502"/>
            <a:ext cx="477674" cy="41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23D59-2D46-215A-319F-B3C4F5EF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14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70EEA2-6D40-5944-A885-E6555A50F89E}"/>
              </a:ext>
            </a:extLst>
          </p:cNvPr>
          <p:cNvSpPr txBox="1"/>
          <p:nvPr/>
        </p:nvSpPr>
        <p:spPr>
          <a:xfrm>
            <a:off x="876662" y="649046"/>
            <a:ext cx="86401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(CONTD.)</a:t>
            </a: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03373D23-3D84-7280-A836-97E277967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32" y="1509968"/>
            <a:ext cx="1778819" cy="396947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6E425F45-F2FA-66F0-CA2C-9D17B2780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78" y="1509968"/>
            <a:ext cx="1778819" cy="396947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A8BEE2F-C40E-7EB6-DCFF-B8274E985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55" y="1502776"/>
            <a:ext cx="1778819" cy="39675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8BA03C-DE1A-2FB3-7852-69969912A907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2779474" y="3486533"/>
            <a:ext cx="386358" cy="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D2259B-520A-CF27-7F48-6C445B3FE25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944651" y="3494704"/>
            <a:ext cx="379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1AA529-F912-0505-041D-AA749B175C3D}"/>
              </a:ext>
            </a:extLst>
          </p:cNvPr>
          <p:cNvSpPr txBox="1"/>
          <p:nvPr/>
        </p:nvSpPr>
        <p:spPr>
          <a:xfrm flipH="1">
            <a:off x="1669654" y="5464659"/>
            <a:ext cx="1496178" cy="413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97CED7-A342-724F-7A04-25E75D49651C}"/>
              </a:ext>
            </a:extLst>
          </p:cNvPr>
          <p:cNvSpPr txBox="1"/>
          <p:nvPr/>
        </p:nvSpPr>
        <p:spPr>
          <a:xfrm flipH="1">
            <a:off x="3834830" y="5464659"/>
            <a:ext cx="103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CD7B14-E2F3-D32B-3987-D951BFCB4C04}"/>
              </a:ext>
            </a:extLst>
          </p:cNvPr>
          <p:cNvSpPr txBox="1"/>
          <p:nvPr/>
        </p:nvSpPr>
        <p:spPr>
          <a:xfrm flipH="1">
            <a:off x="5986564" y="5464659"/>
            <a:ext cx="810475" cy="413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2D4F18-0F79-6E69-3FB4-68B6D37F3F54}"/>
              </a:ext>
            </a:extLst>
          </p:cNvPr>
          <p:cNvSpPr txBox="1"/>
          <p:nvPr/>
        </p:nvSpPr>
        <p:spPr>
          <a:xfrm>
            <a:off x="876662" y="5894762"/>
            <a:ext cx="1063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Figure 8 :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Converter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(a)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Features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 (b) Image to 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xt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 (</a:t>
            </a:r>
            <a:r>
              <a:rPr lang="bn-B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</a:t>
            </a:r>
            <a:r>
              <a:rPr lang="bn-BD" sz="2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) pd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 file</a:t>
            </a:r>
            <a:r>
              <a:rPr lang="bn-BD" sz="2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(d) doc file  (e) save to downloads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BF0C9227-C262-FFFB-580E-B59F1E181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543" y="1500819"/>
            <a:ext cx="1778819" cy="396947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21" name="Picture 20" descr="A screenshot of a phone&#10;&#10;Description automatically generated">
            <a:extLst>
              <a:ext uri="{FF2B5EF4-FFF2-40B4-BE49-F238E27FC236}">
                <a16:creationId xmlns:a16="http://schemas.microsoft.com/office/drawing/2014/main" id="{DD467E0A-27EE-1BA4-4F6B-B62D71751F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382" y="1509968"/>
            <a:ext cx="1778819" cy="396947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DF6609-10F3-E5A7-C2E0-61DE4EDF0AB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7103097" y="3485554"/>
            <a:ext cx="317446" cy="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A5BB5F-233A-9DC4-7D4A-49CE033BC407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9199362" y="3485554"/>
            <a:ext cx="308020" cy="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5E226FD-A66F-6F26-17A6-945E4C40DD8B}"/>
              </a:ext>
            </a:extLst>
          </p:cNvPr>
          <p:cNvSpPr txBox="1"/>
          <p:nvPr/>
        </p:nvSpPr>
        <p:spPr>
          <a:xfrm flipH="1">
            <a:off x="8137661" y="5464659"/>
            <a:ext cx="810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BBEAC2-28F2-381F-6D69-2C41546154A7}"/>
              </a:ext>
            </a:extLst>
          </p:cNvPr>
          <p:cNvSpPr txBox="1"/>
          <p:nvPr/>
        </p:nvSpPr>
        <p:spPr>
          <a:xfrm rot="10800000" flipV="1">
            <a:off x="10166015" y="5464659"/>
            <a:ext cx="712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F207E7-BE9C-AC7F-7449-13097D73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96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DB7051-AEEA-D04C-102E-339828CA5557}"/>
              </a:ext>
            </a:extLst>
          </p:cNvPr>
          <p:cNvSpPr txBox="1"/>
          <p:nvPr/>
        </p:nvSpPr>
        <p:spPr>
          <a:xfrm>
            <a:off x="1110342" y="643813"/>
            <a:ext cx="86401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(CONTD.)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C9B40-8BDE-C0D3-9520-3D1D4F5F428C}"/>
              </a:ext>
            </a:extLst>
          </p:cNvPr>
          <p:cNvSpPr txBox="1"/>
          <p:nvPr/>
        </p:nvSpPr>
        <p:spPr>
          <a:xfrm>
            <a:off x="1795303" y="5264959"/>
            <a:ext cx="477674" cy="41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B5DC1-0C42-45E1-2AC0-4EBB04C14126}"/>
              </a:ext>
            </a:extLst>
          </p:cNvPr>
          <p:cNvSpPr txBox="1"/>
          <p:nvPr/>
        </p:nvSpPr>
        <p:spPr>
          <a:xfrm>
            <a:off x="4543948" y="5301909"/>
            <a:ext cx="80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EC33B-19BB-FA4D-1FE5-BDBAC9015B5B}"/>
              </a:ext>
            </a:extLst>
          </p:cNvPr>
          <p:cNvSpPr txBox="1"/>
          <p:nvPr/>
        </p:nvSpPr>
        <p:spPr>
          <a:xfrm>
            <a:off x="7314014" y="5286318"/>
            <a:ext cx="477674" cy="41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9EC7C-50F6-6EAB-0795-79C1B670E5C2}"/>
              </a:ext>
            </a:extLst>
          </p:cNvPr>
          <p:cNvSpPr txBox="1"/>
          <p:nvPr/>
        </p:nvSpPr>
        <p:spPr>
          <a:xfrm>
            <a:off x="847730" y="5823407"/>
            <a:ext cx="1063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Figure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9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: </a:t>
            </a:r>
            <a:r>
              <a:rPr lang="bn-BD" sz="2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CSV Converter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(a) </a:t>
            </a:r>
            <a:r>
              <a:rPr lang="bn-B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nput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Image   (b) Image to 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xt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 (c)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Sa</a:t>
            </a:r>
            <a:r>
              <a:rPr lang="bn-BD" sz="2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ving  (d) Opening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15D7E0-D48F-3286-89D1-07A7F2645689}"/>
              </a:ext>
            </a:extLst>
          </p:cNvPr>
          <p:cNvCxnSpPr>
            <a:cxnSpLocks/>
          </p:cNvCxnSpPr>
          <p:nvPr/>
        </p:nvCxnSpPr>
        <p:spPr>
          <a:xfrm>
            <a:off x="2872276" y="3429000"/>
            <a:ext cx="1107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66A03D-3F25-806A-7F46-1B9B146DD7BF}"/>
              </a:ext>
            </a:extLst>
          </p:cNvPr>
          <p:cNvCxnSpPr>
            <a:cxnSpLocks/>
          </p:cNvCxnSpPr>
          <p:nvPr/>
        </p:nvCxnSpPr>
        <p:spPr>
          <a:xfrm flipV="1">
            <a:off x="5625404" y="3429000"/>
            <a:ext cx="1104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0E92D48-6FB7-BBC8-272F-A6B906DBB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42" y="1577451"/>
            <a:ext cx="1679346" cy="37318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679275-0048-7928-65A5-B5231FCFE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77" y="1577451"/>
            <a:ext cx="1668990" cy="37088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3EE087-B428-6005-7885-CE98D4C55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012" y="1577451"/>
            <a:ext cx="1668990" cy="370886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C72C2A-BE8A-191E-2E4D-99F6F95C48BC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8392567" y="3431885"/>
            <a:ext cx="1024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B7DB5E-8DBB-C7D2-499C-180267F1C260}"/>
              </a:ext>
            </a:extLst>
          </p:cNvPr>
          <p:cNvSpPr txBox="1"/>
          <p:nvPr/>
        </p:nvSpPr>
        <p:spPr>
          <a:xfrm>
            <a:off x="10035638" y="5264959"/>
            <a:ext cx="5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62963-A6C4-DB4B-2AE4-F584596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17</a:t>
            </a:fld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35F3CB-064A-F8E6-6709-C2851FD244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"/>
          <a:stretch/>
        </p:blipFill>
        <p:spPr>
          <a:xfrm>
            <a:off x="1140464" y="1457776"/>
            <a:ext cx="1787624" cy="382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30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23422-18F8-BFE2-C0D7-391ADC960EE4}"/>
              </a:ext>
            </a:extLst>
          </p:cNvPr>
          <p:cNvSpPr txBox="1"/>
          <p:nvPr/>
        </p:nvSpPr>
        <p:spPr>
          <a:xfrm>
            <a:off x="1514669" y="942392"/>
            <a:ext cx="9797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0845C-2726-0FF4-D506-2D862E888603}"/>
              </a:ext>
            </a:extLst>
          </p:cNvPr>
          <p:cNvSpPr txBox="1"/>
          <p:nvPr/>
        </p:nvSpPr>
        <p:spPr>
          <a:xfrm>
            <a:off x="1514669" y="1996750"/>
            <a:ext cx="8161176" cy="391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EduScan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is a solution in attendance tracking emphasizing on innovation, environmental sustainability, and ethical considerations.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OCR and trained models, image cropping algorithms, and versatile file conversion of our app gives user-friendly interface.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Besides these, it has given positive environmental impact through a paperless workflow and cost efficiency.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Positioned as a transformative force in attendance management technological advancements.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501F1-97C1-D0EB-481C-CFEB28D2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66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722D5-7885-E992-ED1C-39291F9BDCF9}"/>
              </a:ext>
            </a:extLst>
          </p:cNvPr>
          <p:cNvSpPr txBox="1"/>
          <p:nvPr/>
        </p:nvSpPr>
        <p:spPr>
          <a:xfrm>
            <a:off x="1533330" y="1200511"/>
            <a:ext cx="9443956" cy="107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cap="all" spc="12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94B49-2A17-D65F-6A6E-A1A5F34DE0C6}"/>
              </a:ext>
            </a:extLst>
          </p:cNvPr>
          <p:cNvSpPr txBox="1"/>
          <p:nvPr/>
        </p:nvSpPr>
        <p:spPr>
          <a:xfrm>
            <a:off x="1533330" y="2274838"/>
            <a:ext cx="8170507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 detection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of two digits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 on dataset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of model accuracy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data loss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Garbage Image handling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DBC5E-C3FD-E7D5-BDD6-FCB5F1B5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6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AEAFA8-0DFC-C706-85CF-337AB654A575}"/>
              </a:ext>
            </a:extLst>
          </p:cNvPr>
          <p:cNvSpPr txBox="1"/>
          <p:nvPr/>
        </p:nvSpPr>
        <p:spPr>
          <a:xfrm>
            <a:off x="1964677" y="915403"/>
            <a:ext cx="3083184" cy="76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801B7-1CD4-E8B9-A825-76677EEC69FD}"/>
              </a:ext>
            </a:extLst>
          </p:cNvPr>
          <p:cNvSpPr txBox="1"/>
          <p:nvPr/>
        </p:nvSpPr>
        <p:spPr>
          <a:xfrm>
            <a:off x="1964676" y="1907870"/>
            <a:ext cx="6877050" cy="451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  <a:p>
            <a:endParaRPr lang="en-US" sz="2400" dirty="0"/>
          </a:p>
        </p:txBody>
      </p:sp>
      <p:pic>
        <p:nvPicPr>
          <p:cNvPr id="6" name="Picture 5" descr="A logo on a green background&#10;&#10;Description automatically generated">
            <a:extLst>
              <a:ext uri="{FF2B5EF4-FFF2-40B4-BE49-F238E27FC236}">
                <a16:creationId xmlns:a16="http://schemas.microsoft.com/office/drawing/2014/main" id="{35740FCD-FF9E-8ECC-B851-90C78AA93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00" y="2567470"/>
            <a:ext cx="2457937" cy="2457937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E57FD-EA2E-D6D2-39F0-B32028EF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71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19BD37-5AC6-AA69-1031-5DE42EA74D38}"/>
              </a:ext>
            </a:extLst>
          </p:cNvPr>
          <p:cNvSpPr txBox="1"/>
          <p:nvPr/>
        </p:nvSpPr>
        <p:spPr>
          <a:xfrm>
            <a:off x="911290" y="838706"/>
            <a:ext cx="9227976" cy="103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cap="all" spc="12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  <a:endParaRPr lang="en-US" sz="4200" b="1" kern="1200" cap="all" spc="120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B83FF-4F16-B416-A617-6FD847A25728}"/>
              </a:ext>
            </a:extLst>
          </p:cNvPr>
          <p:cNvSpPr txBox="1"/>
          <p:nvPr/>
        </p:nvSpPr>
        <p:spPr>
          <a:xfrm>
            <a:off x="911290" y="1873831"/>
            <a:ext cx="1067733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cap="none" spc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https://developers.google.com/ml-kit/vision/text-recognition/v2/android</a:t>
            </a:r>
            <a:endParaRPr lang="en-US" sz="2200" cap="none" spc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Sharvari</a:t>
            </a:r>
            <a:r>
              <a:rPr lang="en-US" sz="2200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Nande, Sakshi Nand Gaonkar, Riya Sharma, Ms. Meghana Deshpande,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"Attendance Management System Using Handwritten Character Recognition", July- 2020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u="sng" cap="none" spc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https://pminsight.cipd.co.uk/10-tips-to-successfully-manage-a-time-and-attendance-project</a:t>
            </a:r>
            <a:endParaRPr lang="en-US" sz="2200" cap="none" spc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u="sng" cap="none" spc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https://copyassignment.com/attendance-management-system-project-in-java/</a:t>
            </a:r>
            <a:endParaRPr lang="en-US" sz="2200" cap="none" spc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https://www.teamsense.com/blog/best-attendance-management-systems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u="sng" cap="none" spc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http://103.82.172.44:8080/xmlui/bitstream/handle/123456789/92/Attendance%20Managmen.pdf? sequence=1&amp;isAllowed=y</a:t>
            </a:r>
            <a:endParaRPr lang="en-US" sz="2200" u="sng" cap="none" spc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u="sng" cap="none" spc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https://www.academia.edu/7760318/STUDENTS_ATTENDANCE_MANAGEMENT_S     YSTEM_MINI_PROJECT_REPORT_MASTER_OF_COMPUTER_APPLICATIONS</a:t>
            </a:r>
            <a:endParaRPr lang="en-US" sz="2200" cap="none" spc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061A9-66D6-BD97-1F71-53BD1104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29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4A8744-A43E-0F81-CFBA-AFF437BDAC15}"/>
              </a:ext>
            </a:extLst>
          </p:cNvPr>
          <p:cNvSpPr/>
          <p:nvPr/>
        </p:nvSpPr>
        <p:spPr>
          <a:xfrm>
            <a:off x="3093045" y="2875002"/>
            <a:ext cx="600591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US" sz="6600" b="1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E6193-57EC-62B1-1375-A831F4C8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51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66A74E-07EF-0A2B-E828-1D15027939F6}"/>
              </a:ext>
            </a:extLst>
          </p:cNvPr>
          <p:cNvSpPr/>
          <p:nvPr/>
        </p:nvSpPr>
        <p:spPr>
          <a:xfrm>
            <a:off x="3399347" y="2875002"/>
            <a:ext cx="539330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6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endParaRPr lang="en-US" sz="6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FAC9634-67A3-C65D-6E25-60BD758FA844}"/>
              </a:ext>
            </a:extLst>
          </p:cNvPr>
          <p:cNvSpPr/>
          <p:nvPr/>
        </p:nvSpPr>
        <p:spPr>
          <a:xfrm>
            <a:off x="10077061" y="5751769"/>
            <a:ext cx="653142" cy="32657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000" b="1" dirty="0">
              <a:ln/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CB53F-CDF1-BD5D-836C-B5E34D1CE617}"/>
              </a:ext>
            </a:extLst>
          </p:cNvPr>
          <p:cNvSpPr txBox="1"/>
          <p:nvPr/>
        </p:nvSpPr>
        <p:spPr>
          <a:xfrm>
            <a:off x="7333861" y="5715000"/>
            <a:ext cx="2883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CONTINUED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7F15EC-7188-9B8E-BD7A-F19CD7FC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44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916CC1-F507-2481-750D-6BC76A707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826" y="1620668"/>
            <a:ext cx="7052348" cy="40831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20AFF0-8B39-BD62-A9A6-20747CF1EE9F}"/>
              </a:ext>
            </a:extLst>
          </p:cNvPr>
          <p:cNvSpPr txBox="1"/>
          <p:nvPr/>
        </p:nvSpPr>
        <p:spPr>
          <a:xfrm>
            <a:off x="1094792" y="1063560"/>
            <a:ext cx="10002416" cy="111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Table 3 : Week Wise Project Planning with Work Description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EB30DB-811C-2988-EEA9-D262EF51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3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4086797-90F7-D9E1-4320-370A62980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926" y="425162"/>
            <a:ext cx="4228147" cy="54664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6EC131-FDAF-8631-4027-054AF2075CD5}"/>
              </a:ext>
            </a:extLst>
          </p:cNvPr>
          <p:cNvSpPr txBox="1"/>
          <p:nvPr/>
        </p:nvSpPr>
        <p:spPr>
          <a:xfrm>
            <a:off x="1052803" y="6056004"/>
            <a:ext cx="10086392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Figure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10 :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DFD of Edu Scan App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61B68-015A-5742-3D4B-9C8C6201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73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92C8EFD0-5A76-5125-C0CD-6AA86F089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55" y="1339983"/>
            <a:ext cx="7087490" cy="41780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240332-63D4-581D-CFF8-B4F247E6ACA9}"/>
              </a:ext>
            </a:extLst>
          </p:cNvPr>
          <p:cNvSpPr txBox="1"/>
          <p:nvPr/>
        </p:nvSpPr>
        <p:spPr>
          <a:xfrm>
            <a:off x="1052804" y="5797935"/>
            <a:ext cx="10086392" cy="111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Figure 11 : Use Case Diagram of App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97A1588-E374-9451-7D18-C4C23D7EB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3222" y="4641493"/>
            <a:ext cx="749301" cy="346076"/>
          </a:xfrm>
          <a:prstGeom prst="rect">
            <a:avLst/>
          </a:prstGeom>
          <a:solidFill>
            <a:srgbClr val="9CC2E5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Teacher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9FB084-8ECF-8CB8-FD06-CCB68D01B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04" y="4641493"/>
            <a:ext cx="718772" cy="346076"/>
          </a:xfrm>
          <a:prstGeom prst="rect">
            <a:avLst/>
          </a:prstGeom>
        </p:spPr>
      </p:pic>
      <p:sp>
        <p:nvSpPr>
          <p:cNvPr id="8" name="Text Box 1">
            <a:extLst>
              <a:ext uri="{FF2B5EF4-FFF2-40B4-BE49-F238E27FC236}">
                <a16:creationId xmlns:a16="http://schemas.microsoft.com/office/drawing/2014/main" id="{F721308A-3E65-BB62-5075-C37F3E3AD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249" y="5353710"/>
            <a:ext cx="704851" cy="328613"/>
          </a:xfrm>
          <a:prstGeom prst="rect">
            <a:avLst/>
          </a:prstGeom>
          <a:solidFill>
            <a:srgbClr val="9CC2E5"/>
          </a:solidFill>
          <a:ln w="635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Admin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F21C6-6C6C-97AC-EF20-69CF46BD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68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7F2A65-48B6-2EA8-DCC8-1CB9C76CD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87" y="1231642"/>
            <a:ext cx="6766026" cy="4167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3988E4-F651-DB9E-3482-3EF2BEDF7802}"/>
              </a:ext>
            </a:extLst>
          </p:cNvPr>
          <p:cNvSpPr txBox="1"/>
          <p:nvPr/>
        </p:nvSpPr>
        <p:spPr>
          <a:xfrm>
            <a:off x="1145332" y="5626358"/>
            <a:ext cx="9901335" cy="172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Figure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12 :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Basic UML Diagram of Edu Scan App</a:t>
            </a:r>
            <a:endParaRPr lang="en-US" sz="2000" dirty="0"/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D7971-B7A5-8AEA-1ABC-0F8270AC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00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">
            <a:extLst>
              <a:ext uri="{FF2B5EF4-FFF2-40B4-BE49-F238E27FC236}">
                <a16:creationId xmlns:a16="http://schemas.microsoft.com/office/drawing/2014/main" id="{0055E7D8-A3BE-D5A2-94C9-801E48107E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05" y="1345082"/>
            <a:ext cx="7410989" cy="4167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9A4163-F090-4E38-4424-4E710FC7F305}"/>
              </a:ext>
            </a:extLst>
          </p:cNvPr>
          <p:cNvSpPr txBox="1"/>
          <p:nvPr/>
        </p:nvSpPr>
        <p:spPr>
          <a:xfrm>
            <a:off x="1135611" y="5234471"/>
            <a:ext cx="9920775" cy="1114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Figure 1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3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: Digits Model Accuracy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16812-E435-7862-E88F-1F0B5CF7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71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40A4015-6CD1-7229-0A49-0AFB15C221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975299"/>
              </p:ext>
            </p:extLst>
          </p:nvPr>
        </p:nvGraphicFramePr>
        <p:xfrm>
          <a:off x="2107163" y="783772"/>
          <a:ext cx="7977673" cy="4823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C6B31D2-0079-AD41-26E0-516C30FC4E61}"/>
              </a:ext>
            </a:extLst>
          </p:cNvPr>
          <p:cNvSpPr txBox="1"/>
          <p:nvPr/>
        </p:nvSpPr>
        <p:spPr>
          <a:xfrm>
            <a:off x="1135611" y="4754004"/>
            <a:ext cx="9920775" cy="1114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Figure 1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4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: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Overall Faced Challenges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9E754-734F-3E8A-803A-2C747143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0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extBox 2">
            <a:extLst>
              <a:ext uri="{FF2B5EF4-FFF2-40B4-BE49-F238E27FC236}">
                <a16:creationId xmlns:a16="http://schemas.microsoft.com/office/drawing/2014/main" id="{DC67FA56-892D-30AB-647D-BFE802D9DD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623268"/>
              </p:ext>
            </p:extLst>
          </p:nvPr>
        </p:nvGraphicFramePr>
        <p:xfrm>
          <a:off x="3038630" y="1287624"/>
          <a:ext cx="6114740" cy="5165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3CEF37A-ABA1-BA40-DE6E-97E964BE8684}"/>
              </a:ext>
            </a:extLst>
          </p:cNvPr>
          <p:cNvSpPr txBox="1"/>
          <p:nvPr/>
        </p:nvSpPr>
        <p:spPr>
          <a:xfrm>
            <a:off x="3802798" y="404936"/>
            <a:ext cx="4586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19E442-1D2F-68E4-F850-FD9C8DEA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1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extBox 2">
            <a:extLst>
              <a:ext uri="{FF2B5EF4-FFF2-40B4-BE49-F238E27FC236}">
                <a16:creationId xmlns:a16="http://schemas.microsoft.com/office/drawing/2014/main" id="{D9EFD2FE-07F8-DA1C-BBA7-11910B1FE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859552"/>
              </p:ext>
            </p:extLst>
          </p:nvPr>
        </p:nvGraphicFramePr>
        <p:xfrm>
          <a:off x="2312435" y="1287625"/>
          <a:ext cx="7567127" cy="4981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9FF555-2FED-D858-FE00-C6023AB51170}"/>
              </a:ext>
            </a:extLst>
          </p:cNvPr>
          <p:cNvSpPr txBox="1"/>
          <p:nvPr/>
        </p:nvSpPr>
        <p:spPr>
          <a:xfrm>
            <a:off x="4297269" y="281439"/>
            <a:ext cx="35974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B9317-BC4A-3CD6-CC33-091FBF86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9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95410D-60D9-EF8A-3AB0-6C95F004F0FF}"/>
              </a:ext>
            </a:extLst>
          </p:cNvPr>
          <p:cNvSpPr txBox="1"/>
          <p:nvPr/>
        </p:nvSpPr>
        <p:spPr>
          <a:xfrm>
            <a:off x="1384042" y="931737"/>
            <a:ext cx="54086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C6749-2856-4847-85FD-D8DBBBA98FF6}"/>
              </a:ext>
            </a:extLst>
          </p:cNvPr>
          <p:cNvSpPr txBox="1"/>
          <p:nvPr/>
        </p:nvSpPr>
        <p:spPr>
          <a:xfrm>
            <a:off x="1384042" y="1884783"/>
            <a:ext cx="902892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spc="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ew works on attendance checking or marks collection, developed on fully software-based applications </a:t>
            </a: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–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spc="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Attendance Management System [4]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Tracker [5]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Academia [7]</a:t>
            </a:r>
          </a:p>
          <a:p>
            <a:pPr algn="just"/>
            <a:endParaRPr lang="en-US" sz="2400" spc="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r>
              <a:rPr lang="en-US" sz="2400" spc="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Having limitations </a:t>
            </a: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spc="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Reliability and accuracy variation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spc="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training data to handle various handwriting styles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spc="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Possibility of challenges in handling errors on calculations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7428AE-A1B1-AA70-E7C8-D04A3639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7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0E1BCA-0A83-F714-BEB0-1C73FBF9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07F85-7774-083D-2BAC-ECC3C8880B5A}"/>
              </a:ext>
            </a:extLst>
          </p:cNvPr>
          <p:cNvSpPr txBox="1"/>
          <p:nvPr/>
        </p:nvSpPr>
        <p:spPr>
          <a:xfrm>
            <a:off x="1306284" y="965721"/>
            <a:ext cx="3806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pic>
        <p:nvPicPr>
          <p:cNvPr id="4" name="Picture 2" descr="Firebase, google icon - Free download on Iconfinder">
            <a:extLst>
              <a:ext uri="{FF2B5EF4-FFF2-40B4-BE49-F238E27FC236}">
                <a16:creationId xmlns:a16="http://schemas.microsoft.com/office/drawing/2014/main" id="{71A913E5-23C9-6B03-24F7-EDCA56B57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47" y="2531006"/>
            <a:ext cx="1499817" cy="149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quopy – Python SDK for Android">
            <a:extLst>
              <a:ext uri="{FF2B5EF4-FFF2-40B4-BE49-F238E27FC236}">
                <a16:creationId xmlns:a16="http://schemas.microsoft.com/office/drawing/2014/main" id="{D09A516D-5928-8451-9357-09147494C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377" y="2623563"/>
            <a:ext cx="1096989" cy="10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7FE4B-9B74-112D-31FD-8AC4C73AEF9E}"/>
              </a:ext>
            </a:extLst>
          </p:cNvPr>
          <p:cNvSpPr txBox="1"/>
          <p:nvPr/>
        </p:nvSpPr>
        <p:spPr>
          <a:xfrm>
            <a:off x="4261890" y="4408897"/>
            <a:ext cx="15759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Chaquopy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TensorFlow&quot; Icon - Download for free – Iconduck">
            <a:extLst>
              <a:ext uri="{FF2B5EF4-FFF2-40B4-BE49-F238E27FC236}">
                <a16:creationId xmlns:a16="http://schemas.microsoft.com/office/drawing/2014/main" id="{9E594D98-941D-674E-0F38-BE25DB113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639" y="2623563"/>
            <a:ext cx="1216899" cy="130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Free Java Logo Icon - Download in Flat Style">
            <a:extLst>
              <a:ext uri="{FF2B5EF4-FFF2-40B4-BE49-F238E27FC236}">
                <a16:creationId xmlns:a16="http://schemas.microsoft.com/office/drawing/2014/main" id="{1201874A-80E9-E118-7D8F-BE59DE851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807" y="2592353"/>
            <a:ext cx="1304143" cy="130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758E5D-D3BD-6F00-F7B1-8319C0B02840}"/>
              </a:ext>
            </a:extLst>
          </p:cNvPr>
          <p:cNvSpPr txBox="1"/>
          <p:nvPr/>
        </p:nvSpPr>
        <p:spPr>
          <a:xfrm>
            <a:off x="6629862" y="4417031"/>
            <a:ext cx="1480088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6D54D-DA59-5550-FB92-791DD74D909B}"/>
              </a:ext>
            </a:extLst>
          </p:cNvPr>
          <p:cNvSpPr txBox="1"/>
          <p:nvPr/>
        </p:nvSpPr>
        <p:spPr>
          <a:xfrm>
            <a:off x="8984042" y="4417031"/>
            <a:ext cx="1714092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301F3-141D-6E14-F512-DB18F7CB1B9C}"/>
              </a:ext>
            </a:extLst>
          </p:cNvPr>
          <p:cNvSpPr txBox="1"/>
          <p:nvPr/>
        </p:nvSpPr>
        <p:spPr>
          <a:xfrm>
            <a:off x="1832247" y="4417032"/>
            <a:ext cx="148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Firebase</a:t>
            </a:r>
          </a:p>
        </p:txBody>
      </p:sp>
    </p:spTree>
    <p:extLst>
      <p:ext uri="{BB962C8B-B14F-4D97-AF65-F5344CB8AC3E}">
        <p14:creationId xmlns:p14="http://schemas.microsoft.com/office/powerpoint/2010/main" val="359253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B6BA78-3669-59F0-5288-1963519B901B}"/>
              </a:ext>
            </a:extLst>
          </p:cNvPr>
          <p:cNvSpPr txBox="1"/>
          <p:nvPr/>
        </p:nvSpPr>
        <p:spPr>
          <a:xfrm>
            <a:off x="1110342" y="1511560"/>
            <a:ext cx="86401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E2975-48E5-B447-12CD-F112AE01C5F9}"/>
              </a:ext>
            </a:extLst>
          </p:cNvPr>
          <p:cNvSpPr txBox="1"/>
          <p:nvPr/>
        </p:nvSpPr>
        <p:spPr>
          <a:xfrm>
            <a:off x="1110342" y="2603241"/>
            <a:ext cx="101983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interactive android app design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image processing technique to process the images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models to classify necessary images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 model with android app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4554B9-BEB6-6221-FADD-AD587D2F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5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255A8A-27A0-8143-BED3-6F19CCC1D6D3}"/>
              </a:ext>
            </a:extLst>
          </p:cNvPr>
          <p:cNvCxnSpPr>
            <a:cxnSpLocks/>
          </p:cNvCxnSpPr>
          <p:nvPr/>
        </p:nvCxnSpPr>
        <p:spPr>
          <a:xfrm>
            <a:off x="5551525" y="2855167"/>
            <a:ext cx="32907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3A06EA-6100-304F-5AFA-4810B47A2BDD}"/>
              </a:ext>
            </a:extLst>
          </p:cNvPr>
          <p:cNvSpPr txBox="1"/>
          <p:nvPr/>
        </p:nvSpPr>
        <p:spPr>
          <a:xfrm>
            <a:off x="1205009" y="372167"/>
            <a:ext cx="7043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MOCKUP DESIGN OF UI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AB2EBB-4B87-5389-782C-5287CAEA45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40" y="1365520"/>
            <a:ext cx="1710615" cy="3814713"/>
          </a:xfrm>
          <a:prstGeom prst="rect">
            <a:avLst/>
          </a:prstGeom>
        </p:spPr>
      </p:pic>
      <p:pic>
        <p:nvPicPr>
          <p:cNvPr id="4" name="Picture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DE82C079-C371-46C8-BCB4-18921FEAB2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907" y="1365463"/>
            <a:ext cx="1710618" cy="3814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F248A0-6107-06AC-8991-E047F1D7C9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74" y="1365464"/>
            <a:ext cx="1710617" cy="3814718"/>
          </a:xfrm>
          <a:prstGeom prst="rect">
            <a:avLst/>
          </a:prstGeom>
        </p:spPr>
      </p:pic>
      <p:pic>
        <p:nvPicPr>
          <p:cNvPr id="6" name="Picture 5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A5589C62-A3DD-5116-9564-0B9B9B5B92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242" y="1365349"/>
            <a:ext cx="1710618" cy="381482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97790D-D5ED-1292-EC56-140D13223B8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050855" y="3272823"/>
            <a:ext cx="790052" cy="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456BF-36F7-C7F7-E587-CBBD699C268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51525" y="3272823"/>
            <a:ext cx="7900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D6C93A7-12B0-A52B-322F-7D7CCBC636BE}"/>
              </a:ext>
            </a:extLst>
          </p:cNvPr>
          <p:cNvSpPr txBox="1"/>
          <p:nvPr/>
        </p:nvSpPr>
        <p:spPr>
          <a:xfrm>
            <a:off x="883041" y="5826525"/>
            <a:ext cx="10733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Figure 1 : Mockup design of UI  (a) Splash Screen  (b) Login Page  </a:t>
            </a:r>
          </a:p>
          <a:p>
            <a:pPr algn="ctr"/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(c) Signup Page  (d) Forgot Password Layout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0F0E0A-AB92-5A3E-A86B-7F04184669B5}"/>
              </a:ext>
            </a:extLst>
          </p:cNvPr>
          <p:cNvSpPr txBox="1"/>
          <p:nvPr/>
        </p:nvSpPr>
        <p:spPr>
          <a:xfrm>
            <a:off x="1985608" y="5296423"/>
            <a:ext cx="477674" cy="41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1D0B68-E2B8-427E-BF68-B0F042D1BF81}"/>
              </a:ext>
            </a:extLst>
          </p:cNvPr>
          <p:cNvSpPr txBox="1"/>
          <p:nvPr/>
        </p:nvSpPr>
        <p:spPr>
          <a:xfrm>
            <a:off x="4457377" y="5296422"/>
            <a:ext cx="67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230D24-FABA-9564-3DA3-3AD334582421}"/>
              </a:ext>
            </a:extLst>
          </p:cNvPr>
          <p:cNvSpPr txBox="1"/>
          <p:nvPr/>
        </p:nvSpPr>
        <p:spPr>
          <a:xfrm>
            <a:off x="6947095" y="5281358"/>
            <a:ext cx="67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1A70AF-CB35-60E6-13E1-2B404F88E45B}"/>
              </a:ext>
            </a:extLst>
          </p:cNvPr>
          <p:cNvSpPr txBox="1"/>
          <p:nvPr/>
        </p:nvSpPr>
        <p:spPr>
          <a:xfrm>
            <a:off x="9436813" y="5296422"/>
            <a:ext cx="67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6E6C5-7B03-C790-06CD-1AF74BC1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8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D1ED6B-45BE-1E7F-8CD9-677CCCD06363}"/>
              </a:ext>
            </a:extLst>
          </p:cNvPr>
          <p:cNvSpPr txBox="1"/>
          <p:nvPr/>
        </p:nvSpPr>
        <p:spPr>
          <a:xfrm>
            <a:off x="1063689" y="523221"/>
            <a:ext cx="95172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MOCKUP DESIGN OF UI (CONTD.)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4262576-3560-7D17-37E8-84E18E1377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80" y="1500822"/>
            <a:ext cx="1778819" cy="3966917"/>
          </a:xfrm>
          <a:prstGeom prst="rect">
            <a:avLst/>
          </a:prstGeom>
        </p:spPr>
      </p:pic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5114E15C-961C-FC66-A671-39A2FC6728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67" y="1500822"/>
            <a:ext cx="1778819" cy="396767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5FA70C0-BA46-9A0E-FF35-5D454CFFA6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53" y="1500821"/>
            <a:ext cx="1778819" cy="3967513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CED83235-36AA-982B-E5D5-9BA1CF69E8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83" y="1526373"/>
            <a:ext cx="1755640" cy="3915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7E241D-C370-4AE3-48B4-9326FBCFB971}"/>
              </a:ext>
            </a:extLst>
          </p:cNvPr>
          <p:cNvSpPr txBox="1"/>
          <p:nvPr/>
        </p:nvSpPr>
        <p:spPr>
          <a:xfrm>
            <a:off x="1184988" y="5936300"/>
            <a:ext cx="98220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Figure 2 : Mockup design of UI  (a) Year Semester Layout  (b) Navigation Drawer  (c) Converter Layout  (d) Image Capture Layout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C6B323-A5F4-642A-7CE3-22E56763D2E5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009899" y="3484281"/>
            <a:ext cx="918668" cy="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AC2234-5A21-422C-2E5D-15A65BF5481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8404872" y="3484281"/>
            <a:ext cx="855011" cy="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185D0F-DA07-E778-071A-AA8BAE6A505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707386" y="3484578"/>
            <a:ext cx="918667" cy="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8AB5ED-AB20-C9C2-87D2-966ADA37BEEF}"/>
              </a:ext>
            </a:extLst>
          </p:cNvPr>
          <p:cNvSpPr txBox="1"/>
          <p:nvPr/>
        </p:nvSpPr>
        <p:spPr>
          <a:xfrm>
            <a:off x="1881652" y="5495063"/>
            <a:ext cx="477674" cy="41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218AA5-0FDB-DE0C-43E4-3C20DA13C2D8}"/>
              </a:ext>
            </a:extLst>
          </p:cNvPr>
          <p:cNvSpPr txBox="1"/>
          <p:nvPr/>
        </p:nvSpPr>
        <p:spPr>
          <a:xfrm>
            <a:off x="7276626" y="5440507"/>
            <a:ext cx="477674" cy="41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D21F94-37AF-B0D3-3346-CAA9F6257D52}"/>
              </a:ext>
            </a:extLst>
          </p:cNvPr>
          <p:cNvSpPr txBox="1"/>
          <p:nvPr/>
        </p:nvSpPr>
        <p:spPr>
          <a:xfrm>
            <a:off x="4579138" y="5463216"/>
            <a:ext cx="729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98774D-C5F9-AA83-677F-55416C489752}"/>
              </a:ext>
            </a:extLst>
          </p:cNvPr>
          <p:cNvSpPr txBox="1"/>
          <p:nvPr/>
        </p:nvSpPr>
        <p:spPr>
          <a:xfrm>
            <a:off x="9919110" y="5440507"/>
            <a:ext cx="66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5BB54-65EC-8022-AFCB-2781F344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7512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2985E7"/>
      </a:accent1>
      <a:accent2>
        <a:srgbClr val="15B4C5"/>
      </a:accent2>
      <a:accent3>
        <a:srgbClr val="20B787"/>
      </a:accent3>
      <a:accent4>
        <a:srgbClr val="14BA40"/>
      </a:accent4>
      <a:accent5>
        <a:srgbClr val="38BA21"/>
      </a:accent5>
      <a:accent6>
        <a:srgbClr val="70B614"/>
      </a:accent6>
      <a:hlink>
        <a:srgbClr val="319332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1073</Words>
  <Application>Microsoft Office PowerPoint</Application>
  <PresentationFormat>Widescreen</PresentationFormat>
  <Paragraphs>200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Franklin Gothic Demi Cond</vt:lpstr>
      <vt:lpstr>Franklin Gothic Medium</vt:lpstr>
      <vt:lpstr>Times New Roman</vt:lpstr>
      <vt:lpstr>Wingdings</vt:lpstr>
      <vt:lpstr>JuxtaposeVTI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Nushrat Tarmin</dc:creator>
  <cp:lastModifiedBy>Nushrat Tarmin</cp:lastModifiedBy>
  <cp:revision>9</cp:revision>
  <dcterms:created xsi:type="dcterms:W3CDTF">2023-12-01T16:12:26Z</dcterms:created>
  <dcterms:modified xsi:type="dcterms:W3CDTF">2023-12-02T17:20:29Z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2023-12-01T17:41:57Z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9595ce58-c76b-41cc-bfc8-4ef68badfde0</vt:lpwstr>
  </property>
  <property fmtid="{D5CDD505-2E9C-101B-9397-08002B2CF9AE}" pid="7" name="MSIP_Label_defa4170-0d19-0005-0004-bc88714345d2_ActionId">
    <vt:lpwstr>9db608a0-3bb6-4da8-8358-c8976de8e3a7</vt:lpwstr>
  </property>
  <property fmtid="{D5CDD505-2E9C-101B-9397-08002B2CF9AE}" pid="8" name="MSIP_Label_defa4170-0d19-0005-0004-bc88714345d2_ContentBits">
    <vt:lpwstr>0</vt:lpwstr>
  </property>
</Properties>
</file>