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2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 /><Relationship Id="rId7" Type="http://schemas.openxmlformats.org/officeDocument/2006/relationships/tableStyles" Target="tableStyles.xml" /><Relationship Id="rId2" Type="http://schemas.openxmlformats.org/officeDocument/2006/relationships/slideMaster" Target="slideMasters/slideMaster2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54579-06D7-AD2B-FA88-36917002A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E6105-3D3B-C46F-B303-43CBC7CC9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63322-3BB4-4A69-2269-2E8D0B5F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EE81C-874D-FE39-1F91-2246C7BF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794D6-098E-94C2-2A7E-2370CEDE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2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C1A2-87D0-670E-94FA-E279D457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1AC5F-C80D-DEFA-E5D3-426BCA16F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43DC9-7094-2022-E367-06D04DF8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AEB8A-8727-9201-3D3B-D7D3A713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6C3-3484-0A5D-E2E5-E0D242EA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BE1BB-8388-F890-7B94-8DAE4664B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210CF-5641-EEEE-35F7-7F3B8C000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BF8BC-62CE-3472-6C46-FABF4B50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2D367-DC58-6810-8855-D063BDFD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9C5A8-B023-54EE-945B-8B32BCAA4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38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44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32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90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8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95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59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3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6C90-A1B1-A6E7-8A8D-EE4C0F2C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9329A-0329-3BD3-D1BF-2AEA01E1E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F6516-AD37-D6E6-8CB6-3768E8DD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538B-7C7D-344F-E441-C42D9390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AFEC2-4D99-0E4E-93B7-D46E9B1C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054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990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223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9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7DDA-B385-4B67-CC51-625A0B8B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501E9-B713-7652-8664-8EB35B608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82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82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82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AC00A-F303-75BB-2BE3-A37F2DE8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0103C-85A0-5377-D8CB-D4C9626B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1875-C505-DF25-3265-BF078264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6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2A63-29B4-748E-F37D-43A5C229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0F0AC-CE59-86BD-A4C3-464DFA5C3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205A2-59D4-1D99-5078-A61A0B049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8F621-301C-9FD6-223E-3D651272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4D0A1-CE89-5E2A-5361-F84D5A38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F3D13-73BD-46EF-56DF-C3BE9E4D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6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3EB4-D5CE-79B5-3305-B204344D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4385C-B214-2ECD-B8C6-0F946956B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FC136-A148-6C35-1CC4-466FFCCC6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D05CE-B410-C455-B2A6-B75307AF8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48810-341E-3172-C266-3F053A4A4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79CA38-692D-2021-0B97-ABF0AF3E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85C17-FF95-8D42-ED9A-ADF36F8C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4BAB4D-BC09-B491-A94C-665DECEC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1E85-54B0-6F8A-5033-5992A2F6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FC108-5563-9D14-7587-9033E97A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9A85A-420F-FE79-0573-72EADCF1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A08CF-5884-98B4-3BDF-D561E105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6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B0D28C-99C4-60B1-66FF-A0325092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342A2-2997-894A-CB06-9015FB71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19321-9D99-C6F1-953D-271DC0E3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2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8CDA-322D-7C22-0C4E-50058ACC0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BD36-CD42-5A1A-32A3-4A4A2A794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CE0F1-67AC-2741-966A-9384240F9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FD9A8-A115-291D-D082-2CB757FF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A5F27-F219-D836-F93C-30EAB220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8EA85-F299-C553-DB04-DAC463BD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515C-6F96-72BB-9D61-F95E6394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FD04F-D7B0-7D48-D98D-F72F75B47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E5841-A34C-BBD9-81B9-446D8D501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6DC8C-537F-662F-A29C-C80911C77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0CC0A-7BAB-0AF3-BEEA-7603AA2D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33903-8BE0-703D-CEB0-EAA0D691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8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3BB0C-0B2E-FCE8-293D-02281E33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E09C-84CC-9572-AF9B-5D180D1C3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1E0D9-9B2D-9168-CDC7-AD497B844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69FF44-2656-404E-A64C-2B31AB6BBE9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13DDE-264F-497D-F0F7-B3C4A256C0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F6800-A1C5-BDD2-8F39-86185F6E1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9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04308A-7D0B-4E9C-9752-5225CA62F9E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2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 /><Relationship Id="rId3" Type="http://schemas.openxmlformats.org/officeDocument/2006/relationships/hyperlink" Target="mailto:meem1907083@stud.kuet.ac.bd" TargetMode="External" /><Relationship Id="rId7" Type="http://schemas.openxmlformats.org/officeDocument/2006/relationships/image" Target="../media/image3.sv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2.xml" /><Relationship Id="rId6" Type="http://schemas.openxmlformats.org/officeDocument/2006/relationships/image" Target="../media/image2.png" /><Relationship Id="rId11" Type="http://schemas.openxmlformats.org/officeDocument/2006/relationships/image" Target="../media/image7.svg" /><Relationship Id="rId5" Type="http://schemas.openxmlformats.org/officeDocument/2006/relationships/hyperlink" Target="https://www.linkedin.com/checkpoint/challenge/AgHzwR9UdtYZMQAAAY29VOMHuJVwRSdkpHI9NsAX3Nt_OzsSEOv6wqu3RMxUiDzBpFQGHM7FUbMwQ_RoAPZn3RtNTgNfWQ?ut=2XhYUoNzsbsb81" TargetMode="External" /><Relationship Id="rId10" Type="http://schemas.openxmlformats.org/officeDocument/2006/relationships/image" Target="../media/image6.png" /><Relationship Id="rId4" Type="http://schemas.openxmlformats.org/officeDocument/2006/relationships/hyperlink" Target="https://github.com/Nushrat-Tarmin-Meem" TargetMode="External" /><Relationship Id="rId9" Type="http://schemas.openxmlformats.org/officeDocument/2006/relationships/image" Target="../media/image5.sv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AB15B5-D56F-5EE0-C2AC-4436A3C2CEAE}"/>
              </a:ext>
            </a:extLst>
          </p:cNvPr>
          <p:cNvSpPr/>
          <p:nvPr/>
        </p:nvSpPr>
        <p:spPr>
          <a:xfrm>
            <a:off x="0" y="0"/>
            <a:ext cx="6858000" cy="2062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6" name="Picture 5" descr="A person in a blue dress&#10;&#10;Description automatically generated">
            <a:extLst>
              <a:ext uri="{FF2B5EF4-FFF2-40B4-BE49-F238E27FC236}">
                <a16:creationId xmlns:a16="http://schemas.microsoft.com/office/drawing/2014/main" id="{279A0EC4-9623-67E9-5D14-5C5202549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2" t="-1" r="21487" b="43067"/>
          <a:stretch/>
        </p:blipFill>
        <p:spPr>
          <a:xfrm>
            <a:off x="4989924" y="346244"/>
            <a:ext cx="1355463" cy="133233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2">
                <a:lumMod val="10000"/>
                <a:lumOff val="90000"/>
              </a:schemeClr>
            </a:solidFill>
            <a:miter lim="800000"/>
          </a:ln>
          <a:effectLst>
            <a:outerShdw blurRad="571500" dir="1260000" sx="52000" sy="52000" algn="tl" rotWithShape="0">
              <a:srgbClr val="000000">
                <a:alpha val="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2C5495-B937-D4E6-7B02-9D2FDDE7970F}"/>
              </a:ext>
            </a:extLst>
          </p:cNvPr>
          <p:cNvSpPr txBox="1"/>
          <p:nvPr/>
        </p:nvSpPr>
        <p:spPr>
          <a:xfrm>
            <a:off x="235323" y="223285"/>
            <a:ext cx="447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Nushrat Tarmin Meem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4B33FD-54D9-0F5E-95F3-3BE7275C6C78}"/>
              </a:ext>
            </a:extLst>
          </p:cNvPr>
          <p:cNvSpPr txBox="1"/>
          <p:nvPr/>
        </p:nvSpPr>
        <p:spPr>
          <a:xfrm>
            <a:off x="400109" y="775087"/>
            <a:ext cx="4241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CSE, KUET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meem1907083@stud.kuet.ac.bd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+8801782177011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6B7413-ABCC-D246-836D-DCDC315152AF}"/>
              </a:ext>
            </a:extLst>
          </p:cNvPr>
          <p:cNvSpPr/>
          <p:nvPr/>
        </p:nvSpPr>
        <p:spPr>
          <a:xfrm>
            <a:off x="3398452" y="2058369"/>
            <a:ext cx="3444273" cy="78476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5C8DA2-406F-5F3E-81D7-C9151820F82F}"/>
              </a:ext>
            </a:extLst>
          </p:cNvPr>
          <p:cNvSpPr txBox="1"/>
          <p:nvPr/>
        </p:nvSpPr>
        <p:spPr>
          <a:xfrm>
            <a:off x="521842" y="2600485"/>
            <a:ext cx="27408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studying at Khulna University of Engineering &amp; Technology under the department of Computer Science and </a:t>
            </a:r>
            <a:r>
              <a:rPr lang="bn-BD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998D4A-1576-5F50-3C76-123355D6FC78}"/>
              </a:ext>
            </a:extLst>
          </p:cNvPr>
          <p:cNvGrpSpPr/>
          <p:nvPr/>
        </p:nvGrpSpPr>
        <p:grpSpPr>
          <a:xfrm>
            <a:off x="0" y="7203096"/>
            <a:ext cx="3444273" cy="1742444"/>
            <a:chOff x="0" y="4251956"/>
            <a:chExt cx="3398453" cy="17424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8A6AB2-6155-52F7-0D2B-2AEC73ECA027}"/>
                </a:ext>
              </a:extLst>
            </p:cNvPr>
            <p:cNvSpPr txBox="1"/>
            <p:nvPr/>
          </p:nvSpPr>
          <p:spPr>
            <a:xfrm rot="16200000">
              <a:off x="-671167" y="4923123"/>
              <a:ext cx="1742444" cy="40011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EDUCATION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2A41B8-697B-CEE9-0E5A-589F86A198D2}"/>
                </a:ext>
              </a:extLst>
            </p:cNvPr>
            <p:cNvSpPr txBox="1"/>
            <p:nvPr/>
          </p:nvSpPr>
          <p:spPr>
            <a:xfrm>
              <a:off x="521843" y="4321121"/>
              <a:ext cx="287661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HSC 2019</a:t>
              </a:r>
            </a:p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Viqarunnisa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Noon College</a:t>
              </a: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SSC 2017</a:t>
              </a:r>
            </a:p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Viqarunnisa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Noon School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45FD0F-C4B5-E7FC-DC5D-9F4927102C18}"/>
              </a:ext>
            </a:extLst>
          </p:cNvPr>
          <p:cNvGrpSpPr/>
          <p:nvPr/>
        </p:nvGrpSpPr>
        <p:grpSpPr>
          <a:xfrm>
            <a:off x="3540547" y="3613344"/>
            <a:ext cx="3317452" cy="3146977"/>
            <a:chOff x="3417872" y="1920025"/>
            <a:chExt cx="3440128" cy="31469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1CA6E8-E96E-7EFE-6DDA-F34428BD9FE5}"/>
                </a:ext>
              </a:extLst>
            </p:cNvPr>
            <p:cNvSpPr txBox="1"/>
            <p:nvPr/>
          </p:nvSpPr>
          <p:spPr>
            <a:xfrm>
              <a:off x="3444273" y="1920025"/>
              <a:ext cx="341372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PROFESSIONAL SKILLS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CB8B55-3011-EBE7-1959-496295095CDC}"/>
                </a:ext>
              </a:extLst>
            </p:cNvPr>
            <p:cNvSpPr txBox="1"/>
            <p:nvPr/>
          </p:nvSpPr>
          <p:spPr>
            <a:xfrm>
              <a:off x="3417872" y="2481679"/>
              <a:ext cx="341372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SQL</a:t>
              </a:r>
            </a:p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Android Development</a:t>
              </a:r>
            </a:p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 Development</a:t>
              </a:r>
            </a:p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 Management</a:t>
              </a:r>
            </a:p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Web Development</a:t>
              </a:r>
            </a:p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Compiler Designing</a:t>
              </a:r>
            </a:p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Management</a:t>
              </a:r>
            </a:p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Strategic Planner</a:t>
              </a:r>
            </a:p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Flexible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575A323-A02E-D610-5088-8EB22ED72897}"/>
              </a:ext>
            </a:extLst>
          </p:cNvPr>
          <p:cNvGrpSpPr/>
          <p:nvPr/>
        </p:nvGrpSpPr>
        <p:grpSpPr>
          <a:xfrm>
            <a:off x="3566006" y="7191214"/>
            <a:ext cx="3291994" cy="1754327"/>
            <a:chOff x="3444272" y="5857701"/>
            <a:chExt cx="3413728" cy="1754327"/>
          </a:xfrm>
          <a:solidFill>
            <a:schemeClr val="bg1"/>
          </a:solidFill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7216E5-F0A4-87F4-C2D7-AAB9B21F12C8}"/>
                </a:ext>
              </a:extLst>
            </p:cNvPr>
            <p:cNvSpPr txBox="1"/>
            <p:nvPr/>
          </p:nvSpPr>
          <p:spPr>
            <a:xfrm>
              <a:off x="3444272" y="6411699"/>
              <a:ext cx="34137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Cycling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Art &amp; Crafts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Cooking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Story Writing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0D8E38E-03A2-149E-4555-B65C49F3AF3D}"/>
                </a:ext>
              </a:extLst>
            </p:cNvPr>
            <p:cNvSpPr txBox="1"/>
            <p:nvPr/>
          </p:nvSpPr>
          <p:spPr>
            <a:xfrm>
              <a:off x="3444273" y="5857701"/>
              <a:ext cx="3413727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HOBBIES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C412EF-D0C2-92F5-B9EC-A85E4ACA94A0}"/>
              </a:ext>
            </a:extLst>
          </p:cNvPr>
          <p:cNvGrpSpPr/>
          <p:nvPr/>
        </p:nvGrpSpPr>
        <p:grpSpPr>
          <a:xfrm>
            <a:off x="-1" y="4904624"/>
            <a:ext cx="3398453" cy="1742444"/>
            <a:chOff x="0" y="6467056"/>
            <a:chExt cx="3398453" cy="174244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9A96CD-C131-9840-051C-9739AFB06DA4}"/>
                </a:ext>
              </a:extLst>
            </p:cNvPr>
            <p:cNvSpPr txBox="1"/>
            <p:nvPr/>
          </p:nvSpPr>
          <p:spPr>
            <a:xfrm rot="16200000">
              <a:off x="-671167" y="7138223"/>
              <a:ext cx="1742444" cy="40011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89D93E2-A443-3FA5-628C-3E22EA5C72F7}"/>
                </a:ext>
              </a:extLst>
            </p:cNvPr>
            <p:cNvSpPr txBox="1"/>
            <p:nvPr/>
          </p:nvSpPr>
          <p:spPr>
            <a:xfrm>
              <a:off x="521843" y="6805404"/>
              <a:ext cx="28766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Section: 6, Block: B, Road No: 6, House No: 17, Mirpur, Dhaka- 1216.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C4E2FD-B1EA-0548-8D5A-143762198A9C}"/>
              </a:ext>
            </a:extLst>
          </p:cNvPr>
          <p:cNvGrpSpPr/>
          <p:nvPr/>
        </p:nvGrpSpPr>
        <p:grpSpPr>
          <a:xfrm>
            <a:off x="3566005" y="2077371"/>
            <a:ext cx="3291995" cy="1195898"/>
            <a:chOff x="3444272" y="5784355"/>
            <a:chExt cx="3413729" cy="1195898"/>
          </a:xfrm>
          <a:solidFill>
            <a:schemeClr val="bg1"/>
          </a:solidFill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32643F4-BC6E-5E58-70CD-BF2D56263649}"/>
                </a:ext>
              </a:extLst>
            </p:cNvPr>
            <p:cNvSpPr txBox="1"/>
            <p:nvPr/>
          </p:nvSpPr>
          <p:spPr>
            <a:xfrm>
              <a:off x="3444274" y="6333922"/>
              <a:ext cx="3413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  <a:hlinkClick r:id="rId4"/>
                </a:rPr>
                <a:t>Github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4"/>
                </a:rPr>
                <a:t> Link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5"/>
                </a:rPr>
                <a:t>LinkedIn Id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F0F6085-4842-8CAD-A20D-AD6AC31E9D5F}"/>
                </a:ext>
              </a:extLst>
            </p:cNvPr>
            <p:cNvSpPr txBox="1"/>
            <p:nvPr/>
          </p:nvSpPr>
          <p:spPr>
            <a:xfrm>
              <a:off x="3444272" y="5784355"/>
              <a:ext cx="3413727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PROFILE LINKS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700E309-13CD-E503-CE2E-39ED01AEB84A}"/>
              </a:ext>
            </a:extLst>
          </p:cNvPr>
          <p:cNvSpPr txBox="1"/>
          <p:nvPr/>
        </p:nvSpPr>
        <p:spPr>
          <a:xfrm rot="16200000">
            <a:off x="-671167" y="3283534"/>
            <a:ext cx="1742444" cy="40011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</a:p>
        </p:txBody>
      </p:sp>
      <p:pic>
        <p:nvPicPr>
          <p:cNvPr id="33" name="Graphic 32" descr="Artist female outline">
            <a:extLst>
              <a:ext uri="{FF2B5EF4-FFF2-40B4-BE49-F238E27FC236}">
                <a16:creationId xmlns:a16="http://schemas.microsoft.com/office/drawing/2014/main" id="{EA718E8D-46AB-B26C-F7DA-65615D1796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67656" y="8035261"/>
            <a:ext cx="610751" cy="610751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8A9796-657A-0F7D-AEFC-EDEF86C99A36}"/>
              </a:ext>
            </a:extLst>
          </p:cNvPr>
          <p:cNvCxnSpPr>
            <a:cxnSpLocks/>
          </p:cNvCxnSpPr>
          <p:nvPr/>
        </p:nvCxnSpPr>
        <p:spPr>
          <a:xfrm>
            <a:off x="3396210" y="2077371"/>
            <a:ext cx="0" cy="782862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2" name="Graphic 41" descr="Envelope outline">
            <a:extLst>
              <a:ext uri="{FF2B5EF4-FFF2-40B4-BE49-F238E27FC236}">
                <a16:creationId xmlns:a16="http://schemas.microsoft.com/office/drawing/2014/main" id="{3C702DC9-9AEA-6536-4E05-BC53D51217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00755" y="1138600"/>
            <a:ext cx="296570" cy="296570"/>
          </a:xfrm>
          <a:prstGeom prst="rect">
            <a:avLst/>
          </a:prstGeom>
        </p:spPr>
      </p:pic>
      <p:pic>
        <p:nvPicPr>
          <p:cNvPr id="44" name="Graphic 43" descr="Receiver outline">
            <a:extLst>
              <a:ext uri="{FF2B5EF4-FFF2-40B4-BE49-F238E27FC236}">
                <a16:creationId xmlns:a16="http://schemas.microsoft.com/office/drawing/2014/main" id="{4B63A4A5-9085-5CF1-F504-B84BA50472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87049" y="1425590"/>
            <a:ext cx="255108" cy="25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2583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103</Words>
  <Application>Microsoft Office PowerPoint</Application>
  <PresentationFormat>A4 Paper (210x297 mm)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Custom Design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Nushrat Tarmin</dc:creator>
  <cp:lastModifiedBy>tarmin.meem1@outlook.com</cp:lastModifiedBy>
  <cp:revision>3</cp:revision>
  <dcterms:created xsi:type="dcterms:W3CDTF">2024-02-18T16:32:07Z</dcterms:created>
  <dcterms:modified xsi:type="dcterms:W3CDTF">2024-02-18T20:34:50Z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2024-02-18T18:16:46Z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9595ce58-c76b-41cc-bfc8-4ef68badfde0</vt:lpwstr>
  </property>
  <property fmtid="{D5CDD505-2E9C-101B-9397-08002B2CF9AE}" pid="7" name="MSIP_Label_defa4170-0d19-0005-0004-bc88714345d2_ActionId">
    <vt:lpwstr>2879d6ff-f698-482e-af0a-8285f0d18e03</vt:lpwstr>
  </property>
  <property fmtid="{D5CDD505-2E9C-101B-9397-08002B2CF9AE}" pid="8" name="MSIP_Label_defa4170-0d19-0005-0004-bc88714345d2_ContentBits">
    <vt:lpwstr>0</vt:lpwstr>
  </property>
</Properties>
</file>