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4579-06D7-AD2B-FA88-36917002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E6105-3D3B-C46F-B303-43CBC7CC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3322-3BB4-4A69-2269-2E8D0B5F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E81C-874D-FE39-1F91-2246C7B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94D6-098E-94C2-2A7E-2370CED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C1A2-87D0-670E-94FA-E279D457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1AC5F-C80D-DEFA-E5D3-426BCA16F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3DC9-7094-2022-E367-06D04DF8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EB8A-8727-9201-3D3B-D7D3A713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6C3-3484-0A5D-E2E5-E0D242EA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BE1BB-8388-F890-7B94-8DAE4664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210CF-5641-EEEE-35F7-7F3B8C00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F8BC-62CE-3472-6C46-FABF4B5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D367-DC58-6810-8855-D063BDFD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C5A8-B023-54EE-945B-8B32BCAA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9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C90-A1B1-A6E7-8A8D-EE4C0F2C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329A-0329-3BD3-D1BF-2AEA01E1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6516-AD37-D6E6-8CB6-3768E8DD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538B-7C7D-344F-E441-C42D9390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FEC2-4D99-0E4E-93B7-D46E9B1C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5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9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7DDA-B385-4B67-CC51-625A0B8B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01E9-B713-7652-8664-8EB35B60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C00A-F303-75BB-2BE3-A37F2DE8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03C-85A0-5377-D8CB-D4C9626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1875-C505-DF25-3265-BF07826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2A63-29B4-748E-F37D-43A5C229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F0AC-CE59-86BD-A4C3-464DFA5C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205A2-59D4-1D99-5078-A61A0B04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F621-301C-9FD6-223E-3D651272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D0A1-CE89-5E2A-5361-F84D5A38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3D13-73BD-46EF-56DF-C3BE9E4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EB4-D5CE-79B5-3305-B204344D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385C-B214-2ECD-B8C6-0F946956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FC136-A148-6C35-1CC4-466FFCCC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05CE-B410-C455-B2A6-B75307AF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48810-341E-3172-C266-3F053A4A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CA38-692D-2021-0B97-ABF0AF3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5C17-FF95-8D42-ED9A-ADF36F8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BAB4D-BC09-B491-A94C-665DECE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1E85-54B0-6F8A-5033-5992A2F6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FC108-5563-9D14-7587-9033E97A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9A85A-420F-FE79-0573-72EADCF1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08CF-5884-98B4-3BDF-D561E10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0D28C-99C4-60B1-66FF-A0325092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42A2-2997-894A-CB06-9015FB7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9321-9D99-C6F1-953D-271DC0E3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8CDA-322D-7C22-0C4E-50058ACC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BD36-CD42-5A1A-32A3-4A4A2A79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CE0F1-67AC-2741-966A-9384240F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D9A8-A115-291D-D082-2CB757FF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5F27-F219-D836-F93C-30EAB220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EA85-F299-C553-DB04-DAC463BD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15C-6F96-72BB-9D61-F95E6394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FD04F-D7B0-7D48-D98D-F72F75B47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E5841-A34C-BBD9-81B9-446D8D50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DC8C-537F-662F-A29C-C80911C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CC0A-7BAB-0AF3-BEEA-7603AA2D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3903-8BE0-703D-CEB0-EAA0D691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3BB0C-0B2E-FCE8-293D-02281E3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E09C-84CC-9572-AF9B-5D180D1C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E0D9-9B2D-9168-CDC7-AD497B844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FF44-2656-404E-A64C-2B31AB6BBE9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3DDE-264F-497D-F0F7-B3C4A256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6800-A1C5-BDD2-8F39-86185F6E1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4308A-7D0B-4E9C-9752-5225CA62F9E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eem1907083@stud.kuet.ac.bd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checkpoint/challenge/AgHzwR9UdtYZMQAAAY29VOMHuJVwRSdkpHI9NsAX3Nt_OzsSEOv6wqu3RMxUiDzBpFQGHM7FUbMwQ_RoAPZn3RtNTgNfWQ?ut=2XhYUoNzsbsb81" TargetMode="External"/><Relationship Id="rId4" Type="http://schemas.openxmlformats.org/officeDocument/2006/relationships/hyperlink" Target="https://github.com/Nushrat-Tarmin-Meem" TargetMode="External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shrat-Tarmin-Meem/Take_Care_App" TargetMode="External"/><Relationship Id="rId2" Type="http://schemas.openxmlformats.org/officeDocument/2006/relationships/hyperlink" Target="https://github.com/Nushrat-Tarmin-Meem/Flower_Bouquet_Shop_Website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Nushrat-Tarmin-Meem/Day_Optimizer_App" TargetMode="External"/><Relationship Id="rId4" Type="http://schemas.openxmlformats.org/officeDocument/2006/relationships/hyperlink" Target="https://github.com/Nushrat-Tarmin-Meem/Cardiac_Recorder_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B15B5-D56F-5EE0-C2AC-4436A3C2CEAE}"/>
              </a:ext>
            </a:extLst>
          </p:cNvPr>
          <p:cNvSpPr/>
          <p:nvPr/>
        </p:nvSpPr>
        <p:spPr>
          <a:xfrm>
            <a:off x="0" y="0"/>
            <a:ext cx="6858000" cy="2062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erson in a blue dress&#10;&#10;Description automatically generated">
            <a:extLst>
              <a:ext uri="{FF2B5EF4-FFF2-40B4-BE49-F238E27FC236}">
                <a16:creationId xmlns:a16="http://schemas.microsoft.com/office/drawing/2014/main" id="{279A0EC4-9623-67E9-5D14-5C5202549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2" t="-1" r="21487" b="43067"/>
          <a:stretch/>
        </p:blipFill>
        <p:spPr>
          <a:xfrm>
            <a:off x="4793845" y="56722"/>
            <a:ext cx="1982944" cy="19491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10000"/>
                <a:lumOff val="90000"/>
              </a:schemeClr>
            </a:solidFill>
            <a:miter lim="800000"/>
          </a:ln>
          <a:effectLst>
            <a:outerShdw blurRad="571500" dir="1260000" sx="52000" sy="52000" algn="tl" rotWithShape="0">
              <a:srgbClr val="000000">
                <a:alpha val="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C5495-B937-D4E6-7B02-9D2FDDE7970F}"/>
              </a:ext>
            </a:extLst>
          </p:cNvPr>
          <p:cNvSpPr txBox="1"/>
          <p:nvPr/>
        </p:nvSpPr>
        <p:spPr>
          <a:xfrm>
            <a:off x="235323" y="223285"/>
            <a:ext cx="447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Nushrat Tarmin Meem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B33FD-54D9-0F5E-95F3-3BE7275C6C78}"/>
              </a:ext>
            </a:extLst>
          </p:cNvPr>
          <p:cNvSpPr txBox="1"/>
          <p:nvPr/>
        </p:nvSpPr>
        <p:spPr>
          <a:xfrm>
            <a:off x="400109" y="775087"/>
            <a:ext cx="4241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CSE, KUET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meem1907083@stud.kuet.ac.bd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+8801782177011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B7413-ABCC-D246-836D-DCDC315152AF}"/>
              </a:ext>
            </a:extLst>
          </p:cNvPr>
          <p:cNvSpPr/>
          <p:nvPr/>
        </p:nvSpPr>
        <p:spPr>
          <a:xfrm>
            <a:off x="3398452" y="2058369"/>
            <a:ext cx="3444273" cy="78476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998D4A-1576-5F50-3C76-123355D6FC78}"/>
              </a:ext>
            </a:extLst>
          </p:cNvPr>
          <p:cNvGrpSpPr/>
          <p:nvPr/>
        </p:nvGrpSpPr>
        <p:grpSpPr>
          <a:xfrm>
            <a:off x="0" y="7203096"/>
            <a:ext cx="3441495" cy="1742444"/>
            <a:chOff x="0" y="4251956"/>
            <a:chExt cx="3395712" cy="1742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A6AB2-6155-52F7-0D2B-2AEC73ECA027}"/>
                </a:ext>
              </a:extLst>
            </p:cNvPr>
            <p:cNvSpPr txBox="1"/>
            <p:nvPr/>
          </p:nvSpPr>
          <p:spPr>
            <a:xfrm rot="16200000">
              <a:off x="-671167" y="4923123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2A41B8-697B-CEE9-0E5A-589F86A198D2}"/>
                </a:ext>
              </a:extLst>
            </p:cNvPr>
            <p:cNvSpPr txBox="1"/>
            <p:nvPr/>
          </p:nvSpPr>
          <p:spPr>
            <a:xfrm>
              <a:off x="519102" y="4305258"/>
              <a:ext cx="28766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HSC 2019</a:t>
              </a:r>
            </a:p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College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GPA : 5.00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SSC 2017</a:t>
              </a:r>
            </a:p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School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GPA 5.00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5FD0F-C4B5-E7FC-DC5D-9F4927102C18}"/>
              </a:ext>
            </a:extLst>
          </p:cNvPr>
          <p:cNvGrpSpPr/>
          <p:nvPr/>
        </p:nvGrpSpPr>
        <p:grpSpPr>
          <a:xfrm>
            <a:off x="3525273" y="4446692"/>
            <a:ext cx="3317452" cy="2869978"/>
            <a:chOff x="3417872" y="1920025"/>
            <a:chExt cx="3440128" cy="28699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1CA6E8-E96E-7EFE-6DDA-F34428BD9FE5}"/>
                </a:ext>
              </a:extLst>
            </p:cNvPr>
            <p:cNvSpPr txBox="1"/>
            <p:nvPr/>
          </p:nvSpPr>
          <p:spPr>
            <a:xfrm>
              <a:off x="3444273" y="1920025"/>
              <a:ext cx="341372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PROFESSIONAL SKILLS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B8B55-3011-EBE7-1959-496295095CDC}"/>
                </a:ext>
              </a:extLst>
            </p:cNvPr>
            <p:cNvSpPr txBox="1"/>
            <p:nvPr/>
          </p:nvSpPr>
          <p:spPr>
            <a:xfrm>
              <a:off x="3417872" y="2481679"/>
              <a:ext cx="34137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Compiler Designing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Strategic Planner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412EF-D0C2-92F5-B9EC-A85E4ACA94A0}"/>
              </a:ext>
            </a:extLst>
          </p:cNvPr>
          <p:cNvGrpSpPr/>
          <p:nvPr/>
        </p:nvGrpSpPr>
        <p:grpSpPr>
          <a:xfrm>
            <a:off x="-1" y="4904624"/>
            <a:ext cx="3396210" cy="1742444"/>
            <a:chOff x="0" y="6467056"/>
            <a:chExt cx="3396210" cy="17424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A96CD-C131-9840-051C-9739AFB06DA4}"/>
                </a:ext>
              </a:extLst>
            </p:cNvPr>
            <p:cNvSpPr txBox="1"/>
            <p:nvPr/>
          </p:nvSpPr>
          <p:spPr>
            <a:xfrm rot="16200000">
              <a:off x="-671167" y="7138223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9D93E2-A443-3FA5-628C-3E22EA5C72F7}"/>
                </a:ext>
              </a:extLst>
            </p:cNvPr>
            <p:cNvSpPr txBox="1"/>
            <p:nvPr/>
          </p:nvSpPr>
          <p:spPr>
            <a:xfrm>
              <a:off x="519600" y="6903700"/>
              <a:ext cx="2876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Section: 6, Block: B, Road No: 6, House No: 17, Mirpur, Dhaka- 1216.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4E2FD-B1EA-0548-8D5A-143762198A9C}"/>
              </a:ext>
            </a:extLst>
          </p:cNvPr>
          <p:cNvGrpSpPr/>
          <p:nvPr/>
        </p:nvGrpSpPr>
        <p:grpSpPr>
          <a:xfrm>
            <a:off x="3566005" y="2688970"/>
            <a:ext cx="3291995" cy="1134342"/>
            <a:chOff x="3444272" y="5784355"/>
            <a:chExt cx="3413729" cy="1134342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2643F4-BC6E-5E58-70CD-BF2D56263649}"/>
                </a:ext>
              </a:extLst>
            </p:cNvPr>
            <p:cNvSpPr txBox="1"/>
            <p:nvPr/>
          </p:nvSpPr>
          <p:spPr>
            <a:xfrm>
              <a:off x="3444274" y="6333922"/>
              <a:ext cx="3413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Github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 Link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LinkedIn Id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0F6085-4842-8CAD-A20D-AD6AC31E9D5F}"/>
                </a:ext>
              </a:extLst>
            </p:cNvPr>
            <p:cNvSpPr txBox="1"/>
            <p:nvPr/>
          </p:nvSpPr>
          <p:spPr>
            <a:xfrm>
              <a:off x="3444272" y="5784355"/>
              <a:ext cx="34137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 LINKS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530E73-7A6F-EEC6-C516-CD8D0D586C97}"/>
              </a:ext>
            </a:extLst>
          </p:cNvPr>
          <p:cNvGrpSpPr/>
          <p:nvPr/>
        </p:nvGrpSpPr>
        <p:grpSpPr>
          <a:xfrm>
            <a:off x="0" y="2612367"/>
            <a:ext cx="3274478" cy="1742444"/>
            <a:chOff x="0" y="2612367"/>
            <a:chExt cx="3274478" cy="17424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5C8DA2-406F-5F3E-81D7-C9151820F82F}"/>
                </a:ext>
              </a:extLst>
            </p:cNvPr>
            <p:cNvSpPr txBox="1"/>
            <p:nvPr/>
          </p:nvSpPr>
          <p:spPr>
            <a:xfrm>
              <a:off x="533674" y="2835153"/>
              <a:ext cx="27408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Currently studying at Khulna University of Engineering &amp; Technology under the department of Computer Science and Technology.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0E309-13CD-E503-CE2E-39ED01AEB84A}"/>
                </a:ext>
              </a:extLst>
            </p:cNvPr>
            <p:cNvSpPr txBox="1"/>
            <p:nvPr/>
          </p:nvSpPr>
          <p:spPr>
            <a:xfrm rot="16200000">
              <a:off x="-671167" y="3283534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8A9796-657A-0F7D-AEFC-EDEF86C99A36}"/>
              </a:ext>
            </a:extLst>
          </p:cNvPr>
          <p:cNvCxnSpPr>
            <a:cxnSpLocks/>
          </p:cNvCxnSpPr>
          <p:nvPr/>
        </p:nvCxnSpPr>
        <p:spPr>
          <a:xfrm>
            <a:off x="3396210" y="2077371"/>
            <a:ext cx="0" cy="782862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 descr="Envelope outline">
            <a:extLst>
              <a:ext uri="{FF2B5EF4-FFF2-40B4-BE49-F238E27FC236}">
                <a16:creationId xmlns:a16="http://schemas.microsoft.com/office/drawing/2014/main" id="{3C702DC9-9AEA-6536-4E05-BC53D5121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0755" y="1138600"/>
            <a:ext cx="296570" cy="296570"/>
          </a:xfrm>
          <a:prstGeom prst="rect">
            <a:avLst/>
          </a:prstGeom>
        </p:spPr>
      </p:pic>
      <p:pic>
        <p:nvPicPr>
          <p:cNvPr id="44" name="Graphic 43" descr="Receiver outline">
            <a:extLst>
              <a:ext uri="{FF2B5EF4-FFF2-40B4-BE49-F238E27FC236}">
                <a16:creationId xmlns:a16="http://schemas.microsoft.com/office/drawing/2014/main" id="{4B63A4A5-9085-5CF1-F504-B84BA5047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049" y="1425590"/>
            <a:ext cx="255108" cy="25510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16B0BE9-63B9-2635-20D4-C18530FC4267}"/>
              </a:ext>
            </a:extLst>
          </p:cNvPr>
          <p:cNvGrpSpPr/>
          <p:nvPr/>
        </p:nvGrpSpPr>
        <p:grpSpPr>
          <a:xfrm>
            <a:off x="3566008" y="7872671"/>
            <a:ext cx="3291992" cy="1477328"/>
            <a:chOff x="3566008" y="3224172"/>
            <a:chExt cx="3291992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91CA06-B597-C79C-6C07-649F7C3403F1}"/>
                </a:ext>
              </a:extLst>
            </p:cNvPr>
            <p:cNvSpPr txBox="1"/>
            <p:nvPr/>
          </p:nvSpPr>
          <p:spPr>
            <a:xfrm>
              <a:off x="3566008" y="3224172"/>
              <a:ext cx="32919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C9E611-58A7-F405-7F2D-E6D36F6E7B53}"/>
                </a:ext>
              </a:extLst>
            </p:cNvPr>
            <p:cNvSpPr txBox="1"/>
            <p:nvPr/>
          </p:nvSpPr>
          <p:spPr>
            <a:xfrm>
              <a:off x="3566008" y="3778170"/>
              <a:ext cx="3291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Bangla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English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Turkey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36DE1B-B594-6679-D041-0A465C0AA2F8}"/>
              </a:ext>
            </a:extLst>
          </p:cNvPr>
          <p:cNvSpPr txBox="1"/>
          <p:nvPr/>
        </p:nvSpPr>
        <p:spPr>
          <a:xfrm>
            <a:off x="6401778" y="9523090"/>
            <a:ext cx="456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8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DC13C-E816-88E8-8A75-CAA0B93A7E0E}"/>
              </a:ext>
            </a:extLst>
          </p:cNvPr>
          <p:cNvSpPr/>
          <p:nvPr/>
        </p:nvSpPr>
        <p:spPr>
          <a:xfrm>
            <a:off x="0" y="0"/>
            <a:ext cx="3429000" cy="9906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EC494-46DE-E817-DE42-EFD17CFEEFAC}"/>
              </a:ext>
            </a:extLst>
          </p:cNvPr>
          <p:cNvSpPr txBox="1"/>
          <p:nvPr/>
        </p:nvSpPr>
        <p:spPr>
          <a:xfrm>
            <a:off x="500949" y="6368610"/>
            <a:ext cx="3291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F2EA1-1C6F-8486-68B8-2C101D7E610C}"/>
              </a:ext>
            </a:extLst>
          </p:cNvPr>
          <p:cNvGrpSpPr/>
          <p:nvPr/>
        </p:nvGrpSpPr>
        <p:grpSpPr>
          <a:xfrm>
            <a:off x="-1" y="969334"/>
            <a:ext cx="3277922" cy="1742444"/>
            <a:chOff x="0" y="2612367"/>
            <a:chExt cx="3277922" cy="1742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C9C6D2-12AC-8056-7F1B-DDA08B15CDB2}"/>
                </a:ext>
              </a:extLst>
            </p:cNvPr>
            <p:cNvSpPr txBox="1"/>
            <p:nvPr/>
          </p:nvSpPr>
          <p:spPr>
            <a:xfrm>
              <a:off x="537118" y="2883424"/>
              <a:ext cx="27408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2"/>
                </a:rPr>
                <a:t>Web Project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Take Care App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Cardiac Recorder App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Day Optimizer App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F7B206-C5AC-3985-9CDE-D3626A583641}"/>
                </a:ext>
              </a:extLst>
            </p:cNvPr>
            <p:cNvSpPr txBox="1"/>
            <p:nvPr/>
          </p:nvSpPr>
          <p:spPr>
            <a:xfrm rot="16200000">
              <a:off x="-671167" y="3283534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6735A0-0BCF-7929-F937-1139C3756330}"/>
              </a:ext>
            </a:extLst>
          </p:cNvPr>
          <p:cNvSpPr txBox="1"/>
          <p:nvPr/>
        </p:nvSpPr>
        <p:spPr>
          <a:xfrm>
            <a:off x="4137643" y="4192610"/>
            <a:ext cx="2857364" cy="52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98413-E613-69EF-CE70-44635DD1B9CF}"/>
              </a:ext>
            </a:extLst>
          </p:cNvPr>
          <p:cNvSpPr txBox="1"/>
          <p:nvPr/>
        </p:nvSpPr>
        <p:spPr>
          <a:xfrm>
            <a:off x="3792941" y="3629874"/>
            <a:ext cx="3016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Azharul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CSE, KUET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Sunanda Das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KUET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17DC59-3DD4-C031-F5B2-1A2AE93AA621}"/>
              </a:ext>
            </a:extLst>
          </p:cNvPr>
          <p:cNvGrpSpPr/>
          <p:nvPr/>
        </p:nvGrpSpPr>
        <p:grpSpPr>
          <a:xfrm>
            <a:off x="-1" y="3358681"/>
            <a:ext cx="3277922" cy="1742444"/>
            <a:chOff x="0" y="2612367"/>
            <a:chExt cx="3277922" cy="17424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D35354-DA33-96DB-00D2-2D3ADEB3B21B}"/>
                </a:ext>
              </a:extLst>
            </p:cNvPr>
            <p:cNvSpPr txBox="1"/>
            <p:nvPr/>
          </p:nvSpPr>
          <p:spPr>
            <a:xfrm>
              <a:off x="537118" y="2883424"/>
              <a:ext cx="27408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 &amp; Crafts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Cooking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Story Writing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0B0D9B-B4A4-240B-7E0C-025A2FFBD0DA}"/>
                </a:ext>
              </a:extLst>
            </p:cNvPr>
            <p:cNvSpPr txBox="1"/>
            <p:nvPr/>
          </p:nvSpPr>
          <p:spPr>
            <a:xfrm rot="16200000">
              <a:off x="-671167" y="3283534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HOBBIES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343385-97E5-7774-359B-0AA480F803B9}"/>
              </a:ext>
            </a:extLst>
          </p:cNvPr>
          <p:cNvSpPr txBox="1"/>
          <p:nvPr/>
        </p:nvSpPr>
        <p:spPr>
          <a:xfrm rot="16200000">
            <a:off x="-1448186" y="7197046"/>
            <a:ext cx="3301607" cy="4052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9C4772-635A-777C-EDCF-5B434BF96F41}"/>
              </a:ext>
            </a:extLst>
          </p:cNvPr>
          <p:cNvSpPr txBox="1"/>
          <p:nvPr/>
        </p:nvSpPr>
        <p:spPr>
          <a:xfrm>
            <a:off x="3566008" y="2932250"/>
            <a:ext cx="3291992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3DAAC7-251E-B829-F212-DC4E443A93EB}"/>
              </a:ext>
            </a:extLst>
          </p:cNvPr>
          <p:cNvGrpSpPr/>
          <p:nvPr/>
        </p:nvGrpSpPr>
        <p:grpSpPr>
          <a:xfrm>
            <a:off x="3566008" y="211238"/>
            <a:ext cx="3291992" cy="2042729"/>
            <a:chOff x="3566008" y="211238"/>
            <a:chExt cx="3291992" cy="20427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4E4466-7B50-68EF-5261-C5BC85059BFA}"/>
                </a:ext>
              </a:extLst>
            </p:cNvPr>
            <p:cNvSpPr txBox="1"/>
            <p:nvPr/>
          </p:nvSpPr>
          <p:spPr>
            <a:xfrm>
              <a:off x="3566008" y="211238"/>
              <a:ext cx="3291992" cy="4001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EXPERIENCE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63219-7012-FD04-EEAA-A68502A3AA86}"/>
                </a:ext>
              </a:extLst>
            </p:cNvPr>
            <p:cNvSpPr txBox="1"/>
            <p:nvPr/>
          </p:nvSpPr>
          <p:spPr>
            <a:xfrm>
              <a:off x="3804562" y="930528"/>
              <a:ext cx="27408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 Crescent Worker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2013-2016</a:t>
              </a:r>
            </a:p>
            <a:p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KUETPS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2020-Running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D9082F-11ED-8F2C-8FCE-572F54A1B0F2}"/>
              </a:ext>
            </a:extLst>
          </p:cNvPr>
          <p:cNvGrpSpPr/>
          <p:nvPr/>
        </p:nvGrpSpPr>
        <p:grpSpPr>
          <a:xfrm>
            <a:off x="3566008" y="5576399"/>
            <a:ext cx="3291992" cy="2288950"/>
            <a:chOff x="3566008" y="211238"/>
            <a:chExt cx="3291992" cy="22889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368BC2-8D2E-2D1E-C6BC-7A83058EA1E2}"/>
                </a:ext>
              </a:extLst>
            </p:cNvPr>
            <p:cNvSpPr txBox="1"/>
            <p:nvPr/>
          </p:nvSpPr>
          <p:spPr>
            <a:xfrm>
              <a:off x="3566008" y="211238"/>
              <a:ext cx="3291992" cy="4001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EXPERIENCE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3F8CA4-CAB5-EA3C-DBC8-5AE38A49B647}"/>
                </a:ext>
              </a:extLst>
            </p:cNvPr>
            <p:cNvSpPr txBox="1"/>
            <p:nvPr/>
          </p:nvSpPr>
          <p:spPr>
            <a:xfrm>
              <a:off x="3804562" y="930528"/>
              <a:ext cx="27408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Board Scholarship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PSC, SSC</a:t>
              </a:r>
            </a:p>
            <a:p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Deans Award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2020-2021 Session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2021-2022 Session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C9A6CF-19D6-98E4-554F-D3305ACA3ABE}"/>
              </a:ext>
            </a:extLst>
          </p:cNvPr>
          <p:cNvCxnSpPr>
            <a:cxnSpLocks/>
          </p:cNvCxnSpPr>
          <p:nvPr/>
        </p:nvCxnSpPr>
        <p:spPr>
          <a:xfrm flipH="1">
            <a:off x="3396210" y="0"/>
            <a:ext cx="32790" cy="990600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F3FA27-4056-DAF0-741F-F2BDE7190B8A}"/>
              </a:ext>
            </a:extLst>
          </p:cNvPr>
          <p:cNvSpPr txBox="1"/>
          <p:nvPr/>
        </p:nvSpPr>
        <p:spPr>
          <a:xfrm>
            <a:off x="6401778" y="9523090"/>
            <a:ext cx="456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1717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181</Words>
  <Application>Microsoft Office PowerPoint</Application>
  <PresentationFormat>A4 Paper (210x297 mm)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Times New Roman</vt:lpstr>
      <vt:lpstr>Wingdings</vt:lpstr>
      <vt:lpstr>Custom Design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Nushrat Tarmin</dc:creator>
  <cp:lastModifiedBy>Nushrat Tarmin</cp:lastModifiedBy>
  <cp:revision>4</cp:revision>
  <dcterms:created xsi:type="dcterms:W3CDTF">2024-02-18T16:32:07Z</dcterms:created>
  <dcterms:modified xsi:type="dcterms:W3CDTF">2024-02-23T18:09:07Z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2024-02-18T18:16:46Z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9595ce58-c76b-41cc-bfc8-4ef68badfde0</vt:lpwstr>
  </property>
  <property fmtid="{D5CDD505-2E9C-101B-9397-08002B2CF9AE}" pid="7" name="MSIP_Label_defa4170-0d19-0005-0004-bc88714345d2_ActionId">
    <vt:lpwstr>2879d6ff-f698-482e-af0a-8285f0d18e03</vt:lpwstr>
  </property>
  <property fmtid="{D5CDD505-2E9C-101B-9397-08002B2CF9AE}" pid="8" name="MSIP_Label_defa4170-0d19-0005-0004-bc88714345d2_ContentBits">
    <vt:lpwstr>0</vt:lpwstr>
  </property>
</Properties>
</file>