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470234" y="2613847"/>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GB" sz="2400" dirty="0">
                <a:latin typeface="Times New Roman" panose="02020603050405020304" pitchFamily="18" charset="0"/>
                <a:cs typeface="Times New Roman" panose="02020603050405020304" pitchFamily="18" charset="0"/>
              </a:rPr>
              <a:t>A.NUSRATH BEGAM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GB" sz="2400" dirty="0">
                <a:latin typeface="Times New Roman" panose="02020603050405020304" pitchFamily="18" charset="0"/>
                <a:cs typeface="Times New Roman" panose="02020603050405020304" pitchFamily="18" charset="0"/>
              </a:rPr>
              <a:t>790</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GB" sz="2400" dirty="0">
                <a:latin typeface="Times New Roman" panose="02020603050405020304" pitchFamily="18" charset="0"/>
                <a:cs typeface="Times New Roman" panose="02020603050405020304" pitchFamily="18" charset="0"/>
              </a:rPr>
              <a:t>790</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8" name="Picture 7">
            <a:extLst>
              <a:ext uri="{FF2B5EF4-FFF2-40B4-BE49-F238E27FC236}">
                <a16:creationId xmlns:a16="http://schemas.microsoft.com/office/drawing/2014/main" id="{B74AC008-A9EB-2D4A-6A51-123A3CA4076D}"/>
              </a:ext>
            </a:extLst>
          </p:cNvPr>
          <p:cNvPicPr>
            <a:picLocks noChangeAspect="1"/>
          </p:cNvPicPr>
          <p:nvPr/>
        </p:nvPicPr>
        <p:blipFill>
          <a:blip r:embed="rId2"/>
          <a:stretch>
            <a:fillRect/>
          </a:stretch>
        </p:blipFill>
        <p:spPr>
          <a:xfrm>
            <a:off x="1734911" y="1581830"/>
            <a:ext cx="7654018" cy="3878036"/>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nusrathbeg04@gmail.com</cp:lastModifiedBy>
  <cp:revision>36</cp:revision>
  <dcterms:created xsi:type="dcterms:W3CDTF">2024-08-21T00:32:52Z</dcterms:created>
  <dcterms:modified xsi:type="dcterms:W3CDTF">2024-08-28T07:37:40Z</dcterms:modified>
</cp:coreProperties>
</file>