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591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123440"/>
          </a:xfrm>
          <a:prstGeom prst="rect"/>
          <a:noFill/>
        </p:spPr>
        <p:txBody>
          <a:bodyPr rtlCol="0" wrap="square">
            <a:spAutoFit/>
          </a:bodyPr>
          <a:p>
            <a:r>
              <a:rPr dirty="0" sz="2400" lang="en-US"/>
              <a:t>STUDENT NAME</a:t>
            </a:r>
            <a:r>
              <a:rPr dirty="0" sz="2400" lang="en-US" smtClean="0"/>
              <a:t>:  </a:t>
            </a:r>
            <a:r>
              <a:rPr dirty="0" sz="2400" lang="en-US" smtClean="0"/>
              <a:t>N</a:t>
            </a:r>
            <a:r>
              <a:rPr dirty="0" sz="2400" lang="en-US" smtClean="0"/>
              <a:t>u</a:t>
            </a:r>
            <a:r>
              <a:rPr dirty="0" sz="2400" lang="en-US" smtClean="0"/>
              <a:t>s</a:t>
            </a:r>
            <a:r>
              <a:rPr dirty="0" sz="2400" lang="en-US" smtClean="0"/>
              <a:t>a</a:t>
            </a:r>
            <a:r>
              <a:rPr dirty="0" sz="2400" lang="en-US" smtClean="0"/>
              <a:t>r</a:t>
            </a:r>
            <a:r>
              <a:rPr dirty="0" sz="2400" lang="en-US" smtClean="0"/>
              <a:t>a</a:t>
            </a:r>
            <a:r>
              <a:rPr dirty="0" sz="2400" lang="en-US" smtClean="0"/>
              <a:t>t</a:t>
            </a:r>
            <a:r>
              <a:rPr dirty="0" sz="2400" lang="en-US" smtClean="0"/>
              <a:t>h</a:t>
            </a:r>
            <a:r>
              <a:rPr dirty="0" sz="2400" lang="en-US" smtClean="0"/>
              <a:t>u</a:t>
            </a:r>
            <a:r>
              <a:rPr dirty="0" sz="2400" lang="en-US" smtClean="0"/>
              <a:t>n</a:t>
            </a:r>
            <a:r>
              <a:rPr dirty="0" sz="2400" lang="en-US" smtClean="0"/>
              <a:t>n</a:t>
            </a:r>
            <a:r>
              <a:rPr dirty="0" sz="2400" lang="en-US" smtClean="0"/>
              <a:t>i</a:t>
            </a:r>
            <a:r>
              <a:rPr dirty="0" sz="2400" lang="en-US" smtClean="0"/>
              <a:t>s</a:t>
            </a:r>
            <a:r>
              <a:rPr dirty="0" sz="2400" lang="en-US" smtClean="0"/>
              <a:t>a</a:t>
            </a:r>
            <a:r>
              <a:rPr dirty="0" sz="2400" lang="en-US" smtClean="0"/>
              <a:t>.</a:t>
            </a:r>
            <a:r>
              <a:rPr dirty="0" sz="2400" lang="en-US" smtClean="0"/>
              <a:t> </a:t>
            </a:r>
            <a:r>
              <a:rPr dirty="0" sz="2400" lang="en-US" smtClean="0"/>
              <a:t>R</a:t>
            </a:r>
            <a:endParaRPr dirty="0" sz="2400" lang="en-US"/>
          </a:p>
          <a:p>
            <a:r>
              <a:rPr dirty="0" sz="2400" lang="en-US"/>
              <a:t>REGISTER NO</a:t>
            </a:r>
            <a:r>
              <a:rPr dirty="0" sz="2400" lang="en-US" smtClean="0"/>
              <a:t>: </a:t>
            </a:r>
            <a:r>
              <a:rPr dirty="0" sz="2400" lang="en-US" smtClean="0"/>
              <a:t>1</a:t>
            </a:r>
            <a:r>
              <a:rPr dirty="0" sz="2400" lang="en-US" smtClean="0"/>
              <a:t>2</a:t>
            </a:r>
            <a:r>
              <a:rPr dirty="0" sz="2400" lang="en-US" smtClean="0"/>
              <a:t>2</a:t>
            </a:r>
            <a:r>
              <a:rPr dirty="0" sz="2400" lang="en-US" smtClean="0"/>
              <a:t>2</a:t>
            </a:r>
            <a:r>
              <a:rPr dirty="0" sz="2400" lang="en-US" smtClean="0"/>
              <a:t>0</a:t>
            </a:r>
            <a:r>
              <a:rPr dirty="0" sz="2400" lang="en-US" smtClean="0"/>
              <a:t>3</a:t>
            </a:r>
            <a:r>
              <a:rPr dirty="0" sz="2400" lang="en-US" smtClean="0"/>
              <a:t>6</a:t>
            </a:r>
            <a:r>
              <a:rPr dirty="0" sz="2400" lang="en-US" smtClean="0"/>
              <a:t>5</a:t>
            </a:r>
            <a:r>
              <a:rPr dirty="0" sz="2400" lang="en-US" smtClean="0"/>
              <a:t>6</a:t>
            </a:r>
            <a:r>
              <a:rPr dirty="0" sz="2400" lang="en-US" smtClean="0"/>
              <a:t>/</a:t>
            </a:r>
            <a:r>
              <a:rPr dirty="0" sz="2400" lang="en-US" smtClean="0"/>
              <a:t>a</a:t>
            </a:r>
            <a:r>
              <a:rPr dirty="0" sz="2400" lang="en-US" smtClean="0"/>
              <a:t>s</a:t>
            </a:r>
            <a:r>
              <a:rPr dirty="0" sz="2400" lang="en-US" smtClean="0"/>
              <a:t>u</a:t>
            </a:r>
            <a:r>
              <a:rPr dirty="0" sz="2400" lang="en-US" smtClean="0"/>
              <a:t>m</a:t>
            </a:r>
            <a:r>
              <a:rPr dirty="0" sz="2400" lang="en-US" smtClean="0"/>
              <a:t>n</a:t>
            </a:r>
            <a:r>
              <a:rPr dirty="0" sz="2400" lang="en-US" smtClean="0"/>
              <a:t>1</a:t>
            </a:r>
            <a:r>
              <a:rPr dirty="0" sz="2400" lang="en-US" smtClean="0"/>
              <a:t>4</a:t>
            </a:r>
            <a:r>
              <a:rPr dirty="0" sz="2400" lang="en-US" smtClean="0"/>
              <a:t>8</a:t>
            </a:r>
            <a:r>
              <a:rPr dirty="0" sz="2400" lang="en-US" smtClean="0"/>
              <a:t>7</a:t>
            </a:r>
            <a:r>
              <a:rPr dirty="0" sz="2400" lang="en-US" smtClean="0"/>
              <a:t>2</a:t>
            </a:r>
            <a:r>
              <a:rPr dirty="0" sz="2400" lang="en-US" smtClean="0"/>
              <a:t>2</a:t>
            </a:r>
            <a:r>
              <a:rPr dirty="0" sz="2400" lang="en-US" smtClean="0"/>
              <a:t>b</a:t>
            </a:r>
            <a:r>
              <a:rPr dirty="0" sz="2400" lang="en-US" smtClean="0"/>
              <a:t>c</a:t>
            </a:r>
            <a:r>
              <a:rPr dirty="0" sz="2400" lang="en-US" smtClean="0"/>
              <a:t>s</a:t>
            </a:r>
            <a:r>
              <a:rPr dirty="0" sz="2400" lang="en-US" smtClean="0"/>
              <a:t>0</a:t>
            </a:r>
            <a:r>
              <a:rPr dirty="0" sz="2400" lang="en-US" smtClean="0"/>
              <a:t>5</a:t>
            </a:r>
            <a:r>
              <a:rPr dirty="0" sz="2400" lang="en-US" smtClean="0"/>
              <a:t>2</a:t>
            </a:r>
            <a:endParaRPr dirty="0" sz="2400" lang="en-US"/>
          </a:p>
          <a:p>
            <a:r>
              <a:rPr dirty="0" sz="2400" lang="en-US"/>
              <a:t>DEPARTMENT</a:t>
            </a:r>
            <a:r>
              <a:rPr dirty="0" sz="2400" lang="en-US" smtClean="0"/>
              <a:t>: B. Com (Co</a:t>
            </a:r>
            <a:r>
              <a:rPr dirty="0" sz="2400" lang="en-US" smtClean="0"/>
              <a:t>r</a:t>
            </a:r>
            <a:r>
              <a:rPr dirty="0" sz="2400" lang="en-US" smtClean="0"/>
              <a:t>p</a:t>
            </a:r>
            <a:r>
              <a:rPr dirty="0" sz="2400" lang="en-US" smtClean="0"/>
              <a:t>o</a:t>
            </a:r>
            <a:r>
              <a:rPr dirty="0" sz="2400" lang="en-US" smtClean="0"/>
              <a:t>rate</a:t>
            </a:r>
            <a:r>
              <a:rPr dirty="0" sz="2400" lang="en-US" smtClean="0"/>
              <a:t> </a:t>
            </a:r>
            <a:r>
              <a:rPr dirty="0" sz="2400" lang="en-US" smtClean="0"/>
              <a:t>secretary</a:t>
            </a:r>
            <a:r>
              <a:rPr dirty="0" sz="2400" lang="en-US" smtClean="0"/>
              <a:t>s</a:t>
            </a:r>
            <a:r>
              <a:rPr dirty="0" sz="2400" lang="en-US" smtClean="0"/>
              <a:t>h</a:t>
            </a:r>
            <a:r>
              <a:rPr dirty="0" sz="2400" lang="en-US" smtClean="0"/>
              <a:t>i</a:t>
            </a:r>
            <a:r>
              <a:rPr dirty="0" sz="2400" lang="en-US" smtClean="0"/>
              <a:t>l</a:t>
            </a:r>
            <a:r>
              <a:rPr dirty="0" sz="2400" lang="en-US" smtClean="0"/>
              <a:t>)</a:t>
            </a:r>
            <a:r>
              <a:rPr dirty="0" sz="2400" lang="en-US" smtClean="0"/>
              <a:t> </a:t>
            </a:r>
            <a:endParaRPr dirty="0" sz="2400" lang="en-US"/>
          </a:p>
          <a:p>
            <a:r>
              <a:rPr dirty="0" sz="2400" lang="en-US" smtClean="0"/>
              <a:t>COLLEGE:  J. H. A. Agarsen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5355312"/>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341632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590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38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2123439"/>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717040"/>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1438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90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717040"/>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341632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2"/>
          <p:cNvSpPr txBox="1"/>
          <p:nvPr/>
        </p:nvSpPr>
        <p:spPr>
          <a:xfrm>
            <a:off x="1309654" y="2428868"/>
            <a:ext cx="5572164" cy="2308324"/>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830997"/>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2024-10-03T07:29:43Z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2672461586044c39b11ce366d769ba97</vt:lpwstr>
  </property>
</Properties>
</file>