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2" r:id="rId1"/>
  </p:sldMasterIdLst>
  <p:notesMasterIdLst>
    <p:notesMasterId r:id="rId20"/>
  </p:notesMasterIdLst>
  <p:sldIdLst>
    <p:sldId id="295" r:id="rId2"/>
    <p:sldId id="296" r:id="rId3"/>
    <p:sldId id="297" r:id="rId4"/>
    <p:sldId id="298" r:id="rId5"/>
    <p:sldId id="259" r:id="rId6"/>
    <p:sldId id="314" r:id="rId7"/>
    <p:sldId id="301" r:id="rId8"/>
    <p:sldId id="319" r:id="rId9"/>
    <p:sldId id="320" r:id="rId10"/>
    <p:sldId id="304" r:id="rId11"/>
    <p:sldId id="318" r:id="rId12"/>
    <p:sldId id="317" r:id="rId13"/>
    <p:sldId id="313" r:id="rId14"/>
    <p:sldId id="316" r:id="rId15"/>
    <p:sldId id="272" r:id="rId16"/>
    <p:sldId id="309" r:id="rId17"/>
    <p:sldId id="273" r:id="rId18"/>
    <p:sldId id="28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khawat" initials="WU" lastIdx="15" clrIdx="0">
    <p:extLst>
      <p:ext uri="{19B8F6BF-5375-455C-9EA6-DF929625EA0E}">
        <p15:presenceInfo xmlns="" xmlns:p15="http://schemas.microsoft.com/office/powerpoint/2012/main" userId="Sakhawat" providerId="None"/>
      </p:ext>
    </p:extLst>
  </p:cmAuthor>
  <p:cmAuthor id="2" name="Foysol Ahmed Shuvo" initials="FAS" lastIdx="1" clrIdx="1">
    <p:extLst>
      <p:ext uri="{19B8F6BF-5375-455C-9EA6-DF929625EA0E}">
        <p15:presenceInfo xmlns="" xmlns:p15="http://schemas.microsoft.com/office/powerpoint/2012/main" userId="15ebc8999c62a6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66" autoAdjust="0"/>
    <p:restoredTop sz="94660"/>
  </p:normalViewPr>
  <p:slideViewPr>
    <p:cSldViewPr>
      <p:cViewPr>
        <p:scale>
          <a:sx n="75" d="100"/>
          <a:sy n="75" d="100"/>
        </p:scale>
        <p:origin x="-107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D73FE8-E1AF-4559-B580-5E6C791237B8}" type="doc">
      <dgm:prSet loTypeId="urn:microsoft.com/office/officeart/2005/8/layout/b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8B10F7-1F39-4A4E-AFF8-609A2BE4E6D1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Refining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C057F8-3C04-41DC-B55A-1B10688E1AD3}" type="parTrans" cxnId="{F4636D45-49A7-4440-873A-CE2E968F62AE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BD6056CE-69D5-48CA-9B6B-08DFDE88C070}" type="sibTrans" cxnId="{F4636D45-49A7-4440-873A-CE2E968F62AE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3E766001-9AE4-442D-9429-03EC18E972AF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Analyzing vehicles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D9B54A-DB71-4562-AFA3-8DB0DFEF4FE0}" type="parTrans" cxnId="{BE625D8A-5201-49FE-A1F2-2E51A479D93D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AD2044BD-769D-4E58-A16A-80215CA35F7C}" type="sibTrans" cxnId="{BE625D8A-5201-49FE-A1F2-2E51A479D93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0021D00A-6640-4477-B666-4BD0B05692A4}">
      <dgm:prSet phldrT="[Text]" custT="1"/>
      <dgm:spPr/>
      <dgm:t>
        <a:bodyPr/>
        <a:lstStyle/>
        <a:p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Heatmap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8C2457-E704-4DB1-B04D-888DEE68F516}" type="parTrans" cxnId="{FBCDFCD1-442F-4DC4-9593-5733C388EEC8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547DF49A-CABE-443B-A886-E35C3A8BAC6B}" type="sibTrans" cxnId="{FBCDFCD1-442F-4DC4-9593-5733C388EEC8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221F117C-A513-4A28-901B-03A2A5084B3B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Categorizing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7BA2E0-0C4E-43A8-AF3F-3FF9AF722BF2}" type="parTrans" cxnId="{99F8258E-14F8-4AE2-8147-B3729864C4AB}">
      <dgm:prSet/>
      <dgm:spPr/>
      <dgm:t>
        <a:bodyPr/>
        <a:lstStyle/>
        <a:p>
          <a:endParaRPr lang="en-US"/>
        </a:p>
      </dgm:t>
    </dgm:pt>
    <dgm:pt modelId="{63CC90BD-02D1-42AD-A7C0-02690895ABFC}" type="sibTrans" cxnId="{99F8258E-14F8-4AE2-8147-B3729864C4A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A85F22A1-E61A-49FF-B622-424D73CB0E79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Crawling data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353337-FBBC-4BAA-BAF4-D2788F301D84}" type="parTrans" cxnId="{72F9F4E8-E023-499B-973A-684FC0734783}">
      <dgm:prSet/>
      <dgm:spPr/>
      <dgm:t>
        <a:bodyPr/>
        <a:lstStyle/>
        <a:p>
          <a:endParaRPr lang="en-US"/>
        </a:p>
      </dgm:t>
    </dgm:pt>
    <dgm:pt modelId="{02133078-BC8B-4056-8E6A-F672502B1B1C}" type="sibTrans" cxnId="{72F9F4E8-E023-499B-973A-684FC073478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CB94A279-D426-41EE-B235-BCA941F4BC62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Extracting accident location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8840EB-75B5-467A-8B40-CCC553CB7DD2}" type="parTrans" cxnId="{6FDB524E-E75E-40A0-9E70-96E1916FA555}">
      <dgm:prSet/>
      <dgm:spPr/>
      <dgm:t>
        <a:bodyPr/>
        <a:lstStyle/>
        <a:p>
          <a:endParaRPr lang="en-US"/>
        </a:p>
      </dgm:t>
    </dgm:pt>
    <dgm:pt modelId="{363E27EB-8D5A-4B35-944C-B54709FC5C55}" type="sibTrans" cxnId="{6FDB524E-E75E-40A0-9E70-96E1916FA55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43FE44D8-25C8-4D88-9810-9FA7C5BCEA3F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Extracting 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year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CA5D27-3E49-4FE8-81AD-A69AAE0C002A}" type="sibTrans" cxnId="{6074C822-3DB6-437E-98AB-EFCB5063929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FF4F0EE6-8312-4611-9AFF-820999138786}" type="parTrans" cxnId="{6074C822-3DB6-437E-98AB-EFCB50639293}">
      <dgm:prSet/>
      <dgm:spPr/>
      <dgm:t>
        <a:bodyPr/>
        <a:lstStyle/>
        <a:p>
          <a:endParaRPr lang="en-US"/>
        </a:p>
      </dgm:t>
    </dgm:pt>
    <dgm:pt modelId="{ABE0D225-C7E1-41E0-82CB-F07508A6FE77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Accident statistics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8A892A-0718-4886-9B67-7440D014DDB9}" type="parTrans" cxnId="{41F4E9BE-5BE3-43A0-AF4D-DD9F4F79D006}">
      <dgm:prSet/>
      <dgm:spPr/>
      <dgm:t>
        <a:bodyPr/>
        <a:lstStyle/>
        <a:p>
          <a:endParaRPr lang="en-US"/>
        </a:p>
      </dgm:t>
    </dgm:pt>
    <dgm:pt modelId="{2D318384-120D-4205-9E43-7D908B60718F}" type="sibTrans" cxnId="{41F4E9BE-5BE3-43A0-AF4D-DD9F4F79D00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FC3B797D-2724-4039-B603-6A9D374F39C2}" type="pres">
      <dgm:prSet presAssocID="{4BD73FE8-E1AF-4559-B580-5E6C791237B8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8C1A314A-459C-4ACB-A785-422BC49BB6EB}" type="pres">
      <dgm:prSet presAssocID="{A85F22A1-E61A-49FF-B622-424D73CB0E79}" presName="compNode" presStyleCnt="0"/>
      <dgm:spPr/>
      <dgm:t>
        <a:bodyPr/>
        <a:lstStyle/>
        <a:p>
          <a:endParaRPr lang="en-US"/>
        </a:p>
      </dgm:t>
    </dgm:pt>
    <dgm:pt modelId="{54EB6C0B-930E-4998-BCAD-3E88526F5CB5}" type="pres">
      <dgm:prSet presAssocID="{A85F22A1-E61A-49FF-B622-424D73CB0E79}" presName="dummyConnPt" presStyleCnt="0"/>
      <dgm:spPr/>
      <dgm:t>
        <a:bodyPr/>
        <a:lstStyle/>
        <a:p>
          <a:endParaRPr lang="en-US"/>
        </a:p>
      </dgm:t>
    </dgm:pt>
    <dgm:pt modelId="{BA1B052B-CA78-4689-9353-118ECE75B89A}" type="pres">
      <dgm:prSet presAssocID="{A85F22A1-E61A-49FF-B622-424D73CB0E79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FB577-311D-4775-8DE1-3FC37CC236AE}" type="pres">
      <dgm:prSet presAssocID="{02133078-BC8B-4056-8E6A-F672502B1B1C}" presName="sibTrans" presStyleLbl="bgSibTrans2D1" presStyleIdx="0" presStyleCnt="7"/>
      <dgm:spPr/>
      <dgm:t>
        <a:bodyPr/>
        <a:lstStyle/>
        <a:p>
          <a:endParaRPr lang="en-US"/>
        </a:p>
      </dgm:t>
    </dgm:pt>
    <dgm:pt modelId="{B73381A0-CAF2-4D0B-98F2-5A8CDA788795}" type="pres">
      <dgm:prSet presAssocID="{AC8B10F7-1F39-4A4E-AFF8-609A2BE4E6D1}" presName="compNode" presStyleCnt="0"/>
      <dgm:spPr/>
      <dgm:t>
        <a:bodyPr/>
        <a:lstStyle/>
        <a:p>
          <a:endParaRPr lang="en-US"/>
        </a:p>
      </dgm:t>
    </dgm:pt>
    <dgm:pt modelId="{535DDC5C-7509-4517-A3A0-B7169B5E977C}" type="pres">
      <dgm:prSet presAssocID="{AC8B10F7-1F39-4A4E-AFF8-609A2BE4E6D1}" presName="dummyConnPt" presStyleCnt="0"/>
      <dgm:spPr/>
      <dgm:t>
        <a:bodyPr/>
        <a:lstStyle/>
        <a:p>
          <a:endParaRPr lang="en-US"/>
        </a:p>
      </dgm:t>
    </dgm:pt>
    <dgm:pt modelId="{2A506160-89FE-4739-8BBB-4AC1FA44A4F8}" type="pres">
      <dgm:prSet presAssocID="{AC8B10F7-1F39-4A4E-AFF8-609A2BE4E6D1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B30D1-90E0-4A2E-BBCE-89EA83B675F7}" type="pres">
      <dgm:prSet presAssocID="{BD6056CE-69D5-48CA-9B6B-08DFDE88C070}" presName="sibTrans" presStyleLbl="bgSibTrans2D1" presStyleIdx="1" presStyleCnt="7" custAng="120138"/>
      <dgm:spPr/>
      <dgm:t>
        <a:bodyPr/>
        <a:lstStyle/>
        <a:p>
          <a:endParaRPr lang="en-US"/>
        </a:p>
      </dgm:t>
    </dgm:pt>
    <dgm:pt modelId="{65AF158D-C2CC-4B64-A762-9E5BA970B141}" type="pres">
      <dgm:prSet presAssocID="{221F117C-A513-4A28-901B-03A2A5084B3B}" presName="compNode" presStyleCnt="0"/>
      <dgm:spPr/>
      <dgm:t>
        <a:bodyPr/>
        <a:lstStyle/>
        <a:p>
          <a:endParaRPr lang="en-US"/>
        </a:p>
      </dgm:t>
    </dgm:pt>
    <dgm:pt modelId="{7FDEA11A-A7F5-4B26-8A58-283E1FBC0BD9}" type="pres">
      <dgm:prSet presAssocID="{221F117C-A513-4A28-901B-03A2A5084B3B}" presName="dummyConnPt" presStyleCnt="0"/>
      <dgm:spPr/>
      <dgm:t>
        <a:bodyPr/>
        <a:lstStyle/>
        <a:p>
          <a:endParaRPr lang="en-US"/>
        </a:p>
      </dgm:t>
    </dgm:pt>
    <dgm:pt modelId="{7FABDFB3-682E-400F-869F-B3C02F41D195}" type="pres">
      <dgm:prSet presAssocID="{221F117C-A513-4A28-901B-03A2A5084B3B}" presName="node" presStyleLbl="node1" presStyleIdx="2" presStyleCnt="8" custScaleX="98092" custScaleY="98001" custLinFactNeighborX="28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949496-313F-4C86-9D2B-4C7C3C3AA9D9}" type="pres">
      <dgm:prSet presAssocID="{63CC90BD-02D1-42AD-A7C0-02690895ABFC}" presName="sibTrans" presStyleLbl="bgSibTrans2D1" presStyleIdx="2" presStyleCnt="7"/>
      <dgm:spPr/>
      <dgm:t>
        <a:bodyPr/>
        <a:lstStyle/>
        <a:p>
          <a:endParaRPr lang="en-US"/>
        </a:p>
      </dgm:t>
    </dgm:pt>
    <dgm:pt modelId="{CE198417-D746-4064-B338-6CFD6422EB5D}" type="pres">
      <dgm:prSet presAssocID="{CB94A279-D426-41EE-B235-BCA941F4BC62}" presName="compNode" presStyleCnt="0"/>
      <dgm:spPr/>
    </dgm:pt>
    <dgm:pt modelId="{45CA3F53-FA6D-4CC7-93FC-A7A71BD46F72}" type="pres">
      <dgm:prSet presAssocID="{CB94A279-D426-41EE-B235-BCA941F4BC62}" presName="dummyConnPt" presStyleCnt="0"/>
      <dgm:spPr/>
    </dgm:pt>
    <dgm:pt modelId="{06DEC5A3-6755-41FE-91C9-4949DA00681B}" type="pres">
      <dgm:prSet presAssocID="{CB94A279-D426-41EE-B235-BCA941F4BC6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CCA007-E47F-472C-AB06-3E257A5C17BC}" type="pres">
      <dgm:prSet presAssocID="{363E27EB-8D5A-4B35-944C-B54709FC5C55}" presName="sibTrans" presStyleLbl="bgSibTrans2D1" presStyleIdx="3" presStyleCnt="7"/>
      <dgm:spPr/>
      <dgm:t>
        <a:bodyPr/>
        <a:lstStyle/>
        <a:p>
          <a:endParaRPr lang="en-US"/>
        </a:p>
      </dgm:t>
    </dgm:pt>
    <dgm:pt modelId="{46AA2CC2-CFE9-45AF-8167-B6E0D5361354}" type="pres">
      <dgm:prSet presAssocID="{43FE44D8-25C8-4D88-9810-9FA7C5BCEA3F}" presName="compNode" presStyleCnt="0"/>
      <dgm:spPr/>
      <dgm:t>
        <a:bodyPr/>
        <a:lstStyle/>
        <a:p>
          <a:endParaRPr lang="en-US"/>
        </a:p>
      </dgm:t>
    </dgm:pt>
    <dgm:pt modelId="{866D8D4F-E7EE-4A80-86CA-F7E52BED0D29}" type="pres">
      <dgm:prSet presAssocID="{43FE44D8-25C8-4D88-9810-9FA7C5BCEA3F}" presName="dummyConnPt" presStyleCnt="0"/>
      <dgm:spPr/>
      <dgm:t>
        <a:bodyPr/>
        <a:lstStyle/>
        <a:p>
          <a:endParaRPr lang="en-US"/>
        </a:p>
      </dgm:t>
    </dgm:pt>
    <dgm:pt modelId="{347F609B-1C6A-48A8-9CD8-5AC69C149818}" type="pres">
      <dgm:prSet presAssocID="{43FE44D8-25C8-4D88-9810-9FA7C5BCEA3F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D58A0-E14F-4205-A574-ADDA2B1DD529}" type="pres">
      <dgm:prSet presAssocID="{72CA5D27-3E49-4FE8-81AD-A69AAE0C002A}" presName="sibTrans" presStyleLbl="bgSibTrans2D1" presStyleIdx="4" presStyleCnt="7"/>
      <dgm:spPr/>
      <dgm:t>
        <a:bodyPr/>
        <a:lstStyle/>
        <a:p>
          <a:endParaRPr lang="en-US"/>
        </a:p>
      </dgm:t>
    </dgm:pt>
    <dgm:pt modelId="{3A2B8D0E-B344-4673-9695-C9954C418609}" type="pres">
      <dgm:prSet presAssocID="{3E766001-9AE4-442D-9429-03EC18E972AF}" presName="compNode" presStyleCnt="0"/>
      <dgm:spPr/>
      <dgm:t>
        <a:bodyPr/>
        <a:lstStyle/>
        <a:p>
          <a:endParaRPr lang="en-US"/>
        </a:p>
      </dgm:t>
    </dgm:pt>
    <dgm:pt modelId="{9B6913C2-BD0C-46C0-AAD5-D7C1A50E6CB8}" type="pres">
      <dgm:prSet presAssocID="{3E766001-9AE4-442D-9429-03EC18E972AF}" presName="dummyConnPt" presStyleCnt="0"/>
      <dgm:spPr/>
      <dgm:t>
        <a:bodyPr/>
        <a:lstStyle/>
        <a:p>
          <a:endParaRPr lang="en-US"/>
        </a:p>
      </dgm:t>
    </dgm:pt>
    <dgm:pt modelId="{F722F884-92EF-4E62-82BB-EB0851974B4D}" type="pres">
      <dgm:prSet presAssocID="{3E766001-9AE4-442D-9429-03EC18E972A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30859-ED30-4D50-BE22-7EC0741C61F3}" type="pres">
      <dgm:prSet presAssocID="{AD2044BD-769D-4E58-A16A-80215CA35F7C}" presName="sibTrans" presStyleLbl="bgSibTrans2D1" presStyleIdx="5" presStyleCnt="7"/>
      <dgm:spPr/>
      <dgm:t>
        <a:bodyPr/>
        <a:lstStyle/>
        <a:p>
          <a:endParaRPr lang="en-US"/>
        </a:p>
      </dgm:t>
    </dgm:pt>
    <dgm:pt modelId="{B83BEE3D-9AF9-40BA-8382-EA0466C72B64}" type="pres">
      <dgm:prSet presAssocID="{ABE0D225-C7E1-41E0-82CB-F07508A6FE77}" presName="compNode" presStyleCnt="0"/>
      <dgm:spPr/>
    </dgm:pt>
    <dgm:pt modelId="{4BF9B2E9-C879-4110-8AA0-7267A63107A1}" type="pres">
      <dgm:prSet presAssocID="{ABE0D225-C7E1-41E0-82CB-F07508A6FE77}" presName="dummyConnPt" presStyleCnt="0"/>
      <dgm:spPr/>
    </dgm:pt>
    <dgm:pt modelId="{79D12750-AB2B-44D4-83BB-4DB80AD80BB9}" type="pres">
      <dgm:prSet presAssocID="{ABE0D225-C7E1-41E0-82CB-F07508A6FE77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853DAC-1C8A-4A8F-81FE-69BD975FC178}" type="pres">
      <dgm:prSet presAssocID="{2D318384-120D-4205-9E43-7D908B60718F}" presName="sibTrans" presStyleLbl="bgSibTrans2D1" presStyleIdx="6" presStyleCnt="7"/>
      <dgm:spPr/>
      <dgm:t>
        <a:bodyPr/>
        <a:lstStyle/>
        <a:p>
          <a:endParaRPr lang="en-US"/>
        </a:p>
      </dgm:t>
    </dgm:pt>
    <dgm:pt modelId="{FD4057B8-BDB7-4B83-9054-950036350D6C}" type="pres">
      <dgm:prSet presAssocID="{0021D00A-6640-4477-B666-4BD0B05692A4}" presName="compNode" presStyleCnt="0"/>
      <dgm:spPr/>
      <dgm:t>
        <a:bodyPr/>
        <a:lstStyle/>
        <a:p>
          <a:endParaRPr lang="en-US"/>
        </a:p>
      </dgm:t>
    </dgm:pt>
    <dgm:pt modelId="{8C2F402A-6FAD-4834-85CF-FF93833D2E08}" type="pres">
      <dgm:prSet presAssocID="{0021D00A-6640-4477-B666-4BD0B05692A4}" presName="dummyConnPt" presStyleCnt="0"/>
      <dgm:spPr/>
      <dgm:t>
        <a:bodyPr/>
        <a:lstStyle/>
        <a:p>
          <a:endParaRPr lang="en-US"/>
        </a:p>
      </dgm:t>
    </dgm:pt>
    <dgm:pt modelId="{DCE44A40-0922-45D5-9D7A-58B03D9041C1}" type="pres">
      <dgm:prSet presAssocID="{0021D00A-6640-4477-B666-4BD0B05692A4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C57AE7-6CA8-47D0-B47B-0C201906D75E}" type="presOf" srcId="{43FE44D8-25C8-4D88-9810-9FA7C5BCEA3F}" destId="{347F609B-1C6A-48A8-9CD8-5AC69C149818}" srcOrd="0" destOrd="0" presId="urn:microsoft.com/office/officeart/2005/8/layout/bProcess4"/>
    <dgm:cxn modelId="{5783EEA0-09D7-4F97-91F3-528B2AB7447C}" type="presOf" srcId="{72CA5D27-3E49-4FE8-81AD-A69AAE0C002A}" destId="{27CD58A0-E14F-4205-A574-ADDA2B1DD529}" srcOrd="0" destOrd="0" presId="urn:microsoft.com/office/officeart/2005/8/layout/bProcess4"/>
    <dgm:cxn modelId="{982BB4DD-E00C-4A8A-A902-A7BD1A2EFC33}" type="presOf" srcId="{AC8B10F7-1F39-4A4E-AFF8-609A2BE4E6D1}" destId="{2A506160-89FE-4739-8BBB-4AC1FA44A4F8}" srcOrd="0" destOrd="0" presId="urn:microsoft.com/office/officeart/2005/8/layout/bProcess4"/>
    <dgm:cxn modelId="{41F4E9BE-5BE3-43A0-AF4D-DD9F4F79D006}" srcId="{4BD73FE8-E1AF-4559-B580-5E6C791237B8}" destId="{ABE0D225-C7E1-41E0-82CB-F07508A6FE77}" srcOrd="6" destOrd="0" parTransId="{7F8A892A-0718-4886-9B67-7440D014DDB9}" sibTransId="{2D318384-120D-4205-9E43-7D908B60718F}"/>
    <dgm:cxn modelId="{FBCDFCD1-442F-4DC4-9593-5733C388EEC8}" srcId="{4BD73FE8-E1AF-4559-B580-5E6C791237B8}" destId="{0021D00A-6640-4477-B666-4BD0B05692A4}" srcOrd="7" destOrd="0" parTransId="{8C8C2457-E704-4DB1-B04D-888DEE68F516}" sibTransId="{547DF49A-CABE-443B-A886-E35C3A8BAC6B}"/>
    <dgm:cxn modelId="{14D7FFAB-7521-4930-8584-2AA5702FF450}" type="presOf" srcId="{3E766001-9AE4-442D-9429-03EC18E972AF}" destId="{F722F884-92EF-4E62-82BB-EB0851974B4D}" srcOrd="0" destOrd="0" presId="urn:microsoft.com/office/officeart/2005/8/layout/bProcess4"/>
    <dgm:cxn modelId="{F7C4732D-ECED-48DC-AECB-79AA84486507}" type="presOf" srcId="{363E27EB-8D5A-4B35-944C-B54709FC5C55}" destId="{36CCA007-E47F-472C-AB06-3E257A5C17BC}" srcOrd="0" destOrd="0" presId="urn:microsoft.com/office/officeart/2005/8/layout/bProcess4"/>
    <dgm:cxn modelId="{4038B5DB-3EB5-460A-9D62-A0BAFB3E7230}" type="presOf" srcId="{63CC90BD-02D1-42AD-A7C0-02690895ABFC}" destId="{27949496-313F-4C86-9D2B-4C7C3C3AA9D9}" srcOrd="0" destOrd="0" presId="urn:microsoft.com/office/officeart/2005/8/layout/bProcess4"/>
    <dgm:cxn modelId="{07974647-538A-455A-866D-9F086561E60B}" type="presOf" srcId="{BD6056CE-69D5-48CA-9B6B-08DFDE88C070}" destId="{F81B30D1-90E0-4A2E-BBCE-89EA83B675F7}" srcOrd="0" destOrd="0" presId="urn:microsoft.com/office/officeart/2005/8/layout/bProcess4"/>
    <dgm:cxn modelId="{F4636D45-49A7-4440-873A-CE2E968F62AE}" srcId="{4BD73FE8-E1AF-4559-B580-5E6C791237B8}" destId="{AC8B10F7-1F39-4A4E-AFF8-609A2BE4E6D1}" srcOrd="1" destOrd="0" parTransId="{35C057F8-3C04-41DC-B55A-1B10688E1AD3}" sibTransId="{BD6056CE-69D5-48CA-9B6B-08DFDE88C070}"/>
    <dgm:cxn modelId="{02405C67-2C92-44F9-8701-B27E50757003}" type="presOf" srcId="{2D318384-120D-4205-9E43-7D908B60718F}" destId="{80853DAC-1C8A-4A8F-81FE-69BD975FC178}" srcOrd="0" destOrd="0" presId="urn:microsoft.com/office/officeart/2005/8/layout/bProcess4"/>
    <dgm:cxn modelId="{2815A92C-46D8-4A8F-B623-33AE11A305C5}" type="presOf" srcId="{4BD73FE8-E1AF-4559-B580-5E6C791237B8}" destId="{FC3B797D-2724-4039-B603-6A9D374F39C2}" srcOrd="0" destOrd="0" presId="urn:microsoft.com/office/officeart/2005/8/layout/bProcess4"/>
    <dgm:cxn modelId="{E519B9F3-D25F-471A-8F6C-123E4A386B26}" type="presOf" srcId="{ABE0D225-C7E1-41E0-82CB-F07508A6FE77}" destId="{79D12750-AB2B-44D4-83BB-4DB80AD80BB9}" srcOrd="0" destOrd="0" presId="urn:microsoft.com/office/officeart/2005/8/layout/bProcess4"/>
    <dgm:cxn modelId="{12A5F9DE-FC5F-45FA-8FB8-3EAFCDE3EAB6}" type="presOf" srcId="{221F117C-A513-4A28-901B-03A2A5084B3B}" destId="{7FABDFB3-682E-400F-869F-B3C02F41D195}" srcOrd="0" destOrd="0" presId="urn:microsoft.com/office/officeart/2005/8/layout/bProcess4"/>
    <dgm:cxn modelId="{BE625D8A-5201-49FE-A1F2-2E51A479D93D}" srcId="{4BD73FE8-E1AF-4559-B580-5E6C791237B8}" destId="{3E766001-9AE4-442D-9429-03EC18E972AF}" srcOrd="5" destOrd="0" parTransId="{BAD9B54A-DB71-4562-AFA3-8DB0DFEF4FE0}" sibTransId="{AD2044BD-769D-4E58-A16A-80215CA35F7C}"/>
    <dgm:cxn modelId="{72F9F4E8-E023-499B-973A-684FC0734783}" srcId="{4BD73FE8-E1AF-4559-B580-5E6C791237B8}" destId="{A85F22A1-E61A-49FF-B622-424D73CB0E79}" srcOrd="0" destOrd="0" parTransId="{EB353337-FBBC-4BAA-BAF4-D2788F301D84}" sibTransId="{02133078-BC8B-4056-8E6A-F672502B1B1C}"/>
    <dgm:cxn modelId="{6FDB524E-E75E-40A0-9E70-96E1916FA555}" srcId="{4BD73FE8-E1AF-4559-B580-5E6C791237B8}" destId="{CB94A279-D426-41EE-B235-BCA941F4BC62}" srcOrd="3" destOrd="0" parTransId="{3E8840EB-75B5-467A-8B40-CCC553CB7DD2}" sibTransId="{363E27EB-8D5A-4B35-944C-B54709FC5C55}"/>
    <dgm:cxn modelId="{D2C96689-2E49-4991-870F-288B81FDAC1D}" type="presOf" srcId="{02133078-BC8B-4056-8E6A-F672502B1B1C}" destId="{428FB577-311D-4775-8DE1-3FC37CC236AE}" srcOrd="0" destOrd="0" presId="urn:microsoft.com/office/officeart/2005/8/layout/bProcess4"/>
    <dgm:cxn modelId="{42E75647-C52A-4CB3-9917-54AC48CE2B65}" type="presOf" srcId="{AD2044BD-769D-4E58-A16A-80215CA35F7C}" destId="{F2B30859-ED30-4D50-BE22-7EC0741C61F3}" srcOrd="0" destOrd="0" presId="urn:microsoft.com/office/officeart/2005/8/layout/bProcess4"/>
    <dgm:cxn modelId="{12A2D0A4-8C67-4747-BFCE-2DCCFE71B9E9}" type="presOf" srcId="{CB94A279-D426-41EE-B235-BCA941F4BC62}" destId="{06DEC5A3-6755-41FE-91C9-4949DA00681B}" srcOrd="0" destOrd="0" presId="urn:microsoft.com/office/officeart/2005/8/layout/bProcess4"/>
    <dgm:cxn modelId="{99F8258E-14F8-4AE2-8147-B3729864C4AB}" srcId="{4BD73FE8-E1AF-4559-B580-5E6C791237B8}" destId="{221F117C-A513-4A28-901B-03A2A5084B3B}" srcOrd="2" destOrd="0" parTransId="{A87BA2E0-0C4E-43A8-AF3F-3FF9AF722BF2}" sibTransId="{63CC90BD-02D1-42AD-A7C0-02690895ABFC}"/>
    <dgm:cxn modelId="{099CC603-DF5A-42CD-81FB-D7292F64E999}" type="presOf" srcId="{0021D00A-6640-4477-B666-4BD0B05692A4}" destId="{DCE44A40-0922-45D5-9D7A-58B03D9041C1}" srcOrd="0" destOrd="0" presId="urn:microsoft.com/office/officeart/2005/8/layout/bProcess4"/>
    <dgm:cxn modelId="{6074C822-3DB6-437E-98AB-EFCB50639293}" srcId="{4BD73FE8-E1AF-4559-B580-5E6C791237B8}" destId="{43FE44D8-25C8-4D88-9810-9FA7C5BCEA3F}" srcOrd="4" destOrd="0" parTransId="{FF4F0EE6-8312-4611-9AFF-820999138786}" sibTransId="{72CA5D27-3E49-4FE8-81AD-A69AAE0C002A}"/>
    <dgm:cxn modelId="{DE956B6D-0496-4D56-82ED-15DB159A8760}" type="presOf" srcId="{A85F22A1-E61A-49FF-B622-424D73CB0E79}" destId="{BA1B052B-CA78-4689-9353-118ECE75B89A}" srcOrd="0" destOrd="0" presId="urn:microsoft.com/office/officeart/2005/8/layout/bProcess4"/>
    <dgm:cxn modelId="{225B6886-8FC2-42E5-8795-E79D073FDEEA}" type="presParOf" srcId="{FC3B797D-2724-4039-B603-6A9D374F39C2}" destId="{8C1A314A-459C-4ACB-A785-422BC49BB6EB}" srcOrd="0" destOrd="0" presId="urn:microsoft.com/office/officeart/2005/8/layout/bProcess4"/>
    <dgm:cxn modelId="{68FA4A0E-4404-40CD-B2A7-C53847CD7BD3}" type="presParOf" srcId="{8C1A314A-459C-4ACB-A785-422BC49BB6EB}" destId="{54EB6C0B-930E-4998-BCAD-3E88526F5CB5}" srcOrd="0" destOrd="0" presId="urn:microsoft.com/office/officeart/2005/8/layout/bProcess4"/>
    <dgm:cxn modelId="{4B311389-8150-4889-809B-8C746A55672A}" type="presParOf" srcId="{8C1A314A-459C-4ACB-A785-422BC49BB6EB}" destId="{BA1B052B-CA78-4689-9353-118ECE75B89A}" srcOrd="1" destOrd="0" presId="urn:microsoft.com/office/officeart/2005/8/layout/bProcess4"/>
    <dgm:cxn modelId="{5FC61B60-C8D3-4C2E-A238-8977BAE5E7BC}" type="presParOf" srcId="{FC3B797D-2724-4039-B603-6A9D374F39C2}" destId="{428FB577-311D-4775-8DE1-3FC37CC236AE}" srcOrd="1" destOrd="0" presId="urn:microsoft.com/office/officeart/2005/8/layout/bProcess4"/>
    <dgm:cxn modelId="{DA0696FD-299F-4AEC-A7B5-AA5187E91D9D}" type="presParOf" srcId="{FC3B797D-2724-4039-B603-6A9D374F39C2}" destId="{B73381A0-CAF2-4D0B-98F2-5A8CDA788795}" srcOrd="2" destOrd="0" presId="urn:microsoft.com/office/officeart/2005/8/layout/bProcess4"/>
    <dgm:cxn modelId="{EAD839FF-233A-4EA0-8CC8-6E6611679BC9}" type="presParOf" srcId="{B73381A0-CAF2-4D0B-98F2-5A8CDA788795}" destId="{535DDC5C-7509-4517-A3A0-B7169B5E977C}" srcOrd="0" destOrd="0" presId="urn:microsoft.com/office/officeart/2005/8/layout/bProcess4"/>
    <dgm:cxn modelId="{40F008F1-B9D0-49AE-98CE-135EB6D0DD7E}" type="presParOf" srcId="{B73381A0-CAF2-4D0B-98F2-5A8CDA788795}" destId="{2A506160-89FE-4739-8BBB-4AC1FA44A4F8}" srcOrd="1" destOrd="0" presId="urn:microsoft.com/office/officeart/2005/8/layout/bProcess4"/>
    <dgm:cxn modelId="{EA8FD72E-84B9-4CE4-AD9E-59C0F1D3352A}" type="presParOf" srcId="{FC3B797D-2724-4039-B603-6A9D374F39C2}" destId="{F81B30D1-90E0-4A2E-BBCE-89EA83B675F7}" srcOrd="3" destOrd="0" presId="urn:microsoft.com/office/officeart/2005/8/layout/bProcess4"/>
    <dgm:cxn modelId="{E689DB40-3D13-40E2-9415-1CEE58BDDC84}" type="presParOf" srcId="{FC3B797D-2724-4039-B603-6A9D374F39C2}" destId="{65AF158D-C2CC-4B64-A762-9E5BA970B141}" srcOrd="4" destOrd="0" presId="urn:microsoft.com/office/officeart/2005/8/layout/bProcess4"/>
    <dgm:cxn modelId="{7D2ECB72-E249-4B3C-BD22-44364D6742D9}" type="presParOf" srcId="{65AF158D-C2CC-4B64-A762-9E5BA970B141}" destId="{7FDEA11A-A7F5-4B26-8A58-283E1FBC0BD9}" srcOrd="0" destOrd="0" presId="urn:microsoft.com/office/officeart/2005/8/layout/bProcess4"/>
    <dgm:cxn modelId="{61085D91-199F-40BE-9C99-57F6A94832A6}" type="presParOf" srcId="{65AF158D-C2CC-4B64-A762-9E5BA970B141}" destId="{7FABDFB3-682E-400F-869F-B3C02F41D195}" srcOrd="1" destOrd="0" presId="urn:microsoft.com/office/officeart/2005/8/layout/bProcess4"/>
    <dgm:cxn modelId="{340DCCC6-7D43-4515-A1EC-371F1CB3F7E3}" type="presParOf" srcId="{FC3B797D-2724-4039-B603-6A9D374F39C2}" destId="{27949496-313F-4C86-9D2B-4C7C3C3AA9D9}" srcOrd="5" destOrd="0" presId="urn:microsoft.com/office/officeart/2005/8/layout/bProcess4"/>
    <dgm:cxn modelId="{CF31A5C6-BE47-4D3A-87FA-F916F34C98E0}" type="presParOf" srcId="{FC3B797D-2724-4039-B603-6A9D374F39C2}" destId="{CE198417-D746-4064-B338-6CFD6422EB5D}" srcOrd="6" destOrd="0" presId="urn:microsoft.com/office/officeart/2005/8/layout/bProcess4"/>
    <dgm:cxn modelId="{924AF678-758D-4A89-8E59-B218E09A34E1}" type="presParOf" srcId="{CE198417-D746-4064-B338-6CFD6422EB5D}" destId="{45CA3F53-FA6D-4CC7-93FC-A7A71BD46F72}" srcOrd="0" destOrd="0" presId="urn:microsoft.com/office/officeart/2005/8/layout/bProcess4"/>
    <dgm:cxn modelId="{050092E5-6BF1-4A88-98BD-08801DA7F456}" type="presParOf" srcId="{CE198417-D746-4064-B338-6CFD6422EB5D}" destId="{06DEC5A3-6755-41FE-91C9-4949DA00681B}" srcOrd="1" destOrd="0" presId="urn:microsoft.com/office/officeart/2005/8/layout/bProcess4"/>
    <dgm:cxn modelId="{612D0415-19F0-4B1D-8E32-644934010401}" type="presParOf" srcId="{FC3B797D-2724-4039-B603-6A9D374F39C2}" destId="{36CCA007-E47F-472C-AB06-3E257A5C17BC}" srcOrd="7" destOrd="0" presId="urn:microsoft.com/office/officeart/2005/8/layout/bProcess4"/>
    <dgm:cxn modelId="{2340CBD7-3CE3-40A7-A864-F8446929FF22}" type="presParOf" srcId="{FC3B797D-2724-4039-B603-6A9D374F39C2}" destId="{46AA2CC2-CFE9-45AF-8167-B6E0D5361354}" srcOrd="8" destOrd="0" presId="urn:microsoft.com/office/officeart/2005/8/layout/bProcess4"/>
    <dgm:cxn modelId="{2DBEC119-BF97-4D06-816B-CB30E621CA69}" type="presParOf" srcId="{46AA2CC2-CFE9-45AF-8167-B6E0D5361354}" destId="{866D8D4F-E7EE-4A80-86CA-F7E52BED0D29}" srcOrd="0" destOrd="0" presId="urn:microsoft.com/office/officeart/2005/8/layout/bProcess4"/>
    <dgm:cxn modelId="{01D1B502-DD17-468F-9420-D3669A744D6C}" type="presParOf" srcId="{46AA2CC2-CFE9-45AF-8167-B6E0D5361354}" destId="{347F609B-1C6A-48A8-9CD8-5AC69C149818}" srcOrd="1" destOrd="0" presId="urn:microsoft.com/office/officeart/2005/8/layout/bProcess4"/>
    <dgm:cxn modelId="{2FE80407-8FFE-4BEB-A959-85A4330F2C97}" type="presParOf" srcId="{FC3B797D-2724-4039-B603-6A9D374F39C2}" destId="{27CD58A0-E14F-4205-A574-ADDA2B1DD529}" srcOrd="9" destOrd="0" presId="urn:microsoft.com/office/officeart/2005/8/layout/bProcess4"/>
    <dgm:cxn modelId="{E3433E27-EE32-41F3-ADCA-867E2B3300EB}" type="presParOf" srcId="{FC3B797D-2724-4039-B603-6A9D374F39C2}" destId="{3A2B8D0E-B344-4673-9695-C9954C418609}" srcOrd="10" destOrd="0" presId="urn:microsoft.com/office/officeart/2005/8/layout/bProcess4"/>
    <dgm:cxn modelId="{AAC38C3C-E3A9-4CEA-B80E-D2DECB5F2AC3}" type="presParOf" srcId="{3A2B8D0E-B344-4673-9695-C9954C418609}" destId="{9B6913C2-BD0C-46C0-AAD5-D7C1A50E6CB8}" srcOrd="0" destOrd="0" presId="urn:microsoft.com/office/officeart/2005/8/layout/bProcess4"/>
    <dgm:cxn modelId="{096E5E4D-B323-4ABD-BEDD-C7EFAB72CF7D}" type="presParOf" srcId="{3A2B8D0E-B344-4673-9695-C9954C418609}" destId="{F722F884-92EF-4E62-82BB-EB0851974B4D}" srcOrd="1" destOrd="0" presId="urn:microsoft.com/office/officeart/2005/8/layout/bProcess4"/>
    <dgm:cxn modelId="{65D9FA50-FDB5-43F7-92BE-979C286FF9E4}" type="presParOf" srcId="{FC3B797D-2724-4039-B603-6A9D374F39C2}" destId="{F2B30859-ED30-4D50-BE22-7EC0741C61F3}" srcOrd="11" destOrd="0" presId="urn:microsoft.com/office/officeart/2005/8/layout/bProcess4"/>
    <dgm:cxn modelId="{A3A6A40D-7293-406A-B54F-E1291AEDF2BF}" type="presParOf" srcId="{FC3B797D-2724-4039-B603-6A9D374F39C2}" destId="{B83BEE3D-9AF9-40BA-8382-EA0466C72B64}" srcOrd="12" destOrd="0" presId="urn:microsoft.com/office/officeart/2005/8/layout/bProcess4"/>
    <dgm:cxn modelId="{01376254-EF6B-438E-97EE-ACBE48108BC0}" type="presParOf" srcId="{B83BEE3D-9AF9-40BA-8382-EA0466C72B64}" destId="{4BF9B2E9-C879-4110-8AA0-7267A63107A1}" srcOrd="0" destOrd="0" presId="urn:microsoft.com/office/officeart/2005/8/layout/bProcess4"/>
    <dgm:cxn modelId="{4FDCC370-2100-471E-898C-B0B19582A95E}" type="presParOf" srcId="{B83BEE3D-9AF9-40BA-8382-EA0466C72B64}" destId="{79D12750-AB2B-44D4-83BB-4DB80AD80BB9}" srcOrd="1" destOrd="0" presId="urn:microsoft.com/office/officeart/2005/8/layout/bProcess4"/>
    <dgm:cxn modelId="{7E8CFBCA-5483-4DFE-BC19-41B3C9F71E09}" type="presParOf" srcId="{FC3B797D-2724-4039-B603-6A9D374F39C2}" destId="{80853DAC-1C8A-4A8F-81FE-69BD975FC178}" srcOrd="13" destOrd="0" presId="urn:microsoft.com/office/officeart/2005/8/layout/bProcess4"/>
    <dgm:cxn modelId="{508B48B7-4A3A-4B96-80BC-21C6F8ECCA9C}" type="presParOf" srcId="{FC3B797D-2724-4039-B603-6A9D374F39C2}" destId="{FD4057B8-BDB7-4B83-9054-950036350D6C}" srcOrd="14" destOrd="0" presId="urn:microsoft.com/office/officeart/2005/8/layout/bProcess4"/>
    <dgm:cxn modelId="{CAB705A7-4325-457A-BF49-A2928EF00005}" type="presParOf" srcId="{FD4057B8-BDB7-4B83-9054-950036350D6C}" destId="{8C2F402A-6FAD-4834-85CF-FF93833D2E08}" srcOrd="0" destOrd="0" presId="urn:microsoft.com/office/officeart/2005/8/layout/bProcess4"/>
    <dgm:cxn modelId="{07DB5AE4-3581-43B1-94A1-C6B694F18558}" type="presParOf" srcId="{FD4057B8-BDB7-4B83-9054-950036350D6C}" destId="{DCE44A40-0922-45D5-9D7A-58B03D9041C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03CE7D-814F-4827-8232-EB5DEF19A3F0}" type="doc">
      <dgm:prSet loTypeId="urn:microsoft.com/office/officeart/2005/8/layout/list1" loCatId="list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106D964-B560-4768-B8FD-77D70E992186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Keeping relevant data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D38609-AE74-4D0E-BAC5-8F5C169F0C9B}" type="parTrans" cxnId="{8D3C6749-7FA7-4F3B-9F92-29CCC4C687DE}">
      <dgm:prSet/>
      <dgm:spPr/>
      <dgm:t>
        <a:bodyPr/>
        <a:lstStyle/>
        <a:p>
          <a:endParaRPr lang="en-US"/>
        </a:p>
      </dgm:t>
    </dgm:pt>
    <dgm:pt modelId="{2CD0DD60-0476-417F-93D5-3C419176CDD2}" type="sibTrans" cxnId="{8D3C6749-7FA7-4F3B-9F92-29CCC4C687DE}">
      <dgm:prSet/>
      <dgm:spPr/>
      <dgm:t>
        <a:bodyPr/>
        <a:lstStyle/>
        <a:p>
          <a:endParaRPr lang="en-US"/>
        </a:p>
      </dgm:t>
    </dgm:pt>
    <dgm:pt modelId="{75A8F811-C914-42AC-BE20-F167527ADB4B}">
      <dgm:prSet phldrT="[Text]"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ASCII to Unicode conversion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176189-6608-4BBC-9AA8-AECB1FC13077}" type="parTrans" cxnId="{2AF173AE-FD0B-42DE-932D-30C0E41339BC}">
      <dgm:prSet/>
      <dgm:spPr/>
      <dgm:t>
        <a:bodyPr/>
        <a:lstStyle/>
        <a:p>
          <a:endParaRPr lang="en-US"/>
        </a:p>
      </dgm:t>
    </dgm:pt>
    <dgm:pt modelId="{52FD0C19-EC49-4B24-9C93-3B28467127DD}" type="sibTrans" cxnId="{2AF173AE-FD0B-42DE-932D-30C0E41339BC}">
      <dgm:prSet/>
      <dgm:spPr/>
      <dgm:t>
        <a:bodyPr/>
        <a:lstStyle/>
        <a:p>
          <a:endParaRPr lang="en-US"/>
        </a:p>
      </dgm:t>
    </dgm:pt>
    <dgm:pt modelId="{CC2763F8-5C94-4640-8F12-23BF0AA4F482}">
      <dgm:prSet phldrT="[Text]" custT="1"/>
      <dgm:spPr/>
      <dgm:t>
        <a:bodyPr/>
        <a:lstStyle/>
        <a:p>
          <a:r>
            <a:rPr lang="en-US" sz="2000" b="0" dirty="0" smtClean="0">
              <a:latin typeface="Times New Roman" pitchFamily="18" charset="0"/>
              <a:cs typeface="Times New Roman" pitchFamily="18" charset="0"/>
            </a:rPr>
            <a:t>Indexing Root words</a:t>
          </a:r>
          <a:endParaRPr lang="en-US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2FCB46-AC5C-483A-AF09-44FD69BEF09B}" type="parTrans" cxnId="{A359D9B6-653D-4391-B455-2E221ED1D068}">
      <dgm:prSet/>
      <dgm:spPr/>
      <dgm:t>
        <a:bodyPr/>
        <a:lstStyle/>
        <a:p>
          <a:endParaRPr lang="en-US"/>
        </a:p>
      </dgm:t>
    </dgm:pt>
    <dgm:pt modelId="{81B73AA3-5E84-41B5-87E1-0A3CF0E8B47B}" type="sibTrans" cxnId="{A359D9B6-653D-4391-B455-2E221ED1D068}">
      <dgm:prSet/>
      <dgm:spPr/>
      <dgm:t>
        <a:bodyPr/>
        <a:lstStyle/>
        <a:p>
          <a:endParaRPr lang="en-US"/>
        </a:p>
      </dgm:t>
    </dgm:pt>
    <dgm:pt modelId="{C5E35A4F-6A9A-4A74-A620-1D83A16BDA18}">
      <dgm:prSet phldrT="[Text]"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Eliminating Stop words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19D3D8-C301-4FD0-8798-0592E0925D92}" type="parTrans" cxnId="{03B20548-80CF-4606-9D2E-025A731A6450}">
      <dgm:prSet/>
      <dgm:spPr/>
      <dgm:t>
        <a:bodyPr/>
        <a:lstStyle/>
        <a:p>
          <a:endParaRPr lang="en-US"/>
        </a:p>
      </dgm:t>
    </dgm:pt>
    <dgm:pt modelId="{D740C935-3B4F-45BC-B804-6D76672B4A3D}" type="sibTrans" cxnId="{03B20548-80CF-4606-9D2E-025A731A6450}">
      <dgm:prSet/>
      <dgm:spPr/>
      <dgm:t>
        <a:bodyPr/>
        <a:lstStyle/>
        <a:p>
          <a:endParaRPr lang="en-US"/>
        </a:p>
      </dgm:t>
    </dgm:pt>
    <dgm:pt modelId="{A0A54EB6-E350-4C2C-B8B3-FEA3BA7A2FDE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Tags Removing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D66C89-64ED-423E-B6C9-EFF8543B492D}" type="sibTrans" cxnId="{77626FAB-352C-4345-AA56-E1FC5AAFC297}">
      <dgm:prSet/>
      <dgm:spPr/>
      <dgm:t>
        <a:bodyPr/>
        <a:lstStyle/>
        <a:p>
          <a:endParaRPr lang="en-US"/>
        </a:p>
      </dgm:t>
    </dgm:pt>
    <dgm:pt modelId="{72A6E489-F473-4BD0-A93D-1D8FCCC7FD36}" type="parTrans" cxnId="{77626FAB-352C-4345-AA56-E1FC5AAFC297}">
      <dgm:prSet/>
      <dgm:spPr/>
      <dgm:t>
        <a:bodyPr/>
        <a:lstStyle/>
        <a:p>
          <a:endParaRPr lang="en-US"/>
        </a:p>
      </dgm:t>
    </dgm:pt>
    <dgm:pt modelId="{2753C77C-E787-42F2-B8CF-20E32CC9E05A}" type="pres">
      <dgm:prSet presAssocID="{C303CE7D-814F-4827-8232-EB5DEF19A3F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71444F-927F-437D-B934-E2B791F53A6F}" type="pres">
      <dgm:prSet presAssocID="{A0A54EB6-E350-4C2C-B8B3-FEA3BA7A2FDE}" presName="parentLin" presStyleCnt="0"/>
      <dgm:spPr/>
      <dgm:t>
        <a:bodyPr/>
        <a:lstStyle/>
        <a:p>
          <a:endParaRPr lang="en-US"/>
        </a:p>
      </dgm:t>
    </dgm:pt>
    <dgm:pt modelId="{4923414E-BD82-4159-932B-54714F4DE9CE}" type="pres">
      <dgm:prSet presAssocID="{A0A54EB6-E350-4C2C-B8B3-FEA3BA7A2FDE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03A1DB0F-6E72-4D2D-B72A-32C64CAA9113}" type="pres">
      <dgm:prSet presAssocID="{A0A54EB6-E350-4C2C-B8B3-FEA3BA7A2FDE}" presName="parentText" presStyleLbl="node1" presStyleIdx="0" presStyleCnt="5" custScaleX="167567" custLinFactNeighborX="20336" custLinFactNeighborY="-1700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865F1-B242-4446-9A67-F187D6CE738B}" type="pres">
      <dgm:prSet presAssocID="{A0A54EB6-E350-4C2C-B8B3-FEA3BA7A2FDE}" presName="negativeSpace" presStyleCnt="0"/>
      <dgm:spPr/>
      <dgm:t>
        <a:bodyPr/>
        <a:lstStyle/>
        <a:p>
          <a:endParaRPr lang="en-US"/>
        </a:p>
      </dgm:t>
    </dgm:pt>
    <dgm:pt modelId="{9E6A63C1-0B6B-4109-A6D4-4CDFFDBE3D4D}" type="pres">
      <dgm:prSet presAssocID="{A0A54EB6-E350-4C2C-B8B3-FEA3BA7A2FDE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30894-6B14-41C4-8324-AF42EF78AAA4}" type="pres">
      <dgm:prSet presAssocID="{33D66C89-64ED-423E-B6C9-EFF8543B492D}" presName="spaceBetweenRectangles" presStyleCnt="0"/>
      <dgm:spPr/>
      <dgm:t>
        <a:bodyPr/>
        <a:lstStyle/>
        <a:p>
          <a:endParaRPr lang="en-US"/>
        </a:p>
      </dgm:t>
    </dgm:pt>
    <dgm:pt modelId="{2570F644-A68E-442C-A589-613B89B4F42E}" type="pres">
      <dgm:prSet presAssocID="{8106D964-B560-4768-B8FD-77D70E992186}" presName="parentLin" presStyleCnt="0"/>
      <dgm:spPr/>
      <dgm:t>
        <a:bodyPr/>
        <a:lstStyle/>
        <a:p>
          <a:endParaRPr lang="en-US"/>
        </a:p>
      </dgm:t>
    </dgm:pt>
    <dgm:pt modelId="{3A1640BA-C594-4732-BC2E-E062186A15C8}" type="pres">
      <dgm:prSet presAssocID="{8106D964-B560-4768-B8FD-77D70E992186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7DABCAD-FD91-42FE-BD62-866DD74A3CFC}" type="pres">
      <dgm:prSet presAssocID="{8106D964-B560-4768-B8FD-77D70E992186}" presName="parentText" presStyleLbl="node1" presStyleIdx="1" presStyleCnt="5" custScaleX="142036" custScaleY="138193" custRadScaleRad="107784" custRadScaleInc="46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70958-4677-4637-A489-3F91F418F5A8}" type="pres">
      <dgm:prSet presAssocID="{8106D964-B560-4768-B8FD-77D70E992186}" presName="negativeSpace" presStyleCnt="0"/>
      <dgm:spPr/>
      <dgm:t>
        <a:bodyPr/>
        <a:lstStyle/>
        <a:p>
          <a:endParaRPr lang="en-US"/>
        </a:p>
      </dgm:t>
    </dgm:pt>
    <dgm:pt modelId="{C7827BD9-6C9F-4334-BE7C-0337D8955118}" type="pres">
      <dgm:prSet presAssocID="{8106D964-B560-4768-B8FD-77D70E992186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99CF62-D1BD-4CBB-9A89-8893E77A2E01}" type="pres">
      <dgm:prSet presAssocID="{2CD0DD60-0476-417F-93D5-3C419176CDD2}" presName="spaceBetweenRectangles" presStyleCnt="0"/>
      <dgm:spPr/>
      <dgm:t>
        <a:bodyPr/>
        <a:lstStyle/>
        <a:p>
          <a:endParaRPr lang="en-US"/>
        </a:p>
      </dgm:t>
    </dgm:pt>
    <dgm:pt modelId="{1D8CA72A-2B46-42EC-B7B6-45A241631A36}" type="pres">
      <dgm:prSet presAssocID="{75A8F811-C914-42AC-BE20-F167527ADB4B}" presName="parentLin" presStyleCnt="0"/>
      <dgm:spPr/>
      <dgm:t>
        <a:bodyPr/>
        <a:lstStyle/>
        <a:p>
          <a:endParaRPr lang="en-US"/>
        </a:p>
      </dgm:t>
    </dgm:pt>
    <dgm:pt modelId="{664FDAFD-9845-4D6A-9048-E849F6AB2CD1}" type="pres">
      <dgm:prSet presAssocID="{75A8F811-C914-42AC-BE20-F167527ADB4B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BD61041F-D6D9-49A2-9A2F-B9EA112260F0}" type="pres">
      <dgm:prSet presAssocID="{75A8F811-C914-42AC-BE20-F167527ADB4B}" presName="parentText" presStyleLbl="node1" presStyleIdx="2" presStyleCnt="5" custScaleX="163065" custScaleY="124416" custRadScaleRad="110389" custRadScaleInc="-95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265D5-DD3C-4405-A07B-2BC5FB8F58A7}" type="pres">
      <dgm:prSet presAssocID="{75A8F811-C914-42AC-BE20-F167527ADB4B}" presName="negativeSpace" presStyleCnt="0"/>
      <dgm:spPr/>
      <dgm:t>
        <a:bodyPr/>
        <a:lstStyle/>
        <a:p>
          <a:endParaRPr lang="en-US"/>
        </a:p>
      </dgm:t>
    </dgm:pt>
    <dgm:pt modelId="{22641C30-4EFD-4CFC-8AB1-C4BA63AC8EB2}" type="pres">
      <dgm:prSet presAssocID="{75A8F811-C914-42AC-BE20-F167527ADB4B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D520DC-C561-4A0E-A495-8A90CDB0256A}" type="pres">
      <dgm:prSet presAssocID="{52FD0C19-EC49-4B24-9C93-3B28467127DD}" presName="spaceBetweenRectangles" presStyleCnt="0"/>
      <dgm:spPr/>
      <dgm:t>
        <a:bodyPr/>
        <a:lstStyle/>
        <a:p>
          <a:endParaRPr lang="en-US"/>
        </a:p>
      </dgm:t>
    </dgm:pt>
    <dgm:pt modelId="{B534EC39-C585-4B23-AB88-49B90E7469BD}" type="pres">
      <dgm:prSet presAssocID="{C5E35A4F-6A9A-4A74-A620-1D83A16BDA18}" presName="parentLin" presStyleCnt="0"/>
      <dgm:spPr/>
      <dgm:t>
        <a:bodyPr/>
        <a:lstStyle/>
        <a:p>
          <a:endParaRPr lang="en-US"/>
        </a:p>
      </dgm:t>
    </dgm:pt>
    <dgm:pt modelId="{D8A54E21-B4DE-4A8A-AF82-924469582A8F}" type="pres">
      <dgm:prSet presAssocID="{C5E35A4F-6A9A-4A74-A620-1D83A16BDA18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88F8540C-91D2-4E6A-AFA2-4E36C5447668}" type="pres">
      <dgm:prSet presAssocID="{C5E35A4F-6A9A-4A74-A620-1D83A16BDA18}" presName="parentText" presStyleLbl="node1" presStyleIdx="3" presStyleCnt="5" custScaleX="154751" custScaleY="1205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AAAE00-299B-4524-9B48-FDE4299BDCE6}" type="pres">
      <dgm:prSet presAssocID="{C5E35A4F-6A9A-4A74-A620-1D83A16BDA18}" presName="negativeSpace" presStyleCnt="0"/>
      <dgm:spPr/>
      <dgm:t>
        <a:bodyPr/>
        <a:lstStyle/>
        <a:p>
          <a:endParaRPr lang="en-US"/>
        </a:p>
      </dgm:t>
    </dgm:pt>
    <dgm:pt modelId="{FCF0B4EB-7B69-4439-9BE5-B555094417CB}" type="pres">
      <dgm:prSet presAssocID="{C5E35A4F-6A9A-4A74-A620-1D83A16BDA18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0881A-8C0A-4C18-B1DC-EFBE5D4AF8F6}" type="pres">
      <dgm:prSet presAssocID="{D740C935-3B4F-45BC-B804-6D76672B4A3D}" presName="spaceBetweenRectangles" presStyleCnt="0"/>
      <dgm:spPr/>
      <dgm:t>
        <a:bodyPr/>
        <a:lstStyle/>
        <a:p>
          <a:endParaRPr lang="en-US"/>
        </a:p>
      </dgm:t>
    </dgm:pt>
    <dgm:pt modelId="{139D334E-ED36-41C4-B598-0A943B283C38}" type="pres">
      <dgm:prSet presAssocID="{CC2763F8-5C94-4640-8F12-23BF0AA4F482}" presName="parentLin" presStyleCnt="0"/>
      <dgm:spPr/>
      <dgm:t>
        <a:bodyPr/>
        <a:lstStyle/>
        <a:p>
          <a:endParaRPr lang="en-US"/>
        </a:p>
      </dgm:t>
    </dgm:pt>
    <dgm:pt modelId="{679219AC-8D28-404F-89E6-F0FB79556EF4}" type="pres">
      <dgm:prSet presAssocID="{CC2763F8-5C94-4640-8F12-23BF0AA4F482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0D255C49-8C79-4917-BA57-78259C9D2BF4}" type="pres">
      <dgm:prSet presAssocID="{CC2763F8-5C94-4640-8F12-23BF0AA4F482}" presName="parentText" presStyleLbl="node1" presStyleIdx="4" presStyleCnt="5" custScaleX="142997" custScaleY="141104" custRadScaleRad="98652" custRadScaleInc="-36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3E928-0604-40CB-A2E7-55EBD592C909}" type="pres">
      <dgm:prSet presAssocID="{CC2763F8-5C94-4640-8F12-23BF0AA4F482}" presName="negativeSpace" presStyleCnt="0"/>
      <dgm:spPr/>
      <dgm:t>
        <a:bodyPr/>
        <a:lstStyle/>
        <a:p>
          <a:endParaRPr lang="en-US"/>
        </a:p>
      </dgm:t>
    </dgm:pt>
    <dgm:pt modelId="{13CCF245-21F1-49F0-A6D9-B9357B5DD5B3}" type="pres">
      <dgm:prSet presAssocID="{CC2763F8-5C94-4640-8F12-23BF0AA4F482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ACE37C-6112-4644-AE3C-751E6A50C05C}" type="presOf" srcId="{75A8F811-C914-42AC-BE20-F167527ADB4B}" destId="{664FDAFD-9845-4D6A-9048-E849F6AB2CD1}" srcOrd="0" destOrd="0" presId="urn:microsoft.com/office/officeart/2005/8/layout/list1"/>
    <dgm:cxn modelId="{0223D458-1473-440D-92AE-5B2DDA76BC52}" type="presOf" srcId="{CC2763F8-5C94-4640-8F12-23BF0AA4F482}" destId="{0D255C49-8C79-4917-BA57-78259C9D2BF4}" srcOrd="1" destOrd="0" presId="urn:microsoft.com/office/officeart/2005/8/layout/list1"/>
    <dgm:cxn modelId="{A359D9B6-653D-4391-B455-2E221ED1D068}" srcId="{C303CE7D-814F-4827-8232-EB5DEF19A3F0}" destId="{CC2763F8-5C94-4640-8F12-23BF0AA4F482}" srcOrd="4" destOrd="0" parTransId="{0B2FCB46-AC5C-483A-AF09-44FD69BEF09B}" sibTransId="{81B73AA3-5E84-41B5-87E1-0A3CF0E8B47B}"/>
    <dgm:cxn modelId="{DE7A70BC-4E2B-41D0-9FD3-027497C836DA}" type="presOf" srcId="{C303CE7D-814F-4827-8232-EB5DEF19A3F0}" destId="{2753C77C-E787-42F2-B8CF-20E32CC9E05A}" srcOrd="0" destOrd="0" presId="urn:microsoft.com/office/officeart/2005/8/layout/list1"/>
    <dgm:cxn modelId="{8D3C6749-7FA7-4F3B-9F92-29CCC4C687DE}" srcId="{C303CE7D-814F-4827-8232-EB5DEF19A3F0}" destId="{8106D964-B560-4768-B8FD-77D70E992186}" srcOrd="1" destOrd="0" parTransId="{C4D38609-AE74-4D0E-BAC5-8F5C169F0C9B}" sibTransId="{2CD0DD60-0476-417F-93D5-3C419176CDD2}"/>
    <dgm:cxn modelId="{2AF173AE-FD0B-42DE-932D-30C0E41339BC}" srcId="{C303CE7D-814F-4827-8232-EB5DEF19A3F0}" destId="{75A8F811-C914-42AC-BE20-F167527ADB4B}" srcOrd="2" destOrd="0" parTransId="{03176189-6608-4BBC-9AA8-AECB1FC13077}" sibTransId="{52FD0C19-EC49-4B24-9C93-3B28467127DD}"/>
    <dgm:cxn modelId="{01BFA86E-40D5-4901-8670-C8C6FB679D9A}" type="presOf" srcId="{CC2763F8-5C94-4640-8F12-23BF0AA4F482}" destId="{679219AC-8D28-404F-89E6-F0FB79556EF4}" srcOrd="0" destOrd="0" presId="urn:microsoft.com/office/officeart/2005/8/layout/list1"/>
    <dgm:cxn modelId="{F3EA4E69-ACC8-41C4-B886-251F6EFA9D95}" type="presOf" srcId="{A0A54EB6-E350-4C2C-B8B3-FEA3BA7A2FDE}" destId="{03A1DB0F-6E72-4D2D-B72A-32C64CAA9113}" srcOrd="1" destOrd="0" presId="urn:microsoft.com/office/officeart/2005/8/layout/list1"/>
    <dgm:cxn modelId="{35431909-7CBC-4F1D-8CA1-168C69D55914}" type="presOf" srcId="{8106D964-B560-4768-B8FD-77D70E992186}" destId="{3A1640BA-C594-4732-BC2E-E062186A15C8}" srcOrd="0" destOrd="0" presId="urn:microsoft.com/office/officeart/2005/8/layout/list1"/>
    <dgm:cxn modelId="{CE4B25C2-D643-4666-BCDA-80C816DF48BF}" type="presOf" srcId="{8106D964-B560-4768-B8FD-77D70E992186}" destId="{47DABCAD-FD91-42FE-BD62-866DD74A3CFC}" srcOrd="1" destOrd="0" presId="urn:microsoft.com/office/officeart/2005/8/layout/list1"/>
    <dgm:cxn modelId="{03B20548-80CF-4606-9D2E-025A731A6450}" srcId="{C303CE7D-814F-4827-8232-EB5DEF19A3F0}" destId="{C5E35A4F-6A9A-4A74-A620-1D83A16BDA18}" srcOrd="3" destOrd="0" parTransId="{B119D3D8-C301-4FD0-8798-0592E0925D92}" sibTransId="{D740C935-3B4F-45BC-B804-6D76672B4A3D}"/>
    <dgm:cxn modelId="{BE0AB38B-BC95-403F-8D1F-F934A40C73E9}" type="presOf" srcId="{C5E35A4F-6A9A-4A74-A620-1D83A16BDA18}" destId="{88F8540C-91D2-4E6A-AFA2-4E36C5447668}" srcOrd="1" destOrd="0" presId="urn:microsoft.com/office/officeart/2005/8/layout/list1"/>
    <dgm:cxn modelId="{D689B124-5C0A-4698-8561-3A7A997BBCEB}" type="presOf" srcId="{75A8F811-C914-42AC-BE20-F167527ADB4B}" destId="{BD61041F-D6D9-49A2-9A2F-B9EA112260F0}" srcOrd="1" destOrd="0" presId="urn:microsoft.com/office/officeart/2005/8/layout/list1"/>
    <dgm:cxn modelId="{D01C8425-8322-48C6-B182-1AED53482C39}" type="presOf" srcId="{C5E35A4F-6A9A-4A74-A620-1D83A16BDA18}" destId="{D8A54E21-B4DE-4A8A-AF82-924469582A8F}" srcOrd="0" destOrd="0" presId="urn:microsoft.com/office/officeart/2005/8/layout/list1"/>
    <dgm:cxn modelId="{AEC23E52-5834-4A28-80F5-2C70EABA1786}" type="presOf" srcId="{A0A54EB6-E350-4C2C-B8B3-FEA3BA7A2FDE}" destId="{4923414E-BD82-4159-932B-54714F4DE9CE}" srcOrd="0" destOrd="0" presId="urn:microsoft.com/office/officeart/2005/8/layout/list1"/>
    <dgm:cxn modelId="{77626FAB-352C-4345-AA56-E1FC5AAFC297}" srcId="{C303CE7D-814F-4827-8232-EB5DEF19A3F0}" destId="{A0A54EB6-E350-4C2C-B8B3-FEA3BA7A2FDE}" srcOrd="0" destOrd="0" parTransId="{72A6E489-F473-4BD0-A93D-1D8FCCC7FD36}" sibTransId="{33D66C89-64ED-423E-B6C9-EFF8543B492D}"/>
    <dgm:cxn modelId="{64BBE8EF-AC2C-44BA-9525-8BCB7D638443}" type="presParOf" srcId="{2753C77C-E787-42F2-B8CF-20E32CC9E05A}" destId="{2071444F-927F-437D-B934-E2B791F53A6F}" srcOrd="0" destOrd="0" presId="urn:microsoft.com/office/officeart/2005/8/layout/list1"/>
    <dgm:cxn modelId="{A5C4C7CB-2E46-46E5-A12F-047FBF719725}" type="presParOf" srcId="{2071444F-927F-437D-B934-E2B791F53A6F}" destId="{4923414E-BD82-4159-932B-54714F4DE9CE}" srcOrd="0" destOrd="0" presId="urn:microsoft.com/office/officeart/2005/8/layout/list1"/>
    <dgm:cxn modelId="{E93B63FD-946E-4040-85E0-30123A8BC730}" type="presParOf" srcId="{2071444F-927F-437D-B934-E2B791F53A6F}" destId="{03A1DB0F-6E72-4D2D-B72A-32C64CAA9113}" srcOrd="1" destOrd="0" presId="urn:microsoft.com/office/officeart/2005/8/layout/list1"/>
    <dgm:cxn modelId="{494F6E53-CAD3-40BC-AD5E-B3297F9955B9}" type="presParOf" srcId="{2753C77C-E787-42F2-B8CF-20E32CC9E05A}" destId="{920865F1-B242-4446-9A67-F187D6CE738B}" srcOrd="1" destOrd="0" presId="urn:microsoft.com/office/officeart/2005/8/layout/list1"/>
    <dgm:cxn modelId="{9F4C01E3-5873-4333-813A-AF9DBF164705}" type="presParOf" srcId="{2753C77C-E787-42F2-B8CF-20E32CC9E05A}" destId="{9E6A63C1-0B6B-4109-A6D4-4CDFFDBE3D4D}" srcOrd="2" destOrd="0" presId="urn:microsoft.com/office/officeart/2005/8/layout/list1"/>
    <dgm:cxn modelId="{C6EF4CC6-356B-47E5-A927-C092E11DE29B}" type="presParOf" srcId="{2753C77C-E787-42F2-B8CF-20E32CC9E05A}" destId="{28E30894-6B14-41C4-8324-AF42EF78AAA4}" srcOrd="3" destOrd="0" presId="urn:microsoft.com/office/officeart/2005/8/layout/list1"/>
    <dgm:cxn modelId="{632F7AFF-2E5A-4087-82C4-259B4FE24018}" type="presParOf" srcId="{2753C77C-E787-42F2-B8CF-20E32CC9E05A}" destId="{2570F644-A68E-442C-A589-613B89B4F42E}" srcOrd="4" destOrd="0" presId="urn:microsoft.com/office/officeart/2005/8/layout/list1"/>
    <dgm:cxn modelId="{D77EDB21-73AD-4F30-BD3F-CEAC92A788F8}" type="presParOf" srcId="{2570F644-A68E-442C-A589-613B89B4F42E}" destId="{3A1640BA-C594-4732-BC2E-E062186A15C8}" srcOrd="0" destOrd="0" presId="urn:microsoft.com/office/officeart/2005/8/layout/list1"/>
    <dgm:cxn modelId="{D8D94300-B087-4C1B-9ADE-5A3A031480DC}" type="presParOf" srcId="{2570F644-A68E-442C-A589-613B89B4F42E}" destId="{47DABCAD-FD91-42FE-BD62-866DD74A3CFC}" srcOrd="1" destOrd="0" presId="urn:microsoft.com/office/officeart/2005/8/layout/list1"/>
    <dgm:cxn modelId="{3849651B-66C0-40FC-AF25-81822CAC2B6A}" type="presParOf" srcId="{2753C77C-E787-42F2-B8CF-20E32CC9E05A}" destId="{D7D70958-4677-4637-A489-3F91F418F5A8}" srcOrd="5" destOrd="0" presId="urn:microsoft.com/office/officeart/2005/8/layout/list1"/>
    <dgm:cxn modelId="{A8A87F73-01F7-4BCB-B8DE-793E8EBBDE01}" type="presParOf" srcId="{2753C77C-E787-42F2-B8CF-20E32CC9E05A}" destId="{C7827BD9-6C9F-4334-BE7C-0337D8955118}" srcOrd="6" destOrd="0" presId="urn:microsoft.com/office/officeart/2005/8/layout/list1"/>
    <dgm:cxn modelId="{4C002E05-7962-4204-ACE5-3771FD61460E}" type="presParOf" srcId="{2753C77C-E787-42F2-B8CF-20E32CC9E05A}" destId="{5599CF62-D1BD-4CBB-9A89-8893E77A2E01}" srcOrd="7" destOrd="0" presId="urn:microsoft.com/office/officeart/2005/8/layout/list1"/>
    <dgm:cxn modelId="{B6968BB7-480D-4B70-B6EE-B2D4A894A56D}" type="presParOf" srcId="{2753C77C-E787-42F2-B8CF-20E32CC9E05A}" destId="{1D8CA72A-2B46-42EC-B7B6-45A241631A36}" srcOrd="8" destOrd="0" presId="urn:microsoft.com/office/officeart/2005/8/layout/list1"/>
    <dgm:cxn modelId="{91BA02E6-737D-4903-8B92-2ECF8E384455}" type="presParOf" srcId="{1D8CA72A-2B46-42EC-B7B6-45A241631A36}" destId="{664FDAFD-9845-4D6A-9048-E849F6AB2CD1}" srcOrd="0" destOrd="0" presId="urn:microsoft.com/office/officeart/2005/8/layout/list1"/>
    <dgm:cxn modelId="{3387421E-9ED6-4B5D-B461-82B86A3A0C0A}" type="presParOf" srcId="{1D8CA72A-2B46-42EC-B7B6-45A241631A36}" destId="{BD61041F-D6D9-49A2-9A2F-B9EA112260F0}" srcOrd="1" destOrd="0" presId="urn:microsoft.com/office/officeart/2005/8/layout/list1"/>
    <dgm:cxn modelId="{916BBBF8-551A-4CFD-81C6-1E5C844D44DD}" type="presParOf" srcId="{2753C77C-E787-42F2-B8CF-20E32CC9E05A}" destId="{310265D5-DD3C-4405-A07B-2BC5FB8F58A7}" srcOrd="9" destOrd="0" presId="urn:microsoft.com/office/officeart/2005/8/layout/list1"/>
    <dgm:cxn modelId="{790AADE4-71EF-4C5E-A1A1-A57E344E1F5D}" type="presParOf" srcId="{2753C77C-E787-42F2-B8CF-20E32CC9E05A}" destId="{22641C30-4EFD-4CFC-8AB1-C4BA63AC8EB2}" srcOrd="10" destOrd="0" presId="urn:microsoft.com/office/officeart/2005/8/layout/list1"/>
    <dgm:cxn modelId="{637C5679-DE59-4316-B5CE-CAE1205588F0}" type="presParOf" srcId="{2753C77C-E787-42F2-B8CF-20E32CC9E05A}" destId="{68D520DC-C561-4A0E-A495-8A90CDB0256A}" srcOrd="11" destOrd="0" presId="urn:microsoft.com/office/officeart/2005/8/layout/list1"/>
    <dgm:cxn modelId="{2DB1AA0E-3B68-40DD-8327-024CF744867A}" type="presParOf" srcId="{2753C77C-E787-42F2-B8CF-20E32CC9E05A}" destId="{B534EC39-C585-4B23-AB88-49B90E7469BD}" srcOrd="12" destOrd="0" presId="urn:microsoft.com/office/officeart/2005/8/layout/list1"/>
    <dgm:cxn modelId="{86160993-11EF-41F2-935A-2FF6EF32895E}" type="presParOf" srcId="{B534EC39-C585-4B23-AB88-49B90E7469BD}" destId="{D8A54E21-B4DE-4A8A-AF82-924469582A8F}" srcOrd="0" destOrd="0" presId="urn:microsoft.com/office/officeart/2005/8/layout/list1"/>
    <dgm:cxn modelId="{3F1ABBC1-61D5-457C-B8EF-98CA29483D45}" type="presParOf" srcId="{B534EC39-C585-4B23-AB88-49B90E7469BD}" destId="{88F8540C-91D2-4E6A-AFA2-4E36C5447668}" srcOrd="1" destOrd="0" presId="urn:microsoft.com/office/officeart/2005/8/layout/list1"/>
    <dgm:cxn modelId="{3A2D9306-308A-4A2D-954E-D1FBED547D1F}" type="presParOf" srcId="{2753C77C-E787-42F2-B8CF-20E32CC9E05A}" destId="{CCAAAE00-299B-4524-9B48-FDE4299BDCE6}" srcOrd="13" destOrd="0" presId="urn:microsoft.com/office/officeart/2005/8/layout/list1"/>
    <dgm:cxn modelId="{64B2B260-14DA-4349-9A6A-1451193DA9E9}" type="presParOf" srcId="{2753C77C-E787-42F2-B8CF-20E32CC9E05A}" destId="{FCF0B4EB-7B69-4439-9BE5-B555094417CB}" srcOrd="14" destOrd="0" presId="urn:microsoft.com/office/officeart/2005/8/layout/list1"/>
    <dgm:cxn modelId="{D247F89D-2EE6-47BA-97F6-743403A792CC}" type="presParOf" srcId="{2753C77C-E787-42F2-B8CF-20E32CC9E05A}" destId="{11F0881A-8C0A-4C18-B1DC-EFBE5D4AF8F6}" srcOrd="15" destOrd="0" presId="urn:microsoft.com/office/officeart/2005/8/layout/list1"/>
    <dgm:cxn modelId="{316680F2-4C02-4622-9121-7FF573EFC9FD}" type="presParOf" srcId="{2753C77C-E787-42F2-B8CF-20E32CC9E05A}" destId="{139D334E-ED36-41C4-B598-0A943B283C38}" srcOrd="16" destOrd="0" presId="urn:microsoft.com/office/officeart/2005/8/layout/list1"/>
    <dgm:cxn modelId="{F56D04A3-7186-49E4-B37C-A4E368E64EE5}" type="presParOf" srcId="{139D334E-ED36-41C4-B598-0A943B283C38}" destId="{679219AC-8D28-404F-89E6-F0FB79556EF4}" srcOrd="0" destOrd="0" presId="urn:microsoft.com/office/officeart/2005/8/layout/list1"/>
    <dgm:cxn modelId="{4D294A7F-831E-4C70-8AD3-FE19ECECAB50}" type="presParOf" srcId="{139D334E-ED36-41C4-B598-0A943B283C38}" destId="{0D255C49-8C79-4917-BA57-78259C9D2BF4}" srcOrd="1" destOrd="0" presId="urn:microsoft.com/office/officeart/2005/8/layout/list1"/>
    <dgm:cxn modelId="{0B5535D9-74BE-4D59-A86B-1EFE05DF25B3}" type="presParOf" srcId="{2753C77C-E787-42F2-B8CF-20E32CC9E05A}" destId="{F583E928-0604-40CB-A2E7-55EBD592C909}" srcOrd="17" destOrd="0" presId="urn:microsoft.com/office/officeart/2005/8/layout/list1"/>
    <dgm:cxn modelId="{999C2872-2E96-410F-A57E-408A9D37BDB9}" type="presParOf" srcId="{2753C77C-E787-42F2-B8CF-20E32CC9E05A}" destId="{13CCF245-21F1-49F0-A6D9-B9357B5DD5B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FB577-311D-4775-8DE1-3FC37CC236AE}">
      <dsp:nvSpPr>
        <dsp:cNvPr id="0" name=""/>
        <dsp:cNvSpPr/>
      </dsp:nvSpPr>
      <dsp:spPr>
        <a:xfrm rot="5400000">
          <a:off x="-321507" y="1061210"/>
          <a:ext cx="1425286" cy="172213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1B052B-CA78-4689-9353-118ECE75B89A}">
      <dsp:nvSpPr>
        <dsp:cNvPr id="0" name=""/>
        <dsp:cNvSpPr/>
      </dsp:nvSpPr>
      <dsp:spPr>
        <a:xfrm>
          <a:off x="3525" y="147392"/>
          <a:ext cx="1913483" cy="11480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Crawling data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151" y="181018"/>
        <a:ext cx="1846231" cy="1080837"/>
      </dsp:txXfrm>
    </dsp:sp>
    <dsp:sp modelId="{F81B30D1-90E0-4A2E-BBCE-89EA83B675F7}">
      <dsp:nvSpPr>
        <dsp:cNvPr id="0" name=""/>
        <dsp:cNvSpPr/>
      </dsp:nvSpPr>
      <dsp:spPr>
        <a:xfrm rot="5400000">
          <a:off x="-293859" y="2493041"/>
          <a:ext cx="1419590" cy="172213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506160-89FE-4739-8BBB-4AC1FA44A4F8}">
      <dsp:nvSpPr>
        <dsp:cNvPr id="0" name=""/>
        <dsp:cNvSpPr/>
      </dsp:nvSpPr>
      <dsp:spPr>
        <a:xfrm>
          <a:off x="3525" y="1582505"/>
          <a:ext cx="1913483" cy="11480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Refining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151" y="1616131"/>
        <a:ext cx="1846231" cy="1080837"/>
      </dsp:txXfrm>
    </dsp:sp>
    <dsp:sp modelId="{27949496-313F-4C86-9D2B-4C7C3C3AA9D9}">
      <dsp:nvSpPr>
        <dsp:cNvPr id="0" name=""/>
        <dsp:cNvSpPr/>
      </dsp:nvSpPr>
      <dsp:spPr>
        <a:xfrm rot="21590925">
          <a:off x="450369" y="3199122"/>
          <a:ext cx="2485702" cy="172213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FABDFB3-682E-400F-869F-B3C02F41D195}">
      <dsp:nvSpPr>
        <dsp:cNvPr id="0" name=""/>
        <dsp:cNvSpPr/>
      </dsp:nvSpPr>
      <dsp:spPr>
        <a:xfrm>
          <a:off x="76199" y="3017617"/>
          <a:ext cx="1876973" cy="1125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Categorizing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9153" y="3050571"/>
        <a:ext cx="1811065" cy="1059231"/>
      </dsp:txXfrm>
    </dsp:sp>
    <dsp:sp modelId="{36CCA007-E47F-472C-AB06-3E257A5C17BC}">
      <dsp:nvSpPr>
        <dsp:cNvPr id="0" name=""/>
        <dsp:cNvSpPr/>
      </dsp:nvSpPr>
      <dsp:spPr>
        <a:xfrm rot="16200000">
          <a:off x="2223425" y="2473372"/>
          <a:ext cx="1425286" cy="172213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6DEC5A3-6755-41FE-91C9-4949DA00681B}">
      <dsp:nvSpPr>
        <dsp:cNvPr id="0" name=""/>
        <dsp:cNvSpPr/>
      </dsp:nvSpPr>
      <dsp:spPr>
        <a:xfrm>
          <a:off x="2548458" y="2994667"/>
          <a:ext cx="1913483" cy="11480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Extracting accident location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82084" y="3028293"/>
        <a:ext cx="1846231" cy="1080837"/>
      </dsp:txXfrm>
    </dsp:sp>
    <dsp:sp modelId="{27CD58A0-E14F-4205-A574-ADDA2B1DD529}">
      <dsp:nvSpPr>
        <dsp:cNvPr id="0" name=""/>
        <dsp:cNvSpPr/>
      </dsp:nvSpPr>
      <dsp:spPr>
        <a:xfrm rot="16200000">
          <a:off x="2223425" y="1038260"/>
          <a:ext cx="1425286" cy="172213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47F609B-1C6A-48A8-9CD8-5AC69C149818}">
      <dsp:nvSpPr>
        <dsp:cNvPr id="0" name=""/>
        <dsp:cNvSpPr/>
      </dsp:nvSpPr>
      <dsp:spPr>
        <a:xfrm>
          <a:off x="2548458" y="1559555"/>
          <a:ext cx="1913483" cy="11480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Extracting 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year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82084" y="1593181"/>
        <a:ext cx="1846231" cy="1080837"/>
      </dsp:txXfrm>
    </dsp:sp>
    <dsp:sp modelId="{F2B30859-ED30-4D50-BE22-7EC0741C61F3}">
      <dsp:nvSpPr>
        <dsp:cNvPr id="0" name=""/>
        <dsp:cNvSpPr/>
      </dsp:nvSpPr>
      <dsp:spPr>
        <a:xfrm>
          <a:off x="2940981" y="320704"/>
          <a:ext cx="2535106" cy="172213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722F884-92EF-4E62-82BB-EB0851974B4D}">
      <dsp:nvSpPr>
        <dsp:cNvPr id="0" name=""/>
        <dsp:cNvSpPr/>
      </dsp:nvSpPr>
      <dsp:spPr>
        <a:xfrm>
          <a:off x="2548458" y="124442"/>
          <a:ext cx="1913483" cy="11480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Analyzing vehicles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82084" y="158068"/>
        <a:ext cx="1846231" cy="1080837"/>
      </dsp:txXfrm>
    </dsp:sp>
    <dsp:sp modelId="{80853DAC-1C8A-4A8F-81FE-69BD975FC178}">
      <dsp:nvSpPr>
        <dsp:cNvPr id="0" name=""/>
        <dsp:cNvSpPr/>
      </dsp:nvSpPr>
      <dsp:spPr>
        <a:xfrm rot="5400000">
          <a:off x="4768357" y="1038260"/>
          <a:ext cx="1425286" cy="172213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9D12750-AB2B-44D4-83BB-4DB80AD80BB9}">
      <dsp:nvSpPr>
        <dsp:cNvPr id="0" name=""/>
        <dsp:cNvSpPr/>
      </dsp:nvSpPr>
      <dsp:spPr>
        <a:xfrm>
          <a:off x="5093391" y="124442"/>
          <a:ext cx="1913483" cy="11480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Accident statistics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27017" y="158068"/>
        <a:ext cx="1846231" cy="1080837"/>
      </dsp:txXfrm>
    </dsp:sp>
    <dsp:sp modelId="{DCE44A40-0922-45D5-9D7A-58B03D9041C1}">
      <dsp:nvSpPr>
        <dsp:cNvPr id="0" name=""/>
        <dsp:cNvSpPr/>
      </dsp:nvSpPr>
      <dsp:spPr>
        <a:xfrm>
          <a:off x="5093391" y="1559555"/>
          <a:ext cx="1913483" cy="11480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Heatmap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27017" y="1593181"/>
        <a:ext cx="1846231" cy="10808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A63C1-0B6B-4109-A6D4-4CDFFDBE3D4D}">
      <dsp:nvSpPr>
        <dsp:cNvPr id="0" name=""/>
        <dsp:cNvSpPr/>
      </dsp:nvSpPr>
      <dsp:spPr>
        <a:xfrm>
          <a:off x="0" y="152618"/>
          <a:ext cx="3962400" cy="226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1DB0F-6E72-4D2D-B72A-32C64CAA9113}">
      <dsp:nvSpPr>
        <dsp:cNvPr id="0" name=""/>
        <dsp:cNvSpPr/>
      </dsp:nvSpPr>
      <dsp:spPr>
        <a:xfrm>
          <a:off x="163390" y="0"/>
          <a:ext cx="3799009" cy="2656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4839" tIns="0" rIns="10483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Tags Removing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6359" y="12969"/>
        <a:ext cx="3773071" cy="239742"/>
      </dsp:txXfrm>
    </dsp:sp>
    <dsp:sp modelId="{C7827BD9-6C9F-4334-BE7C-0337D8955118}">
      <dsp:nvSpPr>
        <dsp:cNvPr id="0" name=""/>
        <dsp:cNvSpPr/>
      </dsp:nvSpPr>
      <dsp:spPr>
        <a:xfrm>
          <a:off x="0" y="662329"/>
          <a:ext cx="3962400" cy="226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ABCAD-FD91-42FE-BD62-866DD74A3CFC}">
      <dsp:nvSpPr>
        <dsp:cNvPr id="0" name=""/>
        <dsp:cNvSpPr/>
      </dsp:nvSpPr>
      <dsp:spPr>
        <a:xfrm>
          <a:off x="189607" y="428018"/>
          <a:ext cx="3770343" cy="36715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4839" tIns="0" rIns="10483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Keeping relevant data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7530" y="445941"/>
        <a:ext cx="3734497" cy="331305"/>
      </dsp:txXfrm>
    </dsp:sp>
    <dsp:sp modelId="{22641C30-4EFD-4CFC-8AB1-C4BA63AC8EB2}">
      <dsp:nvSpPr>
        <dsp:cNvPr id="0" name=""/>
        <dsp:cNvSpPr/>
      </dsp:nvSpPr>
      <dsp:spPr>
        <a:xfrm>
          <a:off x="0" y="1135437"/>
          <a:ext cx="3962400" cy="226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61041F-D6D9-49A2-9A2F-B9EA112260F0}">
      <dsp:nvSpPr>
        <dsp:cNvPr id="0" name=""/>
        <dsp:cNvSpPr/>
      </dsp:nvSpPr>
      <dsp:spPr>
        <a:xfrm>
          <a:off x="166196" y="937729"/>
          <a:ext cx="3794113" cy="33054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4839" tIns="0" rIns="10483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ASCII to Unicode conversion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2332" y="953865"/>
        <a:ext cx="3761841" cy="298276"/>
      </dsp:txXfrm>
    </dsp:sp>
    <dsp:sp modelId="{FCF0B4EB-7B69-4439-9BE5-B555094417CB}">
      <dsp:nvSpPr>
        <dsp:cNvPr id="0" name=""/>
        <dsp:cNvSpPr/>
      </dsp:nvSpPr>
      <dsp:spPr>
        <a:xfrm>
          <a:off x="0" y="1598176"/>
          <a:ext cx="3962400" cy="226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8540C-91D2-4E6A-AFA2-4E36C5447668}">
      <dsp:nvSpPr>
        <dsp:cNvPr id="0" name=""/>
        <dsp:cNvSpPr/>
      </dsp:nvSpPr>
      <dsp:spPr>
        <a:xfrm>
          <a:off x="174709" y="1410837"/>
          <a:ext cx="3785102" cy="32017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4839" tIns="0" rIns="10483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Eliminating Stop words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0339" y="1426467"/>
        <a:ext cx="3753842" cy="288918"/>
      </dsp:txXfrm>
    </dsp:sp>
    <dsp:sp modelId="{13CCF245-21F1-49F0-A6D9-B9357B5DD5B3}">
      <dsp:nvSpPr>
        <dsp:cNvPr id="0" name=""/>
        <dsp:cNvSpPr/>
      </dsp:nvSpPr>
      <dsp:spPr>
        <a:xfrm>
          <a:off x="0" y="2115621"/>
          <a:ext cx="3962400" cy="226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55C49-8C79-4917-BA57-78259C9D2BF4}">
      <dsp:nvSpPr>
        <dsp:cNvPr id="0" name=""/>
        <dsp:cNvSpPr/>
      </dsp:nvSpPr>
      <dsp:spPr>
        <a:xfrm>
          <a:off x="188446" y="1873576"/>
          <a:ext cx="3772613" cy="37488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4839" tIns="0" rIns="10483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Times New Roman" pitchFamily="18" charset="0"/>
              <a:cs typeface="Times New Roman" pitchFamily="18" charset="0"/>
            </a:rPr>
            <a:t>Indexing Root words</a:t>
          </a:r>
          <a:endParaRPr lang="en-US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6746" y="1891876"/>
        <a:ext cx="3736013" cy="338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99077-9374-4C60-96DB-C2EA342E4531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3AA70-193A-4D80-8A19-0672E8D857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2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1/23/2019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5974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8601-8404-4849-B8C3-0ED9B431B3F0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6BC1-5910-4E23-AB3C-71AF3C580E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638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8601-8404-4849-B8C3-0ED9B431B3F0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6BC1-5910-4E23-AB3C-71AF3C580E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328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1" y="1"/>
            <a:ext cx="6593211" cy="6858121"/>
          </a:xfrm>
          <a:custGeom>
            <a:avLst/>
            <a:gdLst/>
            <a:ahLst/>
            <a:cxnLst/>
            <a:rect l="l" t="t" r="r" b="b"/>
            <a:pathLst>
              <a:path w="126823" h="98939" extrusionOk="0">
                <a:moveTo>
                  <a:pt x="8625" y="1"/>
                </a:moveTo>
                <a:lnTo>
                  <a:pt x="8114" y="891"/>
                </a:lnTo>
                <a:lnTo>
                  <a:pt x="7133" y="2705"/>
                </a:lnTo>
                <a:lnTo>
                  <a:pt x="6209" y="4543"/>
                </a:lnTo>
                <a:lnTo>
                  <a:pt x="5352" y="6407"/>
                </a:lnTo>
                <a:lnTo>
                  <a:pt x="4544" y="8287"/>
                </a:lnTo>
                <a:lnTo>
                  <a:pt x="3810" y="10191"/>
                </a:lnTo>
                <a:lnTo>
                  <a:pt x="3134" y="12120"/>
                </a:lnTo>
                <a:lnTo>
                  <a:pt x="2515" y="14066"/>
                </a:lnTo>
                <a:lnTo>
                  <a:pt x="1971" y="16037"/>
                </a:lnTo>
                <a:lnTo>
                  <a:pt x="1485" y="18015"/>
                </a:lnTo>
                <a:lnTo>
                  <a:pt x="1064" y="20019"/>
                </a:lnTo>
                <a:lnTo>
                  <a:pt x="718" y="22047"/>
                </a:lnTo>
                <a:lnTo>
                  <a:pt x="438" y="24084"/>
                </a:lnTo>
                <a:lnTo>
                  <a:pt x="223" y="26137"/>
                </a:lnTo>
                <a:lnTo>
                  <a:pt x="75" y="28206"/>
                </a:lnTo>
                <a:lnTo>
                  <a:pt x="9" y="30292"/>
                </a:lnTo>
                <a:lnTo>
                  <a:pt x="1" y="31339"/>
                </a:lnTo>
                <a:lnTo>
                  <a:pt x="9" y="32716"/>
                </a:lnTo>
                <a:lnTo>
                  <a:pt x="133" y="35453"/>
                </a:lnTo>
                <a:lnTo>
                  <a:pt x="380" y="38158"/>
                </a:lnTo>
                <a:lnTo>
                  <a:pt x="751" y="40837"/>
                </a:lnTo>
                <a:lnTo>
                  <a:pt x="1229" y="43492"/>
                </a:lnTo>
                <a:lnTo>
                  <a:pt x="1831" y="46114"/>
                </a:lnTo>
                <a:lnTo>
                  <a:pt x="2548" y="48703"/>
                </a:lnTo>
                <a:lnTo>
                  <a:pt x="3373" y="51259"/>
                </a:lnTo>
                <a:lnTo>
                  <a:pt x="4305" y="53781"/>
                </a:lnTo>
                <a:lnTo>
                  <a:pt x="5343" y="56263"/>
                </a:lnTo>
                <a:lnTo>
                  <a:pt x="6489" y="58704"/>
                </a:lnTo>
                <a:lnTo>
                  <a:pt x="7734" y="61111"/>
                </a:lnTo>
                <a:lnTo>
                  <a:pt x="9087" y="63469"/>
                </a:lnTo>
                <a:lnTo>
                  <a:pt x="10538" y="65786"/>
                </a:lnTo>
                <a:lnTo>
                  <a:pt x="12079" y="68053"/>
                </a:lnTo>
                <a:lnTo>
                  <a:pt x="13720" y="70271"/>
                </a:lnTo>
                <a:lnTo>
                  <a:pt x="14578" y="71368"/>
                </a:lnTo>
                <a:lnTo>
                  <a:pt x="10439" y="81674"/>
                </a:lnTo>
                <a:lnTo>
                  <a:pt x="21297" y="78763"/>
                </a:lnTo>
                <a:lnTo>
                  <a:pt x="22122" y="79555"/>
                </a:lnTo>
                <a:lnTo>
                  <a:pt x="23804" y="81105"/>
                </a:lnTo>
                <a:lnTo>
                  <a:pt x="25543" y="82614"/>
                </a:lnTo>
                <a:lnTo>
                  <a:pt x="27332" y="84089"/>
                </a:lnTo>
                <a:lnTo>
                  <a:pt x="29163" y="85524"/>
                </a:lnTo>
                <a:lnTo>
                  <a:pt x="31051" y="86917"/>
                </a:lnTo>
                <a:lnTo>
                  <a:pt x="32988" y="88269"/>
                </a:lnTo>
                <a:lnTo>
                  <a:pt x="34967" y="89580"/>
                </a:lnTo>
                <a:lnTo>
                  <a:pt x="36987" y="90850"/>
                </a:lnTo>
                <a:lnTo>
                  <a:pt x="39056" y="92079"/>
                </a:lnTo>
                <a:lnTo>
                  <a:pt x="41175" y="93266"/>
                </a:lnTo>
                <a:lnTo>
                  <a:pt x="43327" y="94395"/>
                </a:lnTo>
                <a:lnTo>
                  <a:pt x="45520" y="95492"/>
                </a:lnTo>
                <a:lnTo>
                  <a:pt x="47755" y="96539"/>
                </a:lnTo>
                <a:lnTo>
                  <a:pt x="50030" y="97537"/>
                </a:lnTo>
                <a:lnTo>
                  <a:pt x="52339" y="98485"/>
                </a:lnTo>
                <a:lnTo>
                  <a:pt x="53510" y="98938"/>
                </a:lnTo>
                <a:lnTo>
                  <a:pt x="126822" y="98938"/>
                </a:lnTo>
                <a:lnTo>
                  <a:pt x="126822" y="1"/>
                </a:lnTo>
                <a:close/>
              </a:path>
            </a:pathLst>
          </a:custGeom>
          <a:solidFill>
            <a:srgbClr val="9AB6E6"/>
          </a:solidFill>
          <a:ln w="152400" cap="flat" cmpd="sng">
            <a:solidFill>
              <a:srgbClr val="9AB6E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" y="1"/>
            <a:ext cx="6593211" cy="6858121"/>
          </a:xfrm>
          <a:custGeom>
            <a:avLst/>
            <a:gdLst/>
            <a:ahLst/>
            <a:cxnLst/>
            <a:rect l="l" t="t" r="r" b="b"/>
            <a:pathLst>
              <a:path w="126823" h="98939" extrusionOk="0">
                <a:moveTo>
                  <a:pt x="8625" y="1"/>
                </a:moveTo>
                <a:lnTo>
                  <a:pt x="8114" y="891"/>
                </a:lnTo>
                <a:lnTo>
                  <a:pt x="7133" y="2705"/>
                </a:lnTo>
                <a:lnTo>
                  <a:pt x="6209" y="4543"/>
                </a:lnTo>
                <a:lnTo>
                  <a:pt x="5352" y="6407"/>
                </a:lnTo>
                <a:lnTo>
                  <a:pt x="4544" y="8287"/>
                </a:lnTo>
                <a:lnTo>
                  <a:pt x="3810" y="10191"/>
                </a:lnTo>
                <a:lnTo>
                  <a:pt x="3134" y="12120"/>
                </a:lnTo>
                <a:lnTo>
                  <a:pt x="2515" y="14066"/>
                </a:lnTo>
                <a:lnTo>
                  <a:pt x="1971" y="16037"/>
                </a:lnTo>
                <a:lnTo>
                  <a:pt x="1485" y="18015"/>
                </a:lnTo>
                <a:lnTo>
                  <a:pt x="1064" y="20019"/>
                </a:lnTo>
                <a:lnTo>
                  <a:pt x="718" y="22047"/>
                </a:lnTo>
                <a:lnTo>
                  <a:pt x="438" y="24084"/>
                </a:lnTo>
                <a:lnTo>
                  <a:pt x="223" y="26137"/>
                </a:lnTo>
                <a:lnTo>
                  <a:pt x="75" y="28206"/>
                </a:lnTo>
                <a:lnTo>
                  <a:pt x="9" y="30292"/>
                </a:lnTo>
                <a:lnTo>
                  <a:pt x="1" y="31339"/>
                </a:lnTo>
                <a:lnTo>
                  <a:pt x="9" y="32716"/>
                </a:lnTo>
                <a:lnTo>
                  <a:pt x="133" y="35453"/>
                </a:lnTo>
                <a:lnTo>
                  <a:pt x="380" y="38158"/>
                </a:lnTo>
                <a:lnTo>
                  <a:pt x="751" y="40837"/>
                </a:lnTo>
                <a:lnTo>
                  <a:pt x="1229" y="43492"/>
                </a:lnTo>
                <a:lnTo>
                  <a:pt x="1831" y="46114"/>
                </a:lnTo>
                <a:lnTo>
                  <a:pt x="2548" y="48703"/>
                </a:lnTo>
                <a:lnTo>
                  <a:pt x="3373" y="51259"/>
                </a:lnTo>
                <a:lnTo>
                  <a:pt x="4305" y="53781"/>
                </a:lnTo>
                <a:lnTo>
                  <a:pt x="5343" y="56263"/>
                </a:lnTo>
                <a:lnTo>
                  <a:pt x="6489" y="58704"/>
                </a:lnTo>
                <a:lnTo>
                  <a:pt x="7734" y="61111"/>
                </a:lnTo>
                <a:lnTo>
                  <a:pt x="9087" y="63469"/>
                </a:lnTo>
                <a:lnTo>
                  <a:pt x="10538" y="65786"/>
                </a:lnTo>
                <a:lnTo>
                  <a:pt x="12079" y="68053"/>
                </a:lnTo>
                <a:lnTo>
                  <a:pt x="13720" y="70271"/>
                </a:lnTo>
                <a:lnTo>
                  <a:pt x="14578" y="71368"/>
                </a:lnTo>
                <a:lnTo>
                  <a:pt x="10439" y="81674"/>
                </a:lnTo>
                <a:lnTo>
                  <a:pt x="21297" y="78763"/>
                </a:lnTo>
                <a:lnTo>
                  <a:pt x="22122" y="79555"/>
                </a:lnTo>
                <a:lnTo>
                  <a:pt x="23804" y="81105"/>
                </a:lnTo>
                <a:lnTo>
                  <a:pt x="25543" y="82614"/>
                </a:lnTo>
                <a:lnTo>
                  <a:pt x="27332" y="84089"/>
                </a:lnTo>
                <a:lnTo>
                  <a:pt x="29163" y="85524"/>
                </a:lnTo>
                <a:lnTo>
                  <a:pt x="31051" y="86917"/>
                </a:lnTo>
                <a:lnTo>
                  <a:pt x="32988" y="88269"/>
                </a:lnTo>
                <a:lnTo>
                  <a:pt x="34967" y="89580"/>
                </a:lnTo>
                <a:lnTo>
                  <a:pt x="36987" y="90850"/>
                </a:lnTo>
                <a:lnTo>
                  <a:pt x="39056" y="92079"/>
                </a:lnTo>
                <a:lnTo>
                  <a:pt x="41175" y="93266"/>
                </a:lnTo>
                <a:lnTo>
                  <a:pt x="43327" y="94395"/>
                </a:lnTo>
                <a:lnTo>
                  <a:pt x="45520" y="95492"/>
                </a:lnTo>
                <a:lnTo>
                  <a:pt x="47755" y="96539"/>
                </a:lnTo>
                <a:lnTo>
                  <a:pt x="50030" y="97537"/>
                </a:lnTo>
                <a:lnTo>
                  <a:pt x="52339" y="98485"/>
                </a:lnTo>
                <a:lnTo>
                  <a:pt x="53510" y="98938"/>
                </a:lnTo>
                <a:lnTo>
                  <a:pt x="126822" y="98938"/>
                </a:lnTo>
                <a:lnTo>
                  <a:pt x="12682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09600" y="2655800"/>
            <a:ext cx="53457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8601-8404-4849-B8C3-0ED9B431B3F0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6BC1-5910-4E23-AB3C-71AF3C580E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089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8601-8404-4849-B8C3-0ED9B431B3F0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6BC1-5910-4E23-AB3C-71AF3C580E6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8549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8601-8404-4849-B8C3-0ED9B431B3F0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6BC1-5910-4E23-AB3C-71AF3C580E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948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8601-8404-4849-B8C3-0ED9B431B3F0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6BC1-5910-4E23-AB3C-71AF3C580E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333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8601-8404-4849-B8C3-0ED9B431B3F0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6BC1-5910-4E23-AB3C-71AF3C580E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571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8601-8404-4849-B8C3-0ED9B431B3F0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6BC1-5910-4E23-AB3C-71AF3C580E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105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45A8601-8404-4849-B8C3-0ED9B431B3F0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496BC1-5910-4E23-AB3C-71AF3C580E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28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1/23/2019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0331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5A8601-8404-4849-B8C3-0ED9B431B3F0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496BC1-5910-4E23-AB3C-71AF3C580E6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71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44" r:id="rId2"/>
    <p:sldLayoutId id="2147484345" r:id="rId3"/>
    <p:sldLayoutId id="2147484346" r:id="rId4"/>
    <p:sldLayoutId id="2147484347" r:id="rId5"/>
    <p:sldLayoutId id="2147484348" r:id="rId6"/>
    <p:sldLayoutId id="2147484349" r:id="rId7"/>
    <p:sldLayoutId id="2147484350" r:id="rId8"/>
    <p:sldLayoutId id="2147484351" r:id="rId9"/>
    <p:sldLayoutId id="2147484352" r:id="rId10"/>
    <p:sldLayoutId id="2147484353" r:id="rId11"/>
    <p:sldLayoutId id="2147484354" r:id="rId12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457199"/>
            <a:ext cx="9144000" cy="12192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b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Classification And Analysis of Road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ccident 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ews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rticles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sing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achine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earning</a:t>
            </a:r>
            <a:endParaRPr lang="en-US" sz="3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700" y="4648200"/>
            <a:ext cx="60579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Nusrat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Farzana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(151-115-106)</a:t>
            </a:r>
          </a:p>
          <a:p>
            <a:pPr algn="ctr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Foysol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Ahmed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Shuvo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(151-115-120)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8100" y="1981200"/>
            <a:ext cx="4267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Under the supervision of:</a:t>
            </a:r>
          </a:p>
          <a:p>
            <a:pPr algn="ctr"/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Sakhawat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Hossain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Saimon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Lecturer,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Department of CSE,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Metropolitan University.</a:t>
            </a:r>
          </a:p>
        </p:txBody>
      </p:sp>
    </p:spTree>
    <p:extLst>
      <p:ext uri="{BB962C8B-B14F-4D97-AF65-F5344CB8AC3E}">
        <p14:creationId xmlns:p14="http://schemas.microsoft.com/office/powerpoint/2010/main" val="3983731977"/>
      </p:ext>
    </p:extLst>
  </p:cSld>
  <p:clrMapOvr>
    <a:masterClrMapping/>
  </p:clrMapOvr>
  <p:transition spd="med" advTm="4859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11" y="1905000"/>
            <a:ext cx="3048000" cy="358140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Performance of Naive Bayes increase with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SVM shows better performance than Cosine Similarity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Cosine Similarity shows the least performance</a:t>
            </a:r>
          </a:p>
          <a:p>
            <a:pPr>
              <a:lnSpc>
                <a:spcPct val="150000"/>
              </a:lnSpc>
            </a:pPr>
            <a:endParaRPr lang="en-US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4200" y="381000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Performance Comparison of Algorithms 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60643" y="5867400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Fig: Comparison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between Naive Bayes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Cosine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Similarity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SVM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algo_performance_comparison_ne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921" y="1802842"/>
            <a:ext cx="5602357" cy="38923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0" y="0"/>
            <a:ext cx="3332921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8479" y="2139077"/>
            <a:ext cx="31043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Performance of Naive Bayes increase with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SVM shows better performance than Cosine Similarity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Cosine Similarity shows the least performance</a:t>
            </a:r>
          </a:p>
        </p:txBody>
      </p:sp>
    </p:spTree>
    <p:extLst>
      <p:ext uri="{BB962C8B-B14F-4D97-AF65-F5344CB8AC3E}">
        <p14:creationId xmlns:p14="http://schemas.microsoft.com/office/powerpoint/2010/main" val="9410054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-76200" y="1600200"/>
            <a:ext cx="3048000" cy="320040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Location can be at the beginning of news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Location can be at the beginning of heading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Dhaka sometimes referred as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Rajdhani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 of accident always at the 3</a:t>
            </a:r>
            <a:r>
              <a:rPr lang="en-US" sz="22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word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4400" y="480060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Fig: Some news of accidents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s://scontent.fdac6-1.fna.fbcdn.net/v/t1.15752-9/51061415_2020498514909355_1416770034318966784_n.png?_nc_cat=106&amp;_nc_ht=scontent.fdac6-1.fna&amp;oh=7ef13cb9f8eb150d7a8cfe803575e23b&amp;oe=5D0137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532672"/>
            <a:ext cx="4648200" cy="211552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-20595"/>
            <a:ext cx="42672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" y="2380832"/>
            <a:ext cx="388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Location can be at the beginning of news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Location can be at the beginning of heading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Dhaka sometimes referred as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Rajdhani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Year of accident always at the 3</a:t>
            </a:r>
            <a:r>
              <a:rPr lang="en-US" sz="2200" baseline="30000" dirty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word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8" y="-76200"/>
            <a:ext cx="9141941" cy="1295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LOCATION AND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EXTRACTION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57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76200"/>
            <a:ext cx="3124200" cy="67818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year 13-14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Barishal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district was most accident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occuring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location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year 15-16 rate of accident increased and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Pirojpur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was most accident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occuring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district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year 17-18 accident rate decreased again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Barsiha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district was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most accident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occuring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location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7412" y="5867400"/>
            <a:ext cx="5066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Bar diagram of accidents 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Barishal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Division)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412" y="1676400"/>
            <a:ext cx="4812587" cy="36094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077412" cy="68580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8" y="-76200"/>
            <a:ext cx="9141941" cy="990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71094" y="994856"/>
            <a:ext cx="4248506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Year 2013-14: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Most road accidents occurred in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Barishal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districts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Year 2015-16: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Rate Decreased: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Barguna,Bhola,Jhalokati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Rate increased: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Barishal,Patuakhali,pirojpur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Most road accident occurred in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Pirojpur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Year 2017-18: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Accident rate decreased a lot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Increased rate in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Bhola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405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0297" y="919857"/>
            <a:ext cx="4757351" cy="5938143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0297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HEAT MAP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54" y="919857"/>
            <a:ext cx="4396946" cy="59381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4800" y="2362200"/>
            <a:ext cx="4495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Heatmap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is a graphical representation of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Plots a data depending on given Latitude, Longitude and a weight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Number of accidents of district used as weight.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861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9" y="1219200"/>
            <a:ext cx="3048000" cy="388620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News Contains name of one or multiple vehicles involved with accident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Bus and Trucks are mostly involved with accidents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63.9% of the total road accidents are caused by Buses and Trucks 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5486400"/>
            <a:ext cx="416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anose="02020603050405020304" pitchFamily="18" charset="0"/>
              </a:rPr>
              <a:t>Fig: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pie-chart of the accident occurring based on vehicle</a:t>
            </a:r>
          </a:p>
        </p:txBody>
      </p:sp>
      <p:pic>
        <p:nvPicPr>
          <p:cNvPr id="7" name="Picture 6" descr="vehicles_Pie.png"/>
          <p:cNvPicPr/>
          <p:nvPr/>
        </p:nvPicPr>
        <p:blipFill rotWithShape="1">
          <a:blip r:embed="rId2" cstate="print"/>
          <a:srcRect l="15525" t="883" r="18722" b="10229"/>
          <a:stretch/>
        </p:blipFill>
        <p:spPr>
          <a:xfrm>
            <a:off x="4800600" y="1752600"/>
            <a:ext cx="3657600" cy="3657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-18535"/>
            <a:ext cx="4419600" cy="69342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00100" lvl="1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8" y="-76200"/>
            <a:ext cx="9141941" cy="1295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VEHICLES ANALYSIS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52400" y="2286000"/>
            <a:ext cx="457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News Contains name of one or multiple vehicles involved with accident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Bus and Trucks are mostly involved with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accidents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total 63.9% of the total road accidents are caused by Buses and Trucks </a:t>
            </a:r>
          </a:p>
        </p:txBody>
      </p:sp>
    </p:spTree>
    <p:extLst>
      <p:ext uri="{BB962C8B-B14F-4D97-AF65-F5344CB8AC3E}">
        <p14:creationId xmlns:p14="http://schemas.microsoft.com/office/powerpoint/2010/main" val="22501792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905000"/>
            <a:ext cx="7452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our research, authority might get help to reduce road accidents by: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508" lvl="1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foot over bridge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508" lvl="1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Making the roads one way where needed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508" lvl="1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fly over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508" lvl="1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Making strict rules for some vehicles and etc.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LIMITATION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9812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only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Prothom-Alo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resource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work is only districts and division based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patterns for extracting locations might be necessary for different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newspapers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7540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039541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Automating the 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Analyzing causalities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Using more resources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Sub-districts based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statistics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3733800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cs typeface="Times New Roman" pitchFamily="18" charset="0"/>
              </a:rPr>
              <a:t>Thank You!</a:t>
            </a:r>
            <a:endParaRPr lang="en-US" sz="6000" dirty="0"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1651337"/>
            <a:ext cx="906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Questions?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078772"/>
            <a:ext cx="7391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accident is one of the major problems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 316,000 deaths each year(South-East Asia region)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Bangladesh fatalities per 100,000 population is 13.6%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2017, 2297 people died and 5480 was injured in Bangladesh(January-June)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Causes of road accident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Rush Driving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 of road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Overtaking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Unaware pedestrian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716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828800"/>
            <a:ext cx="8458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Measuring causalities</a:t>
            </a:r>
          </a:p>
          <a:p>
            <a:pPr marL="201168" lvl="1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Chong, Miao &amp; Abraham,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Ajith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Paprzycki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Marcin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(2004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01168" lvl="1" indent="0">
              <a:buNone/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Mining traffic data of N5 National highway in Bangladesh</a:t>
            </a:r>
          </a:p>
          <a:p>
            <a:pPr marL="201168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M. S.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Ahamed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F.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Hossain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Akter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D. M.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Farid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(2017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01168" lvl="1" indent="0">
              <a:buNone/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Analyzing road accident using roadside video data</a:t>
            </a:r>
          </a:p>
          <a:p>
            <a:pPr marL="201168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M. M. L.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Elahi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R.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Yasir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M. A.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Syrus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M. S. Q. Z. Nine, I. 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Hossain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N. 	Ahmed (2014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01168" lvl="1" indent="0">
              <a:buNone/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Analyzing road accidents of only Dhaka city</a:t>
            </a:r>
          </a:p>
          <a:p>
            <a:pPr marL="201168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Ahmed,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Ishtiaque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&amp; Ahmed, Bayes. (2013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01168" lvl="1" indent="0">
              <a:buNone/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Comparing road accidents of Dhaka with Bangladesh</a:t>
            </a:r>
          </a:p>
          <a:p>
            <a:pPr marL="201168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Maniruzzaman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Khandoker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Mitra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Raktim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(2005)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436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GOAL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981200"/>
            <a:ext cx="7620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accident rates of all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data in heat-map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 of algorithms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447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4676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82753452"/>
              </p:ext>
            </p:extLst>
          </p:nvPr>
        </p:nvGraphicFramePr>
        <p:xfrm>
          <a:off x="1066800" y="1905000"/>
          <a:ext cx="70104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own Arrow 2"/>
          <p:cNvSpPr/>
          <p:nvPr/>
        </p:nvSpPr>
        <p:spPr>
          <a:xfrm>
            <a:off x="1362808" y="1852246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43434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DATA COLLECTION &amp;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REFINING</a:t>
            </a:r>
            <a:endParaRPr lang="en-US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870272129"/>
              </p:ext>
            </p:extLst>
          </p:nvPr>
        </p:nvGraphicFramePr>
        <p:xfrm>
          <a:off x="190500" y="3581400"/>
          <a:ext cx="39624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14400"/>
            <a:ext cx="4535723" cy="18795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530" y="3962400"/>
            <a:ext cx="4572793" cy="109307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4962015" y="2971800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Figure: Initial crawled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news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94262" y="5391090"/>
            <a:ext cx="3563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News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after refining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2477869"/>
            <a:ext cx="419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Crawling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form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Prothom-Alo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Refining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crawled data</a:t>
            </a:r>
          </a:p>
        </p:txBody>
      </p:sp>
    </p:spTree>
    <p:extLst>
      <p:ext uri="{BB962C8B-B14F-4D97-AF65-F5344CB8AC3E}">
        <p14:creationId xmlns:p14="http://schemas.microsoft.com/office/powerpoint/2010/main" val="14455737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CLUSTERING NEWS ARTICLES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6300" y="1968331"/>
            <a:ext cx="4229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Different Types of Accidents</a:t>
            </a: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600" y="2590800"/>
            <a:ext cx="35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Algorithms Used for Clustering:</a:t>
            </a: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35814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Building collapse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lightning strike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Sinking boat/ launch/ ship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Train Accidents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Drowning in the pond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Fire accidents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Animal attack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Cylinder blast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38862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Naive Bayes Classifier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Cosine Similarity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Support Vector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Machine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2245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676400"/>
            <a:ext cx="3048000" cy="342900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Measures similarity between two non-zero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vectors.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Works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better with large number of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data.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Accuracy : 89%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5867400"/>
            <a:ext cx="3954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Outcome rate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Cosine Similarity)</a:t>
            </a:r>
          </a:p>
        </p:txBody>
      </p:sp>
      <p:pic>
        <p:nvPicPr>
          <p:cNvPr id="8" name="Picture 7" descr="C:\Users\DELL\Desktop\Thesis november\Report\GRAPH_FINAL\TP_TN_Cosine_Pi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0" r="14926"/>
          <a:stretch/>
        </p:blipFill>
        <p:spPr bwMode="auto">
          <a:xfrm>
            <a:off x="4953000" y="1447800"/>
            <a:ext cx="34290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0" y="0"/>
            <a:ext cx="44958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2514600"/>
            <a:ext cx="3962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Measures similarity between two non-zero vectors.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Works better with large number of data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Accuracy : 89%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8" y="-76200"/>
            <a:ext cx="9141941" cy="1295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560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752600"/>
            <a:ext cx="3048000" cy="274320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Simple probabilistic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Bayes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Accuracy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97.2%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5624691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Outcome rate of classes(Naive Bayes)</a:t>
            </a:r>
          </a:p>
        </p:txBody>
      </p:sp>
      <p:pic>
        <p:nvPicPr>
          <p:cNvPr id="7" name="Content Placeholder 6" descr="C:\Users\DELL\Desktop\Thesis november\Report\GRAPH_FINAL\TP_TN_Naive_Pie.pn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6" r="14802"/>
          <a:stretch/>
        </p:blipFill>
        <p:spPr bwMode="auto">
          <a:xfrm>
            <a:off x="5105400" y="1447800"/>
            <a:ext cx="3429000" cy="37564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0" y="0"/>
            <a:ext cx="44958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3083004"/>
            <a:ext cx="40386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Simple probabilistic classifier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Use Bayes </a:t>
            </a:r>
            <a:r>
              <a:rPr lang="en-US" sz="2300" dirty="0" smtClean="0">
                <a:latin typeface="Times New Roman" panose="02020603050405020304" pitchFamily="18" charset="0"/>
                <a:cs typeface="Times New Roman" pitchFamily="18" charset="0"/>
              </a:rPr>
              <a:t>theorem</a:t>
            </a:r>
            <a:endParaRPr lang="en-US" sz="23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Accuracy:  97.2% 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8" y="-76200"/>
            <a:ext cx="9141941" cy="1295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NAIVE BAYES CLASSIFIER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4999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2231</TotalTime>
  <Words>680</Words>
  <Application>Microsoft Office PowerPoint</Application>
  <PresentationFormat>On-screen Show (4:3)</PresentationFormat>
  <Paragraphs>153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Retrospect</vt:lpstr>
      <vt:lpstr>PowerPoint Presentation</vt:lpstr>
      <vt:lpstr>INTRODUCTION</vt:lpstr>
      <vt:lpstr>PREVIOUS WORK</vt:lpstr>
      <vt:lpstr>OUR GOAL</vt:lpstr>
      <vt:lpstr>METHODOLOGY</vt:lpstr>
      <vt:lpstr>PowerPoint Presentation</vt:lpstr>
      <vt:lpstr>CLUSTERING NEWS ARTICLES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LIMITATION</vt:lpstr>
      <vt:lpstr>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ON: Animation</dc:title>
  <dc:creator>COMSOL</dc:creator>
  <cp:lastModifiedBy>DELL</cp:lastModifiedBy>
  <cp:revision>240</cp:revision>
  <dcterms:created xsi:type="dcterms:W3CDTF">2018-11-21T08:41:40Z</dcterms:created>
  <dcterms:modified xsi:type="dcterms:W3CDTF">2019-01-23T19:52:06Z</dcterms:modified>
</cp:coreProperties>
</file>