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105FD-253B-4B4E-A544-F44ACE379231}" v="12" dt="2025-03-26T11:35:15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6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2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7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61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42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7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7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B3940F2-5518-C08D-A428-4390DA657E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24619" b="19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C89C1-A765-1DC7-B41E-7ED5B299F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Predicting Length of Hospital Stay Using Machine Learning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B4468-254A-CF2D-753A-29A9FABF3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Presenter: Nusrat Asrafi</a:t>
            </a:r>
          </a:p>
          <a:p>
            <a:r>
              <a:rPr lang="en-US"/>
              <a:t>Date: 3/25/2025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2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94CC-AB03-7962-E024-DC4A65B9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sz="2500"/>
              <a:t>Recommendations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EC1F-BB09-0218-B129-3CF72D8E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Operational Planning: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Utilize predictive model insights for better hospital bed allocation and staff scheduling.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Proactively manage patient discharge planning to improve turnover rates.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Risk-Based Management: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High-risk patients (predicted long stays) should receive early intervention and specialized care.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Implement targeted strategies to reduce hospitalization time and improve recovery rates.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Future Research: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Explore deep learning techniques to improve predictive accuracy.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Incorporate external datasets, such as socioeconomic and lifestyle factors, to enhance model insights.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Extend the model’s application to outpatient and rehabilitation settings for broader healthcare benefits.</a:t>
            </a:r>
          </a:p>
        </p:txBody>
      </p:sp>
    </p:spTree>
    <p:extLst>
      <p:ext uri="{BB962C8B-B14F-4D97-AF65-F5344CB8AC3E}">
        <p14:creationId xmlns:p14="http://schemas.microsoft.com/office/powerpoint/2010/main" val="256052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6CC7F-B778-4942-2FC3-C3637857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BAA6-3198-E048-5948-9B0F0C07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Machine learning effectively predicts hospital stays and provides actionable insights for hospital management.</a:t>
            </a:r>
          </a:p>
          <a:p>
            <a:r>
              <a:rPr lang="en-US">
                <a:solidFill>
                  <a:schemeClr val="tx1"/>
                </a:solidFill>
              </a:rPr>
              <a:t>The model supports proactive decision-making, leading to optimized resource utilization and improved patient outcomes.</a:t>
            </a:r>
          </a:p>
          <a:p>
            <a:r>
              <a:rPr lang="en-US">
                <a:solidFill>
                  <a:schemeClr val="tx1"/>
                </a:solidFill>
              </a:rPr>
              <a:t>Future refinements, including the addition of external factors and advanced algorithms, can further enhance its predictive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68808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113AC-FF16-DBB6-73E9-F67BB03D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/>
              <a:t>Q&amp;A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9346-1743-A5DB-B163-1D2F45D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Thank You!</a:t>
            </a:r>
          </a:p>
          <a:p>
            <a:r>
              <a:rPr lang="en-US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104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B72B-3D58-A86B-A391-F73EA8CF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083" y="941424"/>
            <a:ext cx="4060474" cy="3248611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888C-0F6A-8E27-0BFA-7D732A90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424"/>
            <a:ext cx="6261337" cy="47589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Objective: Develop a machine learning model to predict hospital stay duration.</a:t>
            </a:r>
          </a:p>
          <a:p>
            <a:pPr>
              <a:lnSpc>
                <a:spcPct val="90000"/>
              </a:lnSpc>
            </a:pPr>
            <a:r>
              <a:rPr lang="en-US" sz="1100"/>
              <a:t>Significance: 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Helps in resource optimization, 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cost reduction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improved patient care.</a:t>
            </a:r>
          </a:p>
          <a:p>
            <a:pPr>
              <a:lnSpc>
                <a:spcPct val="90000"/>
              </a:lnSpc>
            </a:pPr>
            <a:r>
              <a:rPr lang="en-US" sz="1100"/>
              <a:t>Challenges in Healthcare: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Unexpected long stays increase hospital costs and burden resources.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Underestimated stays can lead to poor planning and delayed patient care.</a:t>
            </a:r>
          </a:p>
          <a:p>
            <a:pPr>
              <a:lnSpc>
                <a:spcPct val="90000"/>
              </a:lnSpc>
            </a:pPr>
            <a:r>
              <a:rPr lang="en-US" sz="1100"/>
              <a:t>Machine Learning Impact: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Provides data-driven decision-</a:t>
            </a:r>
            <a:r>
              <a:rPr lang="en-US" sz="1100" err="1"/>
              <a:t>making.Enhances</a:t>
            </a:r>
            <a:r>
              <a:rPr lang="en-US" sz="1100"/>
              <a:t> prediction accuracy beyond traditional statistical methods.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Assists in risk assessment for better patient management.</a:t>
            </a:r>
          </a:p>
          <a:p>
            <a:pPr>
              <a:lnSpc>
                <a:spcPct val="90000"/>
              </a:lnSpc>
            </a:pPr>
            <a:r>
              <a:rPr lang="en-US" sz="1100"/>
              <a:t>Potential Benefits: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Reduces patient discharge </a:t>
            </a:r>
            <a:r>
              <a:rPr lang="en-US" sz="1100" err="1"/>
              <a:t>delays.Helps</a:t>
            </a:r>
            <a:r>
              <a:rPr lang="en-US" sz="1100"/>
              <a:t> families and caregivers plan accordingly.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Improves hospital workflow and staff allocation.</a:t>
            </a:r>
          </a:p>
        </p:txBody>
      </p:sp>
    </p:spTree>
    <p:extLst>
      <p:ext uri="{BB962C8B-B14F-4D97-AF65-F5344CB8AC3E}">
        <p14:creationId xmlns:p14="http://schemas.microsoft.com/office/powerpoint/2010/main" val="132060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27F5-A912-1C93-F1D5-B73DF507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870E-047A-4778-5DB6-026EAB54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Hospitals struggle with bed occupancy and patient flow management.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Inefficiencies in patient flow can lead to overcrowding, resource misallocation, and increased wait times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.Predicting hospital stay duration (short, medium, long) enables efficient decision-making and optimized patient management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.A reliable predictive model can help hospitals plan better, reduce emergency room congestion, and improve patient satisfaction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.Understanding the factors that contribute to longer stays can also help in designing targeted interventions for at-risk patients.</a:t>
            </a:r>
          </a:p>
        </p:txBody>
      </p:sp>
    </p:spTree>
    <p:extLst>
      <p:ext uri="{BB962C8B-B14F-4D97-AF65-F5344CB8AC3E}">
        <p14:creationId xmlns:p14="http://schemas.microsoft.com/office/powerpoint/2010/main" val="409945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5368-C8B0-9E2A-A39C-61CED2BF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 &amp; Preprocessing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2FD3D1-9AFF-1977-8428-30036F3A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Dataset: Collected from electronic health records, includes medical history, lab results, demographics, and hospital stay duration from Kaggle (Hospital Length of stay Prediction dataset Microsoft)</a:t>
            </a:r>
          </a:p>
          <a:p>
            <a:pPr>
              <a:lnSpc>
                <a:spcPct val="90000"/>
              </a:lnSpc>
            </a:pPr>
            <a:r>
              <a:rPr lang="en-US" sz="1000"/>
              <a:t>Data Cleaning: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Imputed missing values using statistical methods.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Encoded categorical variables using Label Encoding for machine learning compatibility.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Standardized numerical features to ensure uniformity across different scales.</a:t>
            </a:r>
          </a:p>
          <a:p>
            <a:pPr>
              <a:lnSpc>
                <a:spcPct val="90000"/>
              </a:lnSpc>
            </a:pPr>
            <a:r>
              <a:rPr lang="en-US" sz="1000"/>
              <a:t>Feature Engineering: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Converted date-related columns into a usable datetime format.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Classified the length of stay into categories: Short (1-3 days), Medium (4-7 days), and Long (8+ days).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Derived new features from existing data, such as age groups and risk scores.</a:t>
            </a:r>
          </a:p>
          <a:p>
            <a:pPr>
              <a:lnSpc>
                <a:spcPct val="90000"/>
              </a:lnSpc>
            </a:pPr>
            <a:r>
              <a:rPr lang="en-US" sz="1000"/>
              <a:t>Train-Test 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Split:80% of the data used for training, 20% reserved for testing to evaluate model performance.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Ensured a balanced distribution of stay categories across train-test sets to prevent bias.</a:t>
            </a:r>
          </a:p>
        </p:txBody>
      </p:sp>
    </p:spTree>
    <p:extLst>
      <p:ext uri="{BB962C8B-B14F-4D97-AF65-F5344CB8AC3E}">
        <p14:creationId xmlns:p14="http://schemas.microsoft.com/office/powerpoint/2010/main" val="191962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1897B-5A7D-79EF-8DAD-702C7E53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Model 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C563-187D-18E6-AEC6-7CAC83FD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Algorithms Tested: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Random Forest: An ensemble learning method that reduces overfitting and improves prediction accuracy.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XGBoost: A gradient boosting algorithm known for its speed and efficiency in handling structured data.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Hyperparameter Tuning: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Used Grid Search to fine-tune model parameters and achieve the best performance.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Tested different tree depths, learning rates, and number of estimators for optimization.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Evaluation Metrics: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Accuracy: Measures the proportion of correct predictions.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Precision &amp; Recall: Evaluates the model’s effectiveness in classifying different stay durations.</a:t>
            </a:r>
          </a:p>
          <a:p>
            <a:pPr lvl="1"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F1-Score: Balances precision and recall to provide a comprehensive performance measure.</a:t>
            </a:r>
          </a:p>
        </p:txBody>
      </p:sp>
    </p:spTree>
    <p:extLst>
      <p:ext uri="{BB962C8B-B14F-4D97-AF65-F5344CB8AC3E}">
        <p14:creationId xmlns:p14="http://schemas.microsoft.com/office/powerpoint/2010/main" val="384656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80841-41F8-E7D4-6571-0ECF1A05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/>
              <a:t>Findings and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EE12-5066-0AF7-D9BD-7F6FCC52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Best Model: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The Xgboost model outperformed other algorithms with an accuracy of 91%.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Provided a robust classification of hospital stay duration with minimal overfitting.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Feature Importance: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Lab results, patient age, and certain demographic factors were the most influential predictors.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Diagnosis-related features and previous hospitalization history also played significant roles.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Confusion Matrix Analysis: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Short Stay: High classification accuracy with minimal misclassification.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Medium Stay: Moderate misclassification due to overlapping patient conditions.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Long Stay: Well-classified with few errors, indicating a strong model performance for long-duration predictions.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Model Insights: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The model is particularly useful in identifying patients at risk of prolonged hospitalization.</a:t>
            </a:r>
          </a:p>
          <a:p>
            <a:pPr lvl="1">
              <a:lnSpc>
                <a:spcPct val="90000"/>
              </a:lnSpc>
            </a:pPr>
            <a:r>
              <a:rPr lang="en-US" sz="1000">
                <a:solidFill>
                  <a:schemeClr val="tx1"/>
                </a:solidFill>
              </a:rPr>
              <a:t>Additional improvements could be made by integrating more external factors like socioeconomic status and lifestyle habits.</a:t>
            </a:r>
          </a:p>
        </p:txBody>
      </p:sp>
    </p:spTree>
    <p:extLst>
      <p:ext uri="{BB962C8B-B14F-4D97-AF65-F5344CB8AC3E}">
        <p14:creationId xmlns:p14="http://schemas.microsoft.com/office/powerpoint/2010/main" val="18052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CE60-2895-D66A-F3FF-9C8BE4F6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Feature Importance</a:t>
            </a:r>
          </a:p>
        </p:txBody>
      </p:sp>
      <p:sp>
        <p:nvSpPr>
          <p:cNvPr id="1044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EF20D03-0D4F-A0EA-C7AF-CB94B2DD66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" r="-2" b="-2"/>
          <a:stretch/>
        </p:blipFill>
        <p:spPr bwMode="auto"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53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7F496-ED1F-D33D-873E-C45BD409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 Insights</a:t>
            </a:r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781A2D2A-24D5-0585-8829-AFE1167B4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02" b="-2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2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4941C-68E8-AB3F-24C0-A6E672B6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Confusion Matrix</a:t>
            </a:r>
          </a:p>
        </p:txBody>
      </p:sp>
      <p:sp>
        <p:nvSpPr>
          <p:cNvPr id="3091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55AAF5-6681-2859-8A29-C234246ABB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5" r="-2" b="-2"/>
          <a:stretch/>
        </p:blipFill>
        <p:spPr bwMode="auto"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8" name="Straight Connector 3097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6387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915</TotalTime>
  <Words>765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Predicting Length of Hospital Stay Using Machine Learning </vt:lpstr>
      <vt:lpstr>Introduction</vt:lpstr>
      <vt:lpstr>Problem Statement</vt:lpstr>
      <vt:lpstr>Data Exploration &amp; Preprocessing</vt:lpstr>
      <vt:lpstr>Model Development</vt:lpstr>
      <vt:lpstr>Findings and Results</vt:lpstr>
      <vt:lpstr>Feature Importance</vt:lpstr>
      <vt:lpstr>Model Insights</vt:lpstr>
      <vt:lpstr>Confusion Matrix</vt:lpstr>
      <vt:lpstr>Recommendations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Nusrat Asrafi</dc:creator>
  <cp:lastModifiedBy>Nusrat Asrafi</cp:lastModifiedBy>
  <cp:revision>2</cp:revision>
  <dcterms:created xsi:type="dcterms:W3CDTF">2025-03-25T20:22:13Z</dcterms:created>
  <dcterms:modified xsi:type="dcterms:W3CDTF">2025-03-26T11:37:25Z</dcterms:modified>
</cp:coreProperties>
</file>