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obster"/>
      <p:regular r:id="rId30"/>
    </p:embeddedFont>
    <p:embeddedFont>
      <p:font typeface="Fira Sans Condensed ExtraBold"/>
      <p:bold r:id="rId31"/>
      <p:boldItalic r:id="rId32"/>
    </p:embeddedFont>
    <p:embeddedFont>
      <p:font typeface="Fira Sans Condensed Medium"/>
      <p:regular r:id="rId33"/>
      <p:bold r:id="rId34"/>
      <p:italic r:id="rId35"/>
      <p:boldItalic r:id="rId36"/>
    </p:embeddedFont>
    <p:embeddedFont>
      <p:font typeface="Fira Sans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58466A-B26A-4BB7-AECB-2E4F95D82AA3}">
  <a:tblStyle styleId="{8C58466A-B26A-4BB7-AECB-2E4F95D82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ExtraBold-bold.fntdata"/><Relationship Id="rId30" Type="http://schemas.openxmlformats.org/officeDocument/2006/relationships/font" Target="fonts/Lobster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ExtraBold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034631e72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034631e7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029dc6a2f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029dc6a2f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029dc6a2f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029dc6a2f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9f7b0691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9f7b0691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9f7b06919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9f7b06919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9f7b06919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9f7b06919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029dc6a2f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029dc6a2f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029dc6a2f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029dc6a2f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029dc6a2f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029dc6a2f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029dc6a2fc_0_3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029dc6a2fc_0_3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5e473b043_0_17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5e473b043_0_17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029dc6a2fc_0_3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029dc6a2fc_0_3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34631e721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34631e721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34631e721_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34631e721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8cc07cafa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8cc07cafa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75e473b043_0_17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75e473b043_0_17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bd4e4ff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6bd4e4ff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029dc6a2f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029dc6a2f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9dc6a2f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9dc6a2f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029dc6a2f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029dc6a2f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034631e7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034631e7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029dc6a2f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029dc6a2f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93dc57de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93dc57d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11700" y="31522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05" name="Google Shape;10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6" name="Google Shape;106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12" name="Google Shape;112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1580250" y="958150"/>
            <a:ext cx="5983500" cy="17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13"/>
          <p:cNvSpPr/>
          <p:nvPr/>
        </p:nvSpPr>
        <p:spPr>
          <a:xfrm>
            <a:off x="-337847" y="3523525"/>
            <a:ext cx="2102148" cy="984656"/>
          </a:xfrm>
          <a:custGeom>
            <a:rect b="b" l="l" r="r" t="t"/>
            <a:pathLst>
              <a:path extrusionOk="0" h="41199" w="87956">
                <a:moveTo>
                  <a:pt x="29208" y="0"/>
                </a:moveTo>
                <a:lnTo>
                  <a:pt x="15871" y="482"/>
                </a:lnTo>
                <a:lnTo>
                  <a:pt x="6583" y="9769"/>
                </a:lnTo>
                <a:cubicBezTo>
                  <a:pt x="5966" y="9315"/>
                  <a:pt x="5225" y="9089"/>
                  <a:pt x="4470" y="9089"/>
                </a:cubicBezTo>
                <a:cubicBezTo>
                  <a:pt x="3459" y="9089"/>
                  <a:pt x="2421" y="9494"/>
                  <a:pt x="1620" y="10295"/>
                </a:cubicBezTo>
                <a:cubicBezTo>
                  <a:pt x="87" y="11828"/>
                  <a:pt x="0" y="14228"/>
                  <a:pt x="1426" y="15653"/>
                </a:cubicBezTo>
                <a:cubicBezTo>
                  <a:pt x="2106" y="16333"/>
                  <a:pt x="3007" y="16669"/>
                  <a:pt x="3929" y="16669"/>
                </a:cubicBezTo>
                <a:cubicBezTo>
                  <a:pt x="4943" y="16669"/>
                  <a:pt x="5983" y="16264"/>
                  <a:pt x="6786" y="15461"/>
                </a:cubicBezTo>
                <a:cubicBezTo>
                  <a:pt x="8185" y="14060"/>
                  <a:pt x="8374" y="11941"/>
                  <a:pt x="7312" y="10497"/>
                </a:cubicBezTo>
                <a:lnTo>
                  <a:pt x="16313" y="1495"/>
                </a:lnTo>
                <a:lnTo>
                  <a:pt x="28797" y="1045"/>
                </a:lnTo>
                <a:lnTo>
                  <a:pt x="44884" y="17133"/>
                </a:lnTo>
                <a:lnTo>
                  <a:pt x="44398" y="30620"/>
                </a:lnTo>
                <a:lnTo>
                  <a:pt x="48861" y="35083"/>
                </a:lnTo>
                <a:cubicBezTo>
                  <a:pt x="47560" y="36617"/>
                  <a:pt x="47555" y="38834"/>
                  <a:pt x="48903" y="40182"/>
                </a:cubicBezTo>
                <a:cubicBezTo>
                  <a:pt x="49583" y="40862"/>
                  <a:pt x="50483" y="41199"/>
                  <a:pt x="51405" y="41199"/>
                </a:cubicBezTo>
                <a:cubicBezTo>
                  <a:pt x="52419" y="41199"/>
                  <a:pt x="53459" y="40793"/>
                  <a:pt x="54261" y="39990"/>
                </a:cubicBezTo>
                <a:cubicBezTo>
                  <a:pt x="55794" y="38457"/>
                  <a:pt x="55881" y="36057"/>
                  <a:pt x="54455" y="34631"/>
                </a:cubicBezTo>
                <a:cubicBezTo>
                  <a:pt x="53776" y="33952"/>
                  <a:pt x="52877" y="33617"/>
                  <a:pt x="51957" y="33617"/>
                </a:cubicBezTo>
                <a:cubicBezTo>
                  <a:pt x="51150" y="33617"/>
                  <a:pt x="50326" y="33875"/>
                  <a:pt x="49618" y="34385"/>
                </a:cubicBezTo>
                <a:lnTo>
                  <a:pt x="45444" y="30210"/>
                </a:lnTo>
                <a:lnTo>
                  <a:pt x="45904" y="17425"/>
                </a:lnTo>
                <a:lnTo>
                  <a:pt x="62057" y="16843"/>
                </a:lnTo>
                <a:lnTo>
                  <a:pt x="67537" y="22322"/>
                </a:lnTo>
                <a:cubicBezTo>
                  <a:pt x="66342" y="23850"/>
                  <a:pt x="66372" y="25981"/>
                  <a:pt x="67682" y="27293"/>
                </a:cubicBezTo>
                <a:cubicBezTo>
                  <a:pt x="68362" y="27972"/>
                  <a:pt x="69262" y="28308"/>
                  <a:pt x="70184" y="28308"/>
                </a:cubicBezTo>
                <a:cubicBezTo>
                  <a:pt x="71198" y="28308"/>
                  <a:pt x="72238" y="27902"/>
                  <a:pt x="73041" y="27099"/>
                </a:cubicBezTo>
                <a:cubicBezTo>
                  <a:pt x="74574" y="25566"/>
                  <a:pt x="74660" y="23167"/>
                  <a:pt x="73234" y="21741"/>
                </a:cubicBezTo>
                <a:cubicBezTo>
                  <a:pt x="72556" y="21062"/>
                  <a:pt x="71658" y="20727"/>
                  <a:pt x="70737" y="20727"/>
                </a:cubicBezTo>
                <a:cubicBezTo>
                  <a:pt x="69879" y="20727"/>
                  <a:pt x="69001" y="21019"/>
                  <a:pt x="68264" y="21595"/>
                </a:cubicBezTo>
                <a:lnTo>
                  <a:pt x="62990" y="16320"/>
                </a:lnTo>
                <a:lnTo>
                  <a:pt x="72221" y="7089"/>
                </a:lnTo>
                <a:lnTo>
                  <a:pt x="79996" y="6809"/>
                </a:lnTo>
                <a:cubicBezTo>
                  <a:pt x="80093" y="7560"/>
                  <a:pt x="80416" y="8271"/>
                  <a:pt x="80978" y="8832"/>
                </a:cubicBezTo>
                <a:cubicBezTo>
                  <a:pt x="81657" y="9512"/>
                  <a:pt x="82557" y="9848"/>
                  <a:pt x="83479" y="9848"/>
                </a:cubicBezTo>
                <a:cubicBezTo>
                  <a:pt x="84493" y="9848"/>
                  <a:pt x="85533" y="9442"/>
                  <a:pt x="86336" y="8639"/>
                </a:cubicBezTo>
                <a:cubicBezTo>
                  <a:pt x="87869" y="7106"/>
                  <a:pt x="87956" y="4707"/>
                  <a:pt x="86529" y="3281"/>
                </a:cubicBezTo>
                <a:cubicBezTo>
                  <a:pt x="85850" y="2601"/>
                  <a:pt x="84950" y="2265"/>
                  <a:pt x="84027" y="2265"/>
                </a:cubicBezTo>
                <a:cubicBezTo>
                  <a:pt x="83013" y="2265"/>
                  <a:pt x="81973" y="2671"/>
                  <a:pt x="81170" y="3474"/>
                </a:cubicBezTo>
                <a:cubicBezTo>
                  <a:pt x="80513" y="4131"/>
                  <a:pt x="80124" y="4948"/>
                  <a:pt x="80003" y="5779"/>
                </a:cubicBezTo>
                <a:lnTo>
                  <a:pt x="71780" y="6075"/>
                </a:lnTo>
                <a:lnTo>
                  <a:pt x="62042" y="15814"/>
                </a:lnTo>
                <a:lnTo>
                  <a:pt x="45611" y="16405"/>
                </a:lnTo>
                <a:lnTo>
                  <a:pt x="292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10800000">
            <a:off x="7474500" y="239261"/>
            <a:ext cx="2723023" cy="1184866"/>
          </a:xfrm>
          <a:custGeom>
            <a:rect b="b" l="l" r="r" t="t"/>
            <a:pathLst>
              <a:path extrusionOk="0" h="49576" w="113934">
                <a:moveTo>
                  <a:pt x="110004" y="1"/>
                </a:moveTo>
                <a:cubicBezTo>
                  <a:pt x="108991" y="1"/>
                  <a:pt x="107950" y="407"/>
                  <a:pt x="107148" y="1209"/>
                </a:cubicBezTo>
                <a:cubicBezTo>
                  <a:pt x="106465" y="1893"/>
                  <a:pt x="106070" y="2748"/>
                  <a:pt x="105968" y="3613"/>
                </a:cubicBezTo>
                <a:lnTo>
                  <a:pt x="90091" y="4185"/>
                </a:lnTo>
                <a:lnTo>
                  <a:pt x="78342" y="15934"/>
                </a:lnTo>
                <a:lnTo>
                  <a:pt x="61424" y="16545"/>
                </a:lnTo>
                <a:lnTo>
                  <a:pt x="52003" y="25966"/>
                </a:lnTo>
                <a:lnTo>
                  <a:pt x="19197" y="27148"/>
                </a:lnTo>
                <a:lnTo>
                  <a:pt x="6584" y="39761"/>
                </a:lnTo>
                <a:cubicBezTo>
                  <a:pt x="5966" y="39306"/>
                  <a:pt x="5226" y="39081"/>
                  <a:pt x="4471" y="39081"/>
                </a:cubicBezTo>
                <a:cubicBezTo>
                  <a:pt x="3459" y="39081"/>
                  <a:pt x="2421" y="39486"/>
                  <a:pt x="1620" y="40288"/>
                </a:cubicBezTo>
                <a:cubicBezTo>
                  <a:pt x="87" y="41821"/>
                  <a:pt x="0" y="44220"/>
                  <a:pt x="1427" y="45646"/>
                </a:cubicBezTo>
                <a:cubicBezTo>
                  <a:pt x="2106" y="46325"/>
                  <a:pt x="3006" y="46661"/>
                  <a:pt x="3929" y="46661"/>
                </a:cubicBezTo>
                <a:cubicBezTo>
                  <a:pt x="4943" y="46661"/>
                  <a:pt x="5983" y="46255"/>
                  <a:pt x="6786" y="45452"/>
                </a:cubicBezTo>
                <a:cubicBezTo>
                  <a:pt x="8186" y="44053"/>
                  <a:pt x="8375" y="41933"/>
                  <a:pt x="7312" y="40489"/>
                </a:cubicBezTo>
                <a:lnTo>
                  <a:pt x="19638" y="28162"/>
                </a:lnTo>
                <a:lnTo>
                  <a:pt x="52018" y="26994"/>
                </a:lnTo>
                <a:lnTo>
                  <a:pt x="61377" y="36353"/>
                </a:lnTo>
                <a:lnTo>
                  <a:pt x="61170" y="42076"/>
                </a:lnTo>
                <a:cubicBezTo>
                  <a:pt x="60385" y="42240"/>
                  <a:pt x="59663" y="42631"/>
                  <a:pt x="59097" y="43201"/>
                </a:cubicBezTo>
                <a:cubicBezTo>
                  <a:pt x="57564" y="44734"/>
                  <a:pt x="57478" y="47134"/>
                  <a:pt x="58904" y="48559"/>
                </a:cubicBezTo>
                <a:cubicBezTo>
                  <a:pt x="59583" y="49239"/>
                  <a:pt x="60484" y="49575"/>
                  <a:pt x="61406" y="49575"/>
                </a:cubicBezTo>
                <a:cubicBezTo>
                  <a:pt x="62420" y="49575"/>
                  <a:pt x="63460" y="49170"/>
                  <a:pt x="64262" y="48367"/>
                </a:cubicBezTo>
                <a:cubicBezTo>
                  <a:pt x="65795" y="46834"/>
                  <a:pt x="65882" y="44434"/>
                  <a:pt x="64455" y="43008"/>
                </a:cubicBezTo>
                <a:cubicBezTo>
                  <a:pt x="63837" y="42390"/>
                  <a:pt x="63037" y="42057"/>
                  <a:pt x="62203" y="42002"/>
                </a:cubicBezTo>
                <a:lnTo>
                  <a:pt x="62422" y="35943"/>
                </a:lnTo>
                <a:lnTo>
                  <a:pt x="52951" y="26473"/>
                </a:lnTo>
                <a:lnTo>
                  <a:pt x="61865" y="17560"/>
                </a:lnTo>
                <a:lnTo>
                  <a:pt x="92792" y="16445"/>
                </a:lnTo>
                <a:cubicBezTo>
                  <a:pt x="92872" y="17231"/>
                  <a:pt x="93198" y="17980"/>
                  <a:pt x="93783" y="18566"/>
                </a:cubicBezTo>
                <a:cubicBezTo>
                  <a:pt x="94463" y="19245"/>
                  <a:pt x="95363" y="19581"/>
                  <a:pt x="96285" y="19581"/>
                </a:cubicBezTo>
                <a:cubicBezTo>
                  <a:pt x="97298" y="19581"/>
                  <a:pt x="98339" y="19175"/>
                  <a:pt x="99141" y="18372"/>
                </a:cubicBezTo>
                <a:cubicBezTo>
                  <a:pt x="100674" y="16839"/>
                  <a:pt x="100761" y="14440"/>
                  <a:pt x="99335" y="13014"/>
                </a:cubicBezTo>
                <a:cubicBezTo>
                  <a:pt x="98655" y="12335"/>
                  <a:pt x="97755" y="11999"/>
                  <a:pt x="96833" y="11999"/>
                </a:cubicBezTo>
                <a:cubicBezTo>
                  <a:pt x="95820" y="11999"/>
                  <a:pt x="94779" y="12405"/>
                  <a:pt x="93977" y="13208"/>
                </a:cubicBezTo>
                <a:cubicBezTo>
                  <a:pt x="93345" y="13839"/>
                  <a:pt x="92964" y="14617"/>
                  <a:pt x="92827" y="15413"/>
                </a:cubicBezTo>
                <a:lnTo>
                  <a:pt x="79852" y="15881"/>
                </a:lnTo>
                <a:lnTo>
                  <a:pt x="90533" y="5199"/>
                </a:lnTo>
                <a:lnTo>
                  <a:pt x="105984" y="4641"/>
                </a:lnTo>
                <a:cubicBezTo>
                  <a:pt x="106095" y="5356"/>
                  <a:pt x="106417" y="6031"/>
                  <a:pt x="106955" y="6568"/>
                </a:cubicBezTo>
                <a:cubicBezTo>
                  <a:pt x="107635" y="7247"/>
                  <a:pt x="108535" y="7583"/>
                  <a:pt x="109457" y="7583"/>
                </a:cubicBezTo>
                <a:cubicBezTo>
                  <a:pt x="110470" y="7583"/>
                  <a:pt x="111511" y="7177"/>
                  <a:pt x="112313" y="6374"/>
                </a:cubicBezTo>
                <a:cubicBezTo>
                  <a:pt x="113846" y="4841"/>
                  <a:pt x="113933" y="2442"/>
                  <a:pt x="112506" y="1016"/>
                </a:cubicBezTo>
                <a:cubicBezTo>
                  <a:pt x="111826" y="337"/>
                  <a:pt x="110926" y="1"/>
                  <a:pt x="1100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4"/>
          <p:cNvGrpSpPr/>
          <p:nvPr/>
        </p:nvGrpSpPr>
        <p:grpSpPr>
          <a:xfrm>
            <a:off x="-1820567" y="-1225066"/>
            <a:ext cx="4837456" cy="5007170"/>
            <a:chOff x="1279825" y="238125"/>
            <a:chExt cx="5060100" cy="5237625"/>
          </a:xfrm>
        </p:grpSpPr>
        <p:sp>
          <p:nvSpPr>
            <p:cNvPr id="124" name="Google Shape;124;p1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4"/>
          <p:cNvGrpSpPr/>
          <p:nvPr/>
        </p:nvGrpSpPr>
        <p:grpSpPr>
          <a:xfrm rot="10800000">
            <a:off x="3531323" y="1625446"/>
            <a:ext cx="6250236" cy="6469514"/>
            <a:chOff x="1279825" y="238125"/>
            <a:chExt cx="5060100" cy="5237625"/>
          </a:xfrm>
        </p:grpSpPr>
        <p:sp>
          <p:nvSpPr>
            <p:cNvPr id="130" name="Google Shape;130;p1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bullet points">
  <p:cSld name="TITLE_AND_BODY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672350" y="1194800"/>
            <a:ext cx="70557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9pPr>
          </a:lstStyle>
          <a:p/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39" name="Google Shape;139;p15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140" name="Google Shape;140;p1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2" type="title"/>
          </p:nvPr>
        </p:nvSpPr>
        <p:spPr>
          <a:xfrm>
            <a:off x="10285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10285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3" type="title"/>
          </p:nvPr>
        </p:nvSpPr>
        <p:spPr>
          <a:xfrm>
            <a:off x="3424350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3424350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5" type="title"/>
          </p:nvPr>
        </p:nvSpPr>
        <p:spPr>
          <a:xfrm>
            <a:off x="58200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6" type="subTitle"/>
          </p:nvPr>
        </p:nvSpPr>
        <p:spPr>
          <a:xfrm>
            <a:off x="58200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7" type="title"/>
          </p:nvPr>
        </p:nvSpPr>
        <p:spPr>
          <a:xfrm>
            <a:off x="2226488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8" type="subTitle"/>
          </p:nvPr>
        </p:nvSpPr>
        <p:spPr>
          <a:xfrm>
            <a:off x="2226488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9" type="title"/>
          </p:nvPr>
        </p:nvSpPr>
        <p:spPr>
          <a:xfrm>
            <a:off x="4622213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56" name="Google Shape;156;p1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57" name="Google Shape;157;p1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6"/>
          <p:cNvSpPr txBox="1"/>
          <p:nvPr>
            <p:ph idx="13" type="subTitle"/>
          </p:nvPr>
        </p:nvSpPr>
        <p:spPr>
          <a:xfrm>
            <a:off x="4622213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hasCustomPrompt="1" idx="14" type="title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4" name="Google Shape;164;p16"/>
          <p:cNvSpPr txBox="1"/>
          <p:nvPr>
            <p:ph hasCustomPrompt="1" idx="15" type="title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5" name="Google Shape;165;p16"/>
          <p:cNvSpPr txBox="1"/>
          <p:nvPr>
            <p:ph hasCustomPrompt="1" idx="16" type="title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6" name="Google Shape;166;p16"/>
          <p:cNvSpPr txBox="1"/>
          <p:nvPr>
            <p:ph hasCustomPrompt="1" idx="17" type="title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7" name="Google Shape;167;p16"/>
          <p:cNvSpPr txBox="1"/>
          <p:nvPr>
            <p:ph hasCustomPrompt="1" idx="18" type="title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TITLE_AND_BODY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7"/>
          <p:cNvGrpSpPr/>
          <p:nvPr/>
        </p:nvGrpSpPr>
        <p:grpSpPr>
          <a:xfrm rot="-5400000">
            <a:off x="-1262886" y="1857440"/>
            <a:ext cx="4264652" cy="4414270"/>
            <a:chOff x="1279825" y="238125"/>
            <a:chExt cx="5060100" cy="5237625"/>
          </a:xfrm>
        </p:grpSpPr>
        <p:sp>
          <p:nvSpPr>
            <p:cNvPr id="170" name="Google Shape;170;p1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flipH="1" rot="5400000">
            <a:off x="6142289" y="1857440"/>
            <a:ext cx="4264652" cy="4414270"/>
            <a:chOff x="1279825" y="238125"/>
            <a:chExt cx="5060100" cy="5237625"/>
          </a:xfrm>
        </p:grpSpPr>
        <p:sp>
          <p:nvSpPr>
            <p:cNvPr id="176" name="Google Shape;176;p1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7"/>
          <p:cNvSpPr txBox="1"/>
          <p:nvPr>
            <p:ph type="title"/>
          </p:nvPr>
        </p:nvSpPr>
        <p:spPr>
          <a:xfrm>
            <a:off x="219900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hasCustomPrompt="1" idx="2" type="title"/>
          </p:nvPr>
        </p:nvSpPr>
        <p:spPr>
          <a:xfrm>
            <a:off x="1080281" y="3271064"/>
            <a:ext cx="2090700" cy="32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7"/>
          <p:cNvSpPr txBox="1"/>
          <p:nvPr>
            <p:ph hasCustomPrompt="1" idx="3" type="title"/>
          </p:nvPr>
        </p:nvSpPr>
        <p:spPr>
          <a:xfrm>
            <a:off x="3526650" y="3271064"/>
            <a:ext cx="2090700" cy="32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7"/>
          <p:cNvSpPr txBox="1"/>
          <p:nvPr>
            <p:ph hasCustomPrompt="1" idx="4" type="title"/>
          </p:nvPr>
        </p:nvSpPr>
        <p:spPr>
          <a:xfrm>
            <a:off x="1080281" y="1352300"/>
            <a:ext cx="2090700" cy="32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/>
          <p:nvPr>
            <p:ph hasCustomPrompt="1" idx="5" type="title"/>
          </p:nvPr>
        </p:nvSpPr>
        <p:spPr>
          <a:xfrm>
            <a:off x="3526650" y="1352300"/>
            <a:ext cx="2090700" cy="32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/>
          <p:nvPr>
            <p:ph idx="6" type="ctrTitle"/>
          </p:nvPr>
        </p:nvSpPr>
        <p:spPr>
          <a:xfrm>
            <a:off x="1080281" y="3934935"/>
            <a:ext cx="2090700" cy="3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" type="subTitle"/>
          </p:nvPr>
        </p:nvSpPr>
        <p:spPr>
          <a:xfrm>
            <a:off x="1080281" y="4139276"/>
            <a:ext cx="209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7" type="ctrTitle"/>
          </p:nvPr>
        </p:nvSpPr>
        <p:spPr>
          <a:xfrm>
            <a:off x="3526650" y="3934935"/>
            <a:ext cx="2090700" cy="3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8" type="subTitle"/>
          </p:nvPr>
        </p:nvSpPr>
        <p:spPr>
          <a:xfrm>
            <a:off x="3526650" y="4139276"/>
            <a:ext cx="209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9" type="ctrTitle"/>
          </p:nvPr>
        </p:nvSpPr>
        <p:spPr>
          <a:xfrm>
            <a:off x="1080281" y="2016167"/>
            <a:ext cx="2090700" cy="3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13" type="subTitle"/>
          </p:nvPr>
        </p:nvSpPr>
        <p:spPr>
          <a:xfrm>
            <a:off x="1080281" y="2220513"/>
            <a:ext cx="209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14" type="ctrTitle"/>
          </p:nvPr>
        </p:nvSpPr>
        <p:spPr>
          <a:xfrm>
            <a:off x="3526650" y="2016167"/>
            <a:ext cx="2090700" cy="3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5" type="subTitle"/>
          </p:nvPr>
        </p:nvSpPr>
        <p:spPr>
          <a:xfrm>
            <a:off x="3526650" y="2220513"/>
            <a:ext cx="209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hasCustomPrompt="1" idx="16" type="title"/>
          </p:nvPr>
        </p:nvSpPr>
        <p:spPr>
          <a:xfrm>
            <a:off x="5973000" y="3271064"/>
            <a:ext cx="2090700" cy="32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7"/>
          <p:cNvSpPr txBox="1"/>
          <p:nvPr>
            <p:ph hasCustomPrompt="1" idx="17" type="title"/>
          </p:nvPr>
        </p:nvSpPr>
        <p:spPr>
          <a:xfrm>
            <a:off x="5973000" y="1352300"/>
            <a:ext cx="2090700" cy="32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7"/>
          <p:cNvSpPr txBox="1"/>
          <p:nvPr>
            <p:ph idx="18" type="ctrTitle"/>
          </p:nvPr>
        </p:nvSpPr>
        <p:spPr>
          <a:xfrm>
            <a:off x="5973000" y="3934935"/>
            <a:ext cx="2090700" cy="3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7" name="Google Shape;197;p17"/>
          <p:cNvSpPr txBox="1"/>
          <p:nvPr>
            <p:ph idx="19" type="subTitle"/>
          </p:nvPr>
        </p:nvSpPr>
        <p:spPr>
          <a:xfrm>
            <a:off x="5973000" y="4139276"/>
            <a:ext cx="209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20" type="ctrTitle"/>
          </p:nvPr>
        </p:nvSpPr>
        <p:spPr>
          <a:xfrm>
            <a:off x="5973000" y="2016167"/>
            <a:ext cx="2090700" cy="3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9" name="Google Shape;199;p17"/>
          <p:cNvSpPr txBox="1"/>
          <p:nvPr>
            <p:ph idx="21" type="subTitle"/>
          </p:nvPr>
        </p:nvSpPr>
        <p:spPr>
          <a:xfrm>
            <a:off x="5973000" y="2220513"/>
            <a:ext cx="209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713225" y="2358288"/>
            <a:ext cx="280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18"/>
          <p:cNvSpPr txBox="1"/>
          <p:nvPr>
            <p:ph hasCustomPrompt="1" idx="2" type="title"/>
          </p:nvPr>
        </p:nvSpPr>
        <p:spPr>
          <a:xfrm>
            <a:off x="713225" y="1047975"/>
            <a:ext cx="28041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" name="Google Shape;203;p18"/>
          <p:cNvSpPr txBox="1"/>
          <p:nvPr>
            <p:ph idx="1" type="subTitle"/>
          </p:nvPr>
        </p:nvSpPr>
        <p:spPr>
          <a:xfrm>
            <a:off x="713225" y="3302914"/>
            <a:ext cx="280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04" name="Google Shape;204;p18"/>
          <p:cNvGrpSpPr/>
          <p:nvPr/>
        </p:nvGrpSpPr>
        <p:grpSpPr>
          <a:xfrm>
            <a:off x="1484958" y="4198359"/>
            <a:ext cx="4837456" cy="5007170"/>
            <a:chOff x="1279825" y="238125"/>
            <a:chExt cx="5060100" cy="5237625"/>
          </a:xfrm>
        </p:grpSpPr>
        <p:sp>
          <p:nvSpPr>
            <p:cNvPr id="205" name="Google Shape;205;p1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8"/>
          <p:cNvGrpSpPr/>
          <p:nvPr/>
        </p:nvGrpSpPr>
        <p:grpSpPr>
          <a:xfrm rot="10800000">
            <a:off x="1574495" y="-3827191"/>
            <a:ext cx="4837456" cy="5007169"/>
            <a:chOff x="1279825" y="238125"/>
            <a:chExt cx="5060100" cy="5237625"/>
          </a:xfrm>
        </p:grpSpPr>
        <p:sp>
          <p:nvSpPr>
            <p:cNvPr id="211" name="Google Shape;211;p1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5597400" y="2352363"/>
            <a:ext cx="280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8" name="Google Shape;218;p19"/>
          <p:cNvSpPr txBox="1"/>
          <p:nvPr>
            <p:ph hasCustomPrompt="1" idx="2" type="title"/>
          </p:nvPr>
        </p:nvSpPr>
        <p:spPr>
          <a:xfrm>
            <a:off x="5597400" y="1042050"/>
            <a:ext cx="28041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9" name="Google Shape;219;p19"/>
          <p:cNvSpPr txBox="1"/>
          <p:nvPr>
            <p:ph idx="1" type="subTitle"/>
          </p:nvPr>
        </p:nvSpPr>
        <p:spPr>
          <a:xfrm>
            <a:off x="5597400" y="3297000"/>
            <a:ext cx="248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20" name="Google Shape;220;p19"/>
          <p:cNvGrpSpPr/>
          <p:nvPr/>
        </p:nvGrpSpPr>
        <p:grpSpPr>
          <a:xfrm>
            <a:off x="7441183" y="-2248479"/>
            <a:ext cx="4837456" cy="5007170"/>
            <a:chOff x="1279825" y="238125"/>
            <a:chExt cx="5060100" cy="5237625"/>
          </a:xfrm>
        </p:grpSpPr>
        <p:sp>
          <p:nvSpPr>
            <p:cNvPr id="221" name="Google Shape;221;p1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9"/>
          <p:cNvGrpSpPr/>
          <p:nvPr/>
        </p:nvGrpSpPr>
        <p:grpSpPr>
          <a:xfrm>
            <a:off x="5597408" y="3956496"/>
            <a:ext cx="4837456" cy="5007170"/>
            <a:chOff x="1279825" y="238125"/>
            <a:chExt cx="5060100" cy="5237625"/>
          </a:xfrm>
        </p:grpSpPr>
        <p:sp>
          <p:nvSpPr>
            <p:cNvPr id="227" name="Google Shape;227;p1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0"/>
          <p:cNvGrpSpPr/>
          <p:nvPr/>
        </p:nvGrpSpPr>
        <p:grpSpPr>
          <a:xfrm rot="-5400000">
            <a:off x="-1488194" y="807376"/>
            <a:ext cx="5456306" cy="5647731"/>
            <a:chOff x="1279825" y="238125"/>
            <a:chExt cx="5060100" cy="5237625"/>
          </a:xfrm>
        </p:grpSpPr>
        <p:sp>
          <p:nvSpPr>
            <p:cNvPr id="234" name="Google Shape;234;p2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0"/>
          <p:cNvGrpSpPr/>
          <p:nvPr/>
        </p:nvGrpSpPr>
        <p:grpSpPr>
          <a:xfrm rot="5400000">
            <a:off x="4771681" y="-1482449"/>
            <a:ext cx="5456306" cy="5647731"/>
            <a:chOff x="1279825" y="238125"/>
            <a:chExt cx="5060100" cy="5237625"/>
          </a:xfrm>
        </p:grpSpPr>
        <p:sp>
          <p:nvSpPr>
            <p:cNvPr id="240" name="Google Shape;240;p2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4259725" y="1290275"/>
            <a:ext cx="40476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9pPr>
          </a:lstStyle>
          <a:p/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5" name="Google Shape;25;p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5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1"/>
          <p:cNvGrpSpPr/>
          <p:nvPr/>
        </p:nvGrpSpPr>
        <p:grpSpPr>
          <a:xfrm rot="10800000">
            <a:off x="6266870" y="-2720016"/>
            <a:ext cx="4837456" cy="5007170"/>
            <a:chOff x="1279825" y="238125"/>
            <a:chExt cx="5060100" cy="5237625"/>
          </a:xfrm>
        </p:grpSpPr>
        <p:sp>
          <p:nvSpPr>
            <p:cNvPr id="249" name="Google Shape;249;p2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1"/>
          <p:cNvGrpSpPr/>
          <p:nvPr/>
        </p:nvGrpSpPr>
        <p:grpSpPr>
          <a:xfrm rot="10800000">
            <a:off x="-3449405" y="1795484"/>
            <a:ext cx="4837456" cy="5007169"/>
            <a:chOff x="1279825" y="238125"/>
            <a:chExt cx="5060100" cy="5237625"/>
          </a:xfrm>
        </p:grpSpPr>
        <p:sp>
          <p:nvSpPr>
            <p:cNvPr id="255" name="Google Shape;255;p2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1491900" y="3554000"/>
            <a:ext cx="61602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9pPr>
          </a:lstStyle>
          <a:p/>
        </p:txBody>
      </p:sp>
      <p:sp>
        <p:nvSpPr>
          <p:cNvPr id="261" name="Google Shape;261;p2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1">
  <p:cSld name="ONE_COLUMN_TEXT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64" name="Google Shape;264;p2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0" name="Google Shape;270;p22"/>
          <p:cNvSpPr txBox="1"/>
          <p:nvPr>
            <p:ph idx="2" type="title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1" name="Google Shape;271;p22"/>
          <p:cNvSpPr txBox="1"/>
          <p:nvPr>
            <p:ph idx="1" type="subTitle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3" type="title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3" name="Google Shape;273;p22"/>
          <p:cNvSpPr txBox="1"/>
          <p:nvPr>
            <p:ph idx="4" type="subTitle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2"/>
          <p:cNvSpPr txBox="1"/>
          <p:nvPr>
            <p:ph idx="5" type="title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5" name="Google Shape;275;p22"/>
          <p:cNvSpPr txBox="1"/>
          <p:nvPr>
            <p:ph idx="6" type="subTitle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2">
  <p:cSld name="ONE_COLUMN_TEXT_1_5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3"/>
          <p:cNvGrpSpPr/>
          <p:nvPr/>
        </p:nvGrpSpPr>
        <p:grpSpPr>
          <a:xfrm rot="-8100000">
            <a:off x="977594" y="265311"/>
            <a:ext cx="7971853" cy="8251532"/>
            <a:chOff x="1279825" y="238125"/>
            <a:chExt cx="5060100" cy="5237625"/>
          </a:xfrm>
        </p:grpSpPr>
        <p:sp>
          <p:nvSpPr>
            <p:cNvPr id="278" name="Google Shape;278;p2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 rot="2700000">
            <a:off x="825194" y="-3508877"/>
            <a:ext cx="7971853" cy="8251532"/>
            <a:chOff x="1279825" y="238125"/>
            <a:chExt cx="5060100" cy="5237625"/>
          </a:xfrm>
        </p:grpSpPr>
        <p:sp>
          <p:nvSpPr>
            <p:cNvPr id="284" name="Google Shape;284;p2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0" name="Google Shape;290;p23"/>
          <p:cNvSpPr txBox="1"/>
          <p:nvPr>
            <p:ph idx="2" type="title"/>
          </p:nvPr>
        </p:nvSpPr>
        <p:spPr>
          <a:xfrm>
            <a:off x="970925" y="13632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1" name="Google Shape;291;p23"/>
          <p:cNvSpPr txBox="1"/>
          <p:nvPr>
            <p:ph idx="1" type="subTitle"/>
          </p:nvPr>
        </p:nvSpPr>
        <p:spPr>
          <a:xfrm>
            <a:off x="713225" y="2886325"/>
            <a:ext cx="24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3"/>
          <p:cNvSpPr txBox="1"/>
          <p:nvPr>
            <p:ph idx="3" type="title"/>
          </p:nvPr>
        </p:nvSpPr>
        <p:spPr>
          <a:xfrm>
            <a:off x="3601350" y="24414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3" name="Google Shape;293;p23"/>
          <p:cNvSpPr txBox="1"/>
          <p:nvPr>
            <p:ph idx="4" type="subTitle"/>
          </p:nvPr>
        </p:nvSpPr>
        <p:spPr>
          <a:xfrm>
            <a:off x="3343650" y="3964500"/>
            <a:ext cx="24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5" type="title"/>
          </p:nvPr>
        </p:nvSpPr>
        <p:spPr>
          <a:xfrm>
            <a:off x="6231775" y="13632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5" name="Google Shape;295;p23"/>
          <p:cNvSpPr txBox="1"/>
          <p:nvPr>
            <p:ph idx="6" type="subTitle"/>
          </p:nvPr>
        </p:nvSpPr>
        <p:spPr>
          <a:xfrm>
            <a:off x="5974075" y="2886325"/>
            <a:ext cx="24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">
  <p:cSld name="ONE_COLUMN_TEXT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98" name="Google Shape;298;p2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2" type="title"/>
          </p:nvPr>
        </p:nvSpPr>
        <p:spPr>
          <a:xfrm>
            <a:off x="768300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5" name="Google Shape;305;p24"/>
          <p:cNvSpPr txBox="1"/>
          <p:nvPr>
            <p:ph idx="1" type="subTitle"/>
          </p:nvPr>
        </p:nvSpPr>
        <p:spPr>
          <a:xfrm>
            <a:off x="768300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idx="3" type="title"/>
          </p:nvPr>
        </p:nvSpPr>
        <p:spPr>
          <a:xfrm>
            <a:off x="2748584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7" name="Google Shape;307;p24"/>
          <p:cNvSpPr txBox="1"/>
          <p:nvPr>
            <p:ph idx="4" type="subTitle"/>
          </p:nvPr>
        </p:nvSpPr>
        <p:spPr>
          <a:xfrm>
            <a:off x="2748584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4"/>
          <p:cNvSpPr txBox="1"/>
          <p:nvPr>
            <p:ph idx="5" type="title"/>
          </p:nvPr>
        </p:nvSpPr>
        <p:spPr>
          <a:xfrm>
            <a:off x="4728868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24"/>
          <p:cNvSpPr txBox="1"/>
          <p:nvPr>
            <p:ph idx="6" type="subTitle"/>
          </p:nvPr>
        </p:nvSpPr>
        <p:spPr>
          <a:xfrm>
            <a:off x="4728868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7" type="title"/>
          </p:nvPr>
        </p:nvSpPr>
        <p:spPr>
          <a:xfrm>
            <a:off x="6709175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1" name="Google Shape;311;p24"/>
          <p:cNvSpPr txBox="1"/>
          <p:nvPr>
            <p:ph idx="8" type="subTitle"/>
          </p:nvPr>
        </p:nvSpPr>
        <p:spPr>
          <a:xfrm>
            <a:off x="6709175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2">
  <p:cSld name="CUSTOM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5"/>
          <p:cNvGrpSpPr/>
          <p:nvPr/>
        </p:nvGrpSpPr>
        <p:grpSpPr>
          <a:xfrm>
            <a:off x="-772817" y="4038359"/>
            <a:ext cx="4837456" cy="5007170"/>
            <a:chOff x="1279825" y="238125"/>
            <a:chExt cx="5060100" cy="5237625"/>
          </a:xfrm>
        </p:grpSpPr>
        <p:sp>
          <p:nvSpPr>
            <p:cNvPr id="314" name="Google Shape;314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5"/>
          <p:cNvGrpSpPr/>
          <p:nvPr/>
        </p:nvGrpSpPr>
        <p:grpSpPr>
          <a:xfrm rot="10800000">
            <a:off x="4893845" y="-2819641"/>
            <a:ext cx="4837456" cy="5007170"/>
            <a:chOff x="1279825" y="238125"/>
            <a:chExt cx="5060100" cy="5237625"/>
          </a:xfrm>
        </p:grpSpPr>
        <p:sp>
          <p:nvSpPr>
            <p:cNvPr id="320" name="Google Shape;320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5"/>
          <p:cNvSpPr txBox="1"/>
          <p:nvPr>
            <p:ph type="title"/>
          </p:nvPr>
        </p:nvSpPr>
        <p:spPr>
          <a:xfrm>
            <a:off x="672594" y="1413447"/>
            <a:ext cx="2555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0"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idx="1" type="subTitle"/>
          </p:nvPr>
        </p:nvSpPr>
        <p:spPr>
          <a:xfrm>
            <a:off x="672349" y="1769245"/>
            <a:ext cx="2555100" cy="594600"/>
          </a:xfrm>
          <a:prstGeom prst="rect">
            <a:avLst/>
          </a:prstGeom>
        </p:spPr>
        <p:txBody>
          <a:bodyPr anchorCtr="0" anchor="t" bIns="91425" lIns="360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7" name="Google Shape;327;p25"/>
          <p:cNvSpPr txBox="1"/>
          <p:nvPr>
            <p:ph idx="2" type="title"/>
          </p:nvPr>
        </p:nvSpPr>
        <p:spPr>
          <a:xfrm>
            <a:off x="5673869" y="2544672"/>
            <a:ext cx="2554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0"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3" type="subTitle"/>
          </p:nvPr>
        </p:nvSpPr>
        <p:spPr>
          <a:xfrm>
            <a:off x="5673625" y="2900471"/>
            <a:ext cx="2554500" cy="594600"/>
          </a:xfrm>
          <a:prstGeom prst="rect">
            <a:avLst/>
          </a:prstGeom>
        </p:spPr>
        <p:txBody>
          <a:bodyPr anchorCtr="0" anchor="t" bIns="91425" lIns="3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9" name="Google Shape;329;p25"/>
          <p:cNvSpPr txBox="1"/>
          <p:nvPr>
            <p:ph idx="4" type="title"/>
          </p:nvPr>
        </p:nvSpPr>
        <p:spPr>
          <a:xfrm>
            <a:off x="672594" y="2547999"/>
            <a:ext cx="2555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0"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5"/>
          <p:cNvSpPr txBox="1"/>
          <p:nvPr>
            <p:ph idx="5" type="subTitle"/>
          </p:nvPr>
        </p:nvSpPr>
        <p:spPr>
          <a:xfrm>
            <a:off x="672349" y="2903797"/>
            <a:ext cx="2555100" cy="594600"/>
          </a:xfrm>
          <a:prstGeom prst="rect">
            <a:avLst/>
          </a:prstGeom>
        </p:spPr>
        <p:txBody>
          <a:bodyPr anchorCtr="0" anchor="t" bIns="91425" lIns="360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31" name="Google Shape;331;p25"/>
          <p:cNvSpPr txBox="1"/>
          <p:nvPr>
            <p:ph idx="6" type="title"/>
          </p:nvPr>
        </p:nvSpPr>
        <p:spPr>
          <a:xfrm>
            <a:off x="5673620" y="3679224"/>
            <a:ext cx="2554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0"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25"/>
          <p:cNvSpPr txBox="1"/>
          <p:nvPr>
            <p:ph idx="7" type="subTitle"/>
          </p:nvPr>
        </p:nvSpPr>
        <p:spPr>
          <a:xfrm>
            <a:off x="5673375" y="4035022"/>
            <a:ext cx="2554500" cy="594600"/>
          </a:xfrm>
          <a:prstGeom prst="rect">
            <a:avLst/>
          </a:prstGeom>
        </p:spPr>
        <p:txBody>
          <a:bodyPr anchorCtr="0" anchor="t" bIns="91425" lIns="3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33" name="Google Shape;333;p25"/>
          <p:cNvSpPr txBox="1"/>
          <p:nvPr>
            <p:ph idx="8"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6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336" name="Google Shape;336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2" name="Google Shape;342;p26"/>
          <p:cNvSpPr txBox="1"/>
          <p:nvPr>
            <p:ph idx="2" type="title"/>
          </p:nvPr>
        </p:nvSpPr>
        <p:spPr>
          <a:xfrm>
            <a:off x="1620663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3" name="Google Shape;343;p26"/>
          <p:cNvSpPr txBox="1"/>
          <p:nvPr>
            <p:ph idx="1" type="subTitle"/>
          </p:nvPr>
        </p:nvSpPr>
        <p:spPr>
          <a:xfrm>
            <a:off x="1620663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6"/>
          <p:cNvSpPr txBox="1"/>
          <p:nvPr>
            <p:ph idx="3" type="title"/>
          </p:nvPr>
        </p:nvSpPr>
        <p:spPr>
          <a:xfrm>
            <a:off x="5133228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5" name="Google Shape;345;p26"/>
          <p:cNvSpPr txBox="1"/>
          <p:nvPr>
            <p:ph idx="4" type="subTitle"/>
          </p:nvPr>
        </p:nvSpPr>
        <p:spPr>
          <a:xfrm>
            <a:off x="5133228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7"/>
          <p:cNvGrpSpPr/>
          <p:nvPr/>
        </p:nvGrpSpPr>
        <p:grpSpPr>
          <a:xfrm rot="10800000">
            <a:off x="-2943905" y="2574771"/>
            <a:ext cx="4837456" cy="5007169"/>
            <a:chOff x="1279825" y="238125"/>
            <a:chExt cx="5060100" cy="5237625"/>
          </a:xfrm>
        </p:grpSpPr>
        <p:sp>
          <p:nvSpPr>
            <p:cNvPr id="348" name="Google Shape;348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7"/>
          <p:cNvGrpSpPr/>
          <p:nvPr/>
        </p:nvGrpSpPr>
        <p:grpSpPr>
          <a:xfrm rot="10800000">
            <a:off x="5709695" y="-3698604"/>
            <a:ext cx="4837456" cy="5007169"/>
            <a:chOff x="1279825" y="238125"/>
            <a:chExt cx="5060100" cy="5237625"/>
          </a:xfrm>
        </p:grpSpPr>
        <p:sp>
          <p:nvSpPr>
            <p:cNvPr id="354" name="Google Shape;354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7"/>
          <p:cNvGrpSpPr/>
          <p:nvPr/>
        </p:nvGrpSpPr>
        <p:grpSpPr>
          <a:xfrm rot="10800000">
            <a:off x="5657570" y="1514771"/>
            <a:ext cx="4837456" cy="5007170"/>
            <a:chOff x="1279825" y="238125"/>
            <a:chExt cx="5060100" cy="5237625"/>
          </a:xfrm>
        </p:grpSpPr>
        <p:sp>
          <p:nvSpPr>
            <p:cNvPr id="360" name="Google Shape;360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7"/>
          <p:cNvSpPr txBox="1"/>
          <p:nvPr>
            <p:ph type="title"/>
          </p:nvPr>
        </p:nvSpPr>
        <p:spPr>
          <a:xfrm>
            <a:off x="672350" y="436450"/>
            <a:ext cx="565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6" name="Google Shape;366;p27"/>
          <p:cNvSpPr txBox="1"/>
          <p:nvPr>
            <p:ph idx="2" type="title"/>
          </p:nvPr>
        </p:nvSpPr>
        <p:spPr>
          <a:xfrm>
            <a:off x="1620663" y="393990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7" name="Google Shape;367;p27"/>
          <p:cNvSpPr txBox="1"/>
          <p:nvPr>
            <p:ph idx="1" type="subTitle"/>
          </p:nvPr>
        </p:nvSpPr>
        <p:spPr>
          <a:xfrm>
            <a:off x="1620675" y="1989213"/>
            <a:ext cx="23901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7"/>
          <p:cNvSpPr txBox="1"/>
          <p:nvPr>
            <p:ph idx="3" type="title"/>
          </p:nvPr>
        </p:nvSpPr>
        <p:spPr>
          <a:xfrm>
            <a:off x="5133228" y="393990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9" name="Google Shape;369;p27"/>
          <p:cNvSpPr txBox="1"/>
          <p:nvPr>
            <p:ph idx="4" type="subTitle"/>
          </p:nvPr>
        </p:nvSpPr>
        <p:spPr>
          <a:xfrm>
            <a:off x="5133228" y="1989213"/>
            <a:ext cx="23901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3">
  <p:cSld name="CUSTOM_7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8"/>
          <p:cNvGrpSpPr/>
          <p:nvPr/>
        </p:nvGrpSpPr>
        <p:grpSpPr>
          <a:xfrm rot="10800000">
            <a:off x="-3479305" y="1094346"/>
            <a:ext cx="4837456" cy="5007170"/>
            <a:chOff x="1279825" y="238125"/>
            <a:chExt cx="5060100" cy="5237625"/>
          </a:xfrm>
        </p:grpSpPr>
        <p:sp>
          <p:nvSpPr>
            <p:cNvPr id="372" name="Google Shape;372;p2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8"/>
          <p:cNvGrpSpPr/>
          <p:nvPr/>
        </p:nvGrpSpPr>
        <p:grpSpPr>
          <a:xfrm rot="10800000">
            <a:off x="3625470" y="-3848529"/>
            <a:ext cx="4837456" cy="5007169"/>
            <a:chOff x="1279825" y="238125"/>
            <a:chExt cx="5060100" cy="5237625"/>
          </a:xfrm>
        </p:grpSpPr>
        <p:sp>
          <p:nvSpPr>
            <p:cNvPr id="378" name="Google Shape;378;p2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4" name="Google Shape;384;p28"/>
          <p:cNvSpPr txBox="1"/>
          <p:nvPr>
            <p:ph idx="2" type="title"/>
          </p:nvPr>
        </p:nvSpPr>
        <p:spPr>
          <a:xfrm>
            <a:off x="1620663" y="125852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28"/>
          <p:cNvSpPr txBox="1"/>
          <p:nvPr>
            <p:ph idx="1" type="subTitle"/>
          </p:nvPr>
        </p:nvSpPr>
        <p:spPr>
          <a:xfrm>
            <a:off x="1620663" y="364419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8"/>
          <p:cNvSpPr txBox="1"/>
          <p:nvPr>
            <p:ph idx="3" type="title"/>
          </p:nvPr>
        </p:nvSpPr>
        <p:spPr>
          <a:xfrm>
            <a:off x="5133228" y="125852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7" name="Google Shape;387;p28"/>
          <p:cNvSpPr txBox="1"/>
          <p:nvPr>
            <p:ph idx="4" type="subTitle"/>
          </p:nvPr>
        </p:nvSpPr>
        <p:spPr>
          <a:xfrm>
            <a:off x="5133228" y="364419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8" name="Google Shape;388;p28"/>
          <p:cNvGrpSpPr/>
          <p:nvPr/>
        </p:nvGrpSpPr>
        <p:grpSpPr>
          <a:xfrm rot="10800000">
            <a:off x="6119895" y="1466796"/>
            <a:ext cx="4837456" cy="5007170"/>
            <a:chOff x="1279825" y="238125"/>
            <a:chExt cx="5060100" cy="5237625"/>
          </a:xfrm>
        </p:grpSpPr>
        <p:sp>
          <p:nvSpPr>
            <p:cNvPr id="389" name="Google Shape;389;p2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6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hasCustomPrompt="1" type="title"/>
          </p:nvPr>
        </p:nvSpPr>
        <p:spPr>
          <a:xfrm>
            <a:off x="727050" y="1792763"/>
            <a:ext cx="4458300" cy="11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6" name="Google Shape;396;p29"/>
          <p:cNvSpPr txBox="1"/>
          <p:nvPr>
            <p:ph idx="1" type="body"/>
          </p:nvPr>
        </p:nvSpPr>
        <p:spPr>
          <a:xfrm>
            <a:off x="727050" y="2924963"/>
            <a:ext cx="44583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397" name="Google Shape;397;p29"/>
          <p:cNvGrpSpPr/>
          <p:nvPr/>
        </p:nvGrpSpPr>
        <p:grpSpPr>
          <a:xfrm rot="10800000">
            <a:off x="6682795" y="-3194329"/>
            <a:ext cx="4837456" cy="5007170"/>
            <a:chOff x="1279825" y="238125"/>
            <a:chExt cx="5060100" cy="5237625"/>
          </a:xfrm>
        </p:grpSpPr>
        <p:sp>
          <p:nvSpPr>
            <p:cNvPr id="398" name="Google Shape;398;p2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29"/>
          <p:cNvGrpSpPr/>
          <p:nvPr/>
        </p:nvGrpSpPr>
        <p:grpSpPr>
          <a:xfrm rot="10800000">
            <a:off x="212108" y="-2631754"/>
            <a:ext cx="4837456" cy="5007170"/>
            <a:chOff x="1279825" y="238125"/>
            <a:chExt cx="5060100" cy="5237625"/>
          </a:xfrm>
        </p:grpSpPr>
        <p:sp>
          <p:nvSpPr>
            <p:cNvPr id="404" name="Google Shape;404;p2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9"/>
          <p:cNvGrpSpPr/>
          <p:nvPr/>
        </p:nvGrpSpPr>
        <p:grpSpPr>
          <a:xfrm rot="10800000">
            <a:off x="2062745" y="2665771"/>
            <a:ext cx="4837456" cy="5007169"/>
            <a:chOff x="1279825" y="238125"/>
            <a:chExt cx="5060100" cy="5237625"/>
          </a:xfrm>
        </p:grpSpPr>
        <p:sp>
          <p:nvSpPr>
            <p:cNvPr id="410" name="Google Shape;410;p2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0"/>
          <p:cNvGrpSpPr/>
          <p:nvPr/>
        </p:nvGrpSpPr>
        <p:grpSpPr>
          <a:xfrm rot="10800000">
            <a:off x="6085433" y="-3416216"/>
            <a:ext cx="4837456" cy="5007169"/>
            <a:chOff x="1279825" y="238125"/>
            <a:chExt cx="5060100" cy="5237625"/>
          </a:xfrm>
        </p:grpSpPr>
        <p:sp>
          <p:nvSpPr>
            <p:cNvPr id="417" name="Google Shape;417;p3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0"/>
          <p:cNvGrpSpPr/>
          <p:nvPr/>
        </p:nvGrpSpPr>
        <p:grpSpPr>
          <a:xfrm rot="10800000">
            <a:off x="-2672417" y="3154859"/>
            <a:ext cx="4837456" cy="5007169"/>
            <a:chOff x="1279825" y="238125"/>
            <a:chExt cx="5060100" cy="5237625"/>
          </a:xfrm>
        </p:grpSpPr>
        <p:sp>
          <p:nvSpPr>
            <p:cNvPr id="423" name="Google Shape;423;p3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0"/>
          <p:cNvGrpSpPr/>
          <p:nvPr/>
        </p:nvGrpSpPr>
        <p:grpSpPr>
          <a:xfrm rot="10800000">
            <a:off x="713233" y="-3100741"/>
            <a:ext cx="4837456" cy="5007170"/>
            <a:chOff x="1279825" y="238125"/>
            <a:chExt cx="5060100" cy="5237625"/>
          </a:xfrm>
        </p:grpSpPr>
        <p:sp>
          <p:nvSpPr>
            <p:cNvPr id="429" name="Google Shape;429;p3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0"/>
          <p:cNvGrpSpPr/>
          <p:nvPr/>
        </p:nvGrpSpPr>
        <p:grpSpPr>
          <a:xfrm rot="10800000">
            <a:off x="5876908" y="1590959"/>
            <a:ext cx="4837456" cy="5007169"/>
            <a:chOff x="1279825" y="238125"/>
            <a:chExt cx="5060100" cy="5237625"/>
          </a:xfrm>
        </p:grpSpPr>
        <p:sp>
          <p:nvSpPr>
            <p:cNvPr id="435" name="Google Shape;435;p3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0"/>
          <p:cNvSpPr txBox="1"/>
          <p:nvPr>
            <p:ph hasCustomPrompt="1" type="title"/>
          </p:nvPr>
        </p:nvSpPr>
        <p:spPr>
          <a:xfrm>
            <a:off x="2772750" y="1084513"/>
            <a:ext cx="35985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441" name="Google Shape;441;p30"/>
          <p:cNvSpPr txBox="1"/>
          <p:nvPr>
            <p:ph idx="1" type="subTitle"/>
          </p:nvPr>
        </p:nvSpPr>
        <p:spPr>
          <a:xfrm>
            <a:off x="2772750" y="1590938"/>
            <a:ext cx="35985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0"/>
          <p:cNvSpPr txBox="1"/>
          <p:nvPr>
            <p:ph hasCustomPrompt="1" idx="2" type="title"/>
          </p:nvPr>
        </p:nvSpPr>
        <p:spPr>
          <a:xfrm>
            <a:off x="713225" y="2975363"/>
            <a:ext cx="35985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443" name="Google Shape;443;p30"/>
          <p:cNvSpPr txBox="1"/>
          <p:nvPr>
            <p:ph idx="3" type="subTitle"/>
          </p:nvPr>
        </p:nvSpPr>
        <p:spPr>
          <a:xfrm>
            <a:off x="713225" y="3481788"/>
            <a:ext cx="35985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0"/>
          <p:cNvSpPr txBox="1"/>
          <p:nvPr>
            <p:ph hasCustomPrompt="1" idx="4" type="title"/>
          </p:nvPr>
        </p:nvSpPr>
        <p:spPr>
          <a:xfrm>
            <a:off x="4832400" y="2975363"/>
            <a:ext cx="35985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445" name="Google Shape;445;p30"/>
          <p:cNvSpPr txBox="1"/>
          <p:nvPr>
            <p:ph idx="5" type="subTitle"/>
          </p:nvPr>
        </p:nvSpPr>
        <p:spPr>
          <a:xfrm>
            <a:off x="4832400" y="3481788"/>
            <a:ext cx="35985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NE_COLUMN_TEXT_1_2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448" name="Google Shape;448;p3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NE_COLUMN_TEXT_1_2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6" name="Google Shape;456;p32"/>
          <p:cNvSpPr/>
          <p:nvPr/>
        </p:nvSpPr>
        <p:spPr>
          <a:xfrm rot="10800000">
            <a:off x="7604928" y="3959700"/>
            <a:ext cx="2102148" cy="984656"/>
          </a:xfrm>
          <a:custGeom>
            <a:rect b="b" l="l" r="r" t="t"/>
            <a:pathLst>
              <a:path extrusionOk="0" h="41199" w="87956">
                <a:moveTo>
                  <a:pt x="29208" y="0"/>
                </a:moveTo>
                <a:lnTo>
                  <a:pt x="15871" y="482"/>
                </a:lnTo>
                <a:lnTo>
                  <a:pt x="6583" y="9769"/>
                </a:lnTo>
                <a:cubicBezTo>
                  <a:pt x="5966" y="9315"/>
                  <a:pt x="5225" y="9089"/>
                  <a:pt x="4470" y="9089"/>
                </a:cubicBezTo>
                <a:cubicBezTo>
                  <a:pt x="3459" y="9089"/>
                  <a:pt x="2421" y="9494"/>
                  <a:pt x="1620" y="10295"/>
                </a:cubicBezTo>
                <a:cubicBezTo>
                  <a:pt x="87" y="11828"/>
                  <a:pt x="0" y="14228"/>
                  <a:pt x="1426" y="15653"/>
                </a:cubicBezTo>
                <a:cubicBezTo>
                  <a:pt x="2106" y="16333"/>
                  <a:pt x="3007" y="16669"/>
                  <a:pt x="3929" y="16669"/>
                </a:cubicBezTo>
                <a:cubicBezTo>
                  <a:pt x="4943" y="16669"/>
                  <a:pt x="5983" y="16264"/>
                  <a:pt x="6786" y="15461"/>
                </a:cubicBezTo>
                <a:cubicBezTo>
                  <a:pt x="8185" y="14060"/>
                  <a:pt x="8374" y="11941"/>
                  <a:pt x="7312" y="10497"/>
                </a:cubicBezTo>
                <a:lnTo>
                  <a:pt x="16313" y="1495"/>
                </a:lnTo>
                <a:lnTo>
                  <a:pt x="28797" y="1045"/>
                </a:lnTo>
                <a:lnTo>
                  <a:pt x="44884" y="17133"/>
                </a:lnTo>
                <a:lnTo>
                  <a:pt x="44398" y="30620"/>
                </a:lnTo>
                <a:lnTo>
                  <a:pt x="48861" y="35083"/>
                </a:lnTo>
                <a:cubicBezTo>
                  <a:pt x="47560" y="36617"/>
                  <a:pt x="47555" y="38834"/>
                  <a:pt x="48903" y="40182"/>
                </a:cubicBezTo>
                <a:cubicBezTo>
                  <a:pt x="49583" y="40862"/>
                  <a:pt x="50483" y="41199"/>
                  <a:pt x="51405" y="41199"/>
                </a:cubicBezTo>
                <a:cubicBezTo>
                  <a:pt x="52419" y="41199"/>
                  <a:pt x="53459" y="40793"/>
                  <a:pt x="54261" y="39990"/>
                </a:cubicBezTo>
                <a:cubicBezTo>
                  <a:pt x="55794" y="38457"/>
                  <a:pt x="55881" y="36057"/>
                  <a:pt x="54455" y="34631"/>
                </a:cubicBezTo>
                <a:cubicBezTo>
                  <a:pt x="53776" y="33952"/>
                  <a:pt x="52877" y="33617"/>
                  <a:pt x="51957" y="33617"/>
                </a:cubicBezTo>
                <a:cubicBezTo>
                  <a:pt x="51150" y="33617"/>
                  <a:pt x="50326" y="33875"/>
                  <a:pt x="49618" y="34385"/>
                </a:cubicBezTo>
                <a:lnTo>
                  <a:pt x="45444" y="30210"/>
                </a:lnTo>
                <a:lnTo>
                  <a:pt x="45904" y="17425"/>
                </a:lnTo>
                <a:lnTo>
                  <a:pt x="62057" y="16843"/>
                </a:lnTo>
                <a:lnTo>
                  <a:pt x="67537" y="22322"/>
                </a:lnTo>
                <a:cubicBezTo>
                  <a:pt x="66342" y="23850"/>
                  <a:pt x="66372" y="25981"/>
                  <a:pt x="67682" y="27293"/>
                </a:cubicBezTo>
                <a:cubicBezTo>
                  <a:pt x="68362" y="27972"/>
                  <a:pt x="69262" y="28308"/>
                  <a:pt x="70184" y="28308"/>
                </a:cubicBezTo>
                <a:cubicBezTo>
                  <a:pt x="71198" y="28308"/>
                  <a:pt x="72238" y="27902"/>
                  <a:pt x="73041" y="27099"/>
                </a:cubicBezTo>
                <a:cubicBezTo>
                  <a:pt x="74574" y="25566"/>
                  <a:pt x="74660" y="23167"/>
                  <a:pt x="73234" y="21741"/>
                </a:cubicBezTo>
                <a:cubicBezTo>
                  <a:pt x="72556" y="21062"/>
                  <a:pt x="71658" y="20727"/>
                  <a:pt x="70737" y="20727"/>
                </a:cubicBezTo>
                <a:cubicBezTo>
                  <a:pt x="69879" y="20727"/>
                  <a:pt x="69001" y="21019"/>
                  <a:pt x="68264" y="21595"/>
                </a:cubicBezTo>
                <a:lnTo>
                  <a:pt x="62990" y="16320"/>
                </a:lnTo>
                <a:lnTo>
                  <a:pt x="72221" y="7089"/>
                </a:lnTo>
                <a:lnTo>
                  <a:pt x="79996" y="6809"/>
                </a:lnTo>
                <a:cubicBezTo>
                  <a:pt x="80093" y="7560"/>
                  <a:pt x="80416" y="8271"/>
                  <a:pt x="80978" y="8832"/>
                </a:cubicBezTo>
                <a:cubicBezTo>
                  <a:pt x="81657" y="9512"/>
                  <a:pt x="82557" y="9848"/>
                  <a:pt x="83479" y="9848"/>
                </a:cubicBezTo>
                <a:cubicBezTo>
                  <a:pt x="84493" y="9848"/>
                  <a:pt x="85533" y="9442"/>
                  <a:pt x="86336" y="8639"/>
                </a:cubicBezTo>
                <a:cubicBezTo>
                  <a:pt x="87869" y="7106"/>
                  <a:pt x="87956" y="4707"/>
                  <a:pt x="86529" y="3281"/>
                </a:cubicBezTo>
                <a:cubicBezTo>
                  <a:pt x="85850" y="2601"/>
                  <a:pt x="84950" y="2265"/>
                  <a:pt x="84027" y="2265"/>
                </a:cubicBezTo>
                <a:cubicBezTo>
                  <a:pt x="83013" y="2265"/>
                  <a:pt x="81973" y="2671"/>
                  <a:pt x="81170" y="3474"/>
                </a:cubicBezTo>
                <a:cubicBezTo>
                  <a:pt x="80513" y="4131"/>
                  <a:pt x="80124" y="4948"/>
                  <a:pt x="80003" y="5779"/>
                </a:cubicBezTo>
                <a:lnTo>
                  <a:pt x="71780" y="6075"/>
                </a:lnTo>
                <a:lnTo>
                  <a:pt x="62042" y="15814"/>
                </a:lnTo>
                <a:lnTo>
                  <a:pt x="45611" y="16405"/>
                </a:lnTo>
                <a:lnTo>
                  <a:pt x="29208" y="0"/>
                </a:lnTo>
                <a:close/>
              </a:path>
            </a:pathLst>
          </a:custGeom>
          <a:solidFill>
            <a:schemeClr val="dk2">
              <a:alpha val="44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 rot="10800000">
            <a:off x="6787861" y="-106541"/>
            <a:ext cx="2013814" cy="1486676"/>
          </a:xfrm>
          <a:custGeom>
            <a:rect b="b" l="l" r="r" t="t"/>
            <a:pathLst>
              <a:path extrusionOk="0" h="62204" w="84260">
                <a:moveTo>
                  <a:pt x="67998" y="0"/>
                </a:moveTo>
                <a:cubicBezTo>
                  <a:pt x="66985" y="0"/>
                  <a:pt x="65944" y="406"/>
                  <a:pt x="65142" y="1209"/>
                </a:cubicBezTo>
                <a:cubicBezTo>
                  <a:pt x="63609" y="2742"/>
                  <a:pt x="63522" y="5141"/>
                  <a:pt x="64948" y="6567"/>
                </a:cubicBezTo>
                <a:cubicBezTo>
                  <a:pt x="65517" y="7135"/>
                  <a:pt x="66241" y="7460"/>
                  <a:pt x="67002" y="7552"/>
                </a:cubicBezTo>
                <a:lnTo>
                  <a:pt x="66705" y="15815"/>
                </a:lnTo>
                <a:lnTo>
                  <a:pt x="14029" y="17714"/>
                </a:lnTo>
                <a:lnTo>
                  <a:pt x="13826" y="17722"/>
                </a:lnTo>
                <a:lnTo>
                  <a:pt x="1" y="31547"/>
                </a:lnTo>
                <a:lnTo>
                  <a:pt x="9278" y="40825"/>
                </a:lnTo>
                <a:lnTo>
                  <a:pt x="8778" y="54681"/>
                </a:lnTo>
                <a:cubicBezTo>
                  <a:pt x="7984" y="54818"/>
                  <a:pt x="7207" y="55199"/>
                  <a:pt x="6576" y="55829"/>
                </a:cubicBezTo>
                <a:cubicBezTo>
                  <a:pt x="5043" y="57362"/>
                  <a:pt x="4957" y="59761"/>
                  <a:pt x="6383" y="61188"/>
                </a:cubicBezTo>
                <a:cubicBezTo>
                  <a:pt x="7062" y="61867"/>
                  <a:pt x="7962" y="62203"/>
                  <a:pt x="8884" y="62203"/>
                </a:cubicBezTo>
                <a:cubicBezTo>
                  <a:pt x="9898" y="62203"/>
                  <a:pt x="10938" y="61797"/>
                  <a:pt x="11741" y="60994"/>
                </a:cubicBezTo>
                <a:cubicBezTo>
                  <a:pt x="13274" y="59461"/>
                  <a:pt x="13361" y="57062"/>
                  <a:pt x="11934" y="55636"/>
                </a:cubicBezTo>
                <a:cubicBezTo>
                  <a:pt x="11349" y="55050"/>
                  <a:pt x="10597" y="54723"/>
                  <a:pt x="9810" y="54643"/>
                </a:cubicBezTo>
                <a:lnTo>
                  <a:pt x="10323" y="40414"/>
                </a:lnTo>
                <a:lnTo>
                  <a:pt x="1457" y="31547"/>
                </a:lnTo>
                <a:lnTo>
                  <a:pt x="8679" y="24325"/>
                </a:lnTo>
                <a:lnTo>
                  <a:pt x="17297" y="32943"/>
                </a:lnTo>
                <a:lnTo>
                  <a:pt x="33073" y="32374"/>
                </a:lnTo>
                <a:cubicBezTo>
                  <a:pt x="33152" y="33162"/>
                  <a:pt x="33478" y="33913"/>
                  <a:pt x="34065" y="34500"/>
                </a:cubicBezTo>
                <a:cubicBezTo>
                  <a:pt x="34745" y="35179"/>
                  <a:pt x="35645" y="35515"/>
                  <a:pt x="36567" y="35515"/>
                </a:cubicBezTo>
                <a:cubicBezTo>
                  <a:pt x="37581" y="35515"/>
                  <a:pt x="38621" y="35109"/>
                  <a:pt x="39424" y="34307"/>
                </a:cubicBezTo>
                <a:cubicBezTo>
                  <a:pt x="40956" y="32774"/>
                  <a:pt x="41043" y="30374"/>
                  <a:pt x="39617" y="28948"/>
                </a:cubicBezTo>
                <a:cubicBezTo>
                  <a:pt x="38937" y="28269"/>
                  <a:pt x="38036" y="27932"/>
                  <a:pt x="37113" y="27932"/>
                </a:cubicBezTo>
                <a:cubicBezTo>
                  <a:pt x="36100" y="27932"/>
                  <a:pt x="35060" y="28338"/>
                  <a:pt x="34258" y="29141"/>
                </a:cubicBezTo>
                <a:cubicBezTo>
                  <a:pt x="33627" y="29771"/>
                  <a:pt x="33246" y="30548"/>
                  <a:pt x="33109" y="31343"/>
                </a:cubicBezTo>
                <a:lnTo>
                  <a:pt x="17707" y="31899"/>
                </a:lnTo>
                <a:lnTo>
                  <a:pt x="9407" y="23598"/>
                </a:lnTo>
                <a:lnTo>
                  <a:pt x="14269" y="18736"/>
                </a:lnTo>
                <a:lnTo>
                  <a:pt x="76272" y="16501"/>
                </a:lnTo>
                <a:cubicBezTo>
                  <a:pt x="76295" y="17387"/>
                  <a:pt x="76627" y="18246"/>
                  <a:pt x="77282" y="18900"/>
                </a:cubicBezTo>
                <a:cubicBezTo>
                  <a:pt x="77962" y="19580"/>
                  <a:pt x="78862" y="19916"/>
                  <a:pt x="79785" y="19916"/>
                </a:cubicBezTo>
                <a:cubicBezTo>
                  <a:pt x="80798" y="19916"/>
                  <a:pt x="81838" y="19510"/>
                  <a:pt x="82640" y="18708"/>
                </a:cubicBezTo>
                <a:cubicBezTo>
                  <a:pt x="84173" y="17175"/>
                  <a:pt x="84260" y="14775"/>
                  <a:pt x="82834" y="13348"/>
                </a:cubicBezTo>
                <a:cubicBezTo>
                  <a:pt x="82154" y="12669"/>
                  <a:pt x="81253" y="12333"/>
                  <a:pt x="80331" y="12333"/>
                </a:cubicBezTo>
                <a:cubicBezTo>
                  <a:pt x="79317" y="12333"/>
                  <a:pt x="78277" y="12739"/>
                  <a:pt x="77474" y="13542"/>
                </a:cubicBezTo>
                <a:cubicBezTo>
                  <a:pt x="76941" y="14072"/>
                  <a:pt x="76564" y="14737"/>
                  <a:pt x="76383" y="15467"/>
                </a:cubicBezTo>
                <a:lnTo>
                  <a:pt x="67735" y="15779"/>
                </a:lnTo>
                <a:lnTo>
                  <a:pt x="68032" y="7536"/>
                </a:lnTo>
                <a:cubicBezTo>
                  <a:pt x="68852" y="7410"/>
                  <a:pt x="69658" y="7023"/>
                  <a:pt x="70306" y="6374"/>
                </a:cubicBezTo>
                <a:cubicBezTo>
                  <a:pt x="71839" y="4841"/>
                  <a:pt x="71926" y="2442"/>
                  <a:pt x="70500" y="1016"/>
                </a:cubicBezTo>
                <a:cubicBezTo>
                  <a:pt x="69821" y="336"/>
                  <a:pt x="68920" y="0"/>
                  <a:pt x="67998" y="0"/>
                </a:cubicBezTo>
                <a:close/>
              </a:path>
            </a:pathLst>
          </a:custGeom>
          <a:solidFill>
            <a:schemeClr val="dk2">
              <a:alpha val="44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342400" y="4207711"/>
            <a:ext cx="2723023" cy="1184866"/>
          </a:xfrm>
          <a:custGeom>
            <a:rect b="b" l="l" r="r" t="t"/>
            <a:pathLst>
              <a:path extrusionOk="0" h="49576" w="113934">
                <a:moveTo>
                  <a:pt x="110004" y="1"/>
                </a:moveTo>
                <a:cubicBezTo>
                  <a:pt x="108991" y="1"/>
                  <a:pt x="107950" y="407"/>
                  <a:pt x="107148" y="1209"/>
                </a:cubicBezTo>
                <a:cubicBezTo>
                  <a:pt x="106465" y="1893"/>
                  <a:pt x="106070" y="2748"/>
                  <a:pt x="105968" y="3613"/>
                </a:cubicBezTo>
                <a:lnTo>
                  <a:pt x="90091" y="4185"/>
                </a:lnTo>
                <a:lnTo>
                  <a:pt x="78342" y="15934"/>
                </a:lnTo>
                <a:lnTo>
                  <a:pt x="61424" y="16545"/>
                </a:lnTo>
                <a:lnTo>
                  <a:pt x="52003" y="25966"/>
                </a:lnTo>
                <a:lnTo>
                  <a:pt x="19197" y="27148"/>
                </a:lnTo>
                <a:lnTo>
                  <a:pt x="6584" y="39761"/>
                </a:lnTo>
                <a:cubicBezTo>
                  <a:pt x="5966" y="39306"/>
                  <a:pt x="5226" y="39081"/>
                  <a:pt x="4471" y="39081"/>
                </a:cubicBezTo>
                <a:cubicBezTo>
                  <a:pt x="3459" y="39081"/>
                  <a:pt x="2421" y="39486"/>
                  <a:pt x="1620" y="40288"/>
                </a:cubicBezTo>
                <a:cubicBezTo>
                  <a:pt x="87" y="41821"/>
                  <a:pt x="0" y="44220"/>
                  <a:pt x="1427" y="45646"/>
                </a:cubicBezTo>
                <a:cubicBezTo>
                  <a:pt x="2106" y="46325"/>
                  <a:pt x="3006" y="46661"/>
                  <a:pt x="3929" y="46661"/>
                </a:cubicBezTo>
                <a:cubicBezTo>
                  <a:pt x="4943" y="46661"/>
                  <a:pt x="5983" y="46255"/>
                  <a:pt x="6786" y="45452"/>
                </a:cubicBezTo>
                <a:cubicBezTo>
                  <a:pt x="8186" y="44053"/>
                  <a:pt x="8375" y="41933"/>
                  <a:pt x="7312" y="40489"/>
                </a:cubicBezTo>
                <a:lnTo>
                  <a:pt x="19638" y="28162"/>
                </a:lnTo>
                <a:lnTo>
                  <a:pt x="52018" y="26994"/>
                </a:lnTo>
                <a:lnTo>
                  <a:pt x="61377" y="36353"/>
                </a:lnTo>
                <a:lnTo>
                  <a:pt x="61170" y="42076"/>
                </a:lnTo>
                <a:cubicBezTo>
                  <a:pt x="60385" y="42240"/>
                  <a:pt x="59663" y="42631"/>
                  <a:pt x="59097" y="43201"/>
                </a:cubicBezTo>
                <a:cubicBezTo>
                  <a:pt x="57564" y="44734"/>
                  <a:pt x="57478" y="47134"/>
                  <a:pt x="58904" y="48559"/>
                </a:cubicBezTo>
                <a:cubicBezTo>
                  <a:pt x="59583" y="49239"/>
                  <a:pt x="60484" y="49575"/>
                  <a:pt x="61406" y="49575"/>
                </a:cubicBezTo>
                <a:cubicBezTo>
                  <a:pt x="62420" y="49575"/>
                  <a:pt x="63460" y="49170"/>
                  <a:pt x="64262" y="48367"/>
                </a:cubicBezTo>
                <a:cubicBezTo>
                  <a:pt x="65795" y="46834"/>
                  <a:pt x="65882" y="44434"/>
                  <a:pt x="64455" y="43008"/>
                </a:cubicBezTo>
                <a:cubicBezTo>
                  <a:pt x="63837" y="42390"/>
                  <a:pt x="63037" y="42057"/>
                  <a:pt x="62203" y="42002"/>
                </a:cubicBezTo>
                <a:lnTo>
                  <a:pt x="62422" y="35943"/>
                </a:lnTo>
                <a:lnTo>
                  <a:pt x="52951" y="26473"/>
                </a:lnTo>
                <a:lnTo>
                  <a:pt x="61865" y="17560"/>
                </a:lnTo>
                <a:lnTo>
                  <a:pt x="92792" y="16445"/>
                </a:lnTo>
                <a:cubicBezTo>
                  <a:pt x="92872" y="17231"/>
                  <a:pt x="93198" y="17980"/>
                  <a:pt x="93783" y="18566"/>
                </a:cubicBezTo>
                <a:cubicBezTo>
                  <a:pt x="94463" y="19245"/>
                  <a:pt x="95363" y="19581"/>
                  <a:pt x="96285" y="19581"/>
                </a:cubicBezTo>
                <a:cubicBezTo>
                  <a:pt x="97298" y="19581"/>
                  <a:pt x="98339" y="19175"/>
                  <a:pt x="99141" y="18372"/>
                </a:cubicBezTo>
                <a:cubicBezTo>
                  <a:pt x="100674" y="16839"/>
                  <a:pt x="100761" y="14440"/>
                  <a:pt x="99335" y="13014"/>
                </a:cubicBezTo>
                <a:cubicBezTo>
                  <a:pt x="98655" y="12335"/>
                  <a:pt x="97755" y="11999"/>
                  <a:pt x="96833" y="11999"/>
                </a:cubicBezTo>
                <a:cubicBezTo>
                  <a:pt x="95820" y="11999"/>
                  <a:pt x="94779" y="12405"/>
                  <a:pt x="93977" y="13208"/>
                </a:cubicBezTo>
                <a:cubicBezTo>
                  <a:pt x="93345" y="13839"/>
                  <a:pt x="92964" y="14617"/>
                  <a:pt x="92827" y="15413"/>
                </a:cubicBezTo>
                <a:lnTo>
                  <a:pt x="79852" y="15881"/>
                </a:lnTo>
                <a:lnTo>
                  <a:pt x="90533" y="5199"/>
                </a:lnTo>
                <a:lnTo>
                  <a:pt x="105984" y="4641"/>
                </a:lnTo>
                <a:cubicBezTo>
                  <a:pt x="106095" y="5356"/>
                  <a:pt x="106417" y="6031"/>
                  <a:pt x="106955" y="6568"/>
                </a:cubicBezTo>
                <a:cubicBezTo>
                  <a:pt x="107635" y="7247"/>
                  <a:pt x="108535" y="7583"/>
                  <a:pt x="109457" y="7583"/>
                </a:cubicBezTo>
                <a:cubicBezTo>
                  <a:pt x="110470" y="7583"/>
                  <a:pt x="111511" y="7177"/>
                  <a:pt x="112313" y="6374"/>
                </a:cubicBezTo>
                <a:cubicBezTo>
                  <a:pt x="113846" y="4841"/>
                  <a:pt x="113933" y="2442"/>
                  <a:pt x="112506" y="1016"/>
                </a:cubicBezTo>
                <a:cubicBezTo>
                  <a:pt x="111826" y="337"/>
                  <a:pt x="110926" y="1"/>
                  <a:pt x="110004" y="1"/>
                </a:cubicBezTo>
                <a:close/>
              </a:path>
            </a:pathLst>
          </a:custGeom>
          <a:solidFill>
            <a:schemeClr val="dk2">
              <a:alpha val="44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-503847" y="1116225"/>
            <a:ext cx="2102148" cy="984656"/>
          </a:xfrm>
          <a:custGeom>
            <a:rect b="b" l="l" r="r" t="t"/>
            <a:pathLst>
              <a:path extrusionOk="0" h="41199" w="87956">
                <a:moveTo>
                  <a:pt x="29208" y="0"/>
                </a:moveTo>
                <a:lnTo>
                  <a:pt x="15871" y="482"/>
                </a:lnTo>
                <a:lnTo>
                  <a:pt x="6583" y="9769"/>
                </a:lnTo>
                <a:cubicBezTo>
                  <a:pt x="5966" y="9315"/>
                  <a:pt x="5225" y="9089"/>
                  <a:pt x="4470" y="9089"/>
                </a:cubicBezTo>
                <a:cubicBezTo>
                  <a:pt x="3459" y="9089"/>
                  <a:pt x="2421" y="9494"/>
                  <a:pt x="1620" y="10295"/>
                </a:cubicBezTo>
                <a:cubicBezTo>
                  <a:pt x="87" y="11828"/>
                  <a:pt x="0" y="14228"/>
                  <a:pt x="1426" y="15653"/>
                </a:cubicBezTo>
                <a:cubicBezTo>
                  <a:pt x="2106" y="16333"/>
                  <a:pt x="3007" y="16669"/>
                  <a:pt x="3929" y="16669"/>
                </a:cubicBezTo>
                <a:cubicBezTo>
                  <a:pt x="4943" y="16669"/>
                  <a:pt x="5983" y="16264"/>
                  <a:pt x="6786" y="15461"/>
                </a:cubicBezTo>
                <a:cubicBezTo>
                  <a:pt x="8185" y="14060"/>
                  <a:pt x="8374" y="11941"/>
                  <a:pt x="7312" y="10497"/>
                </a:cubicBezTo>
                <a:lnTo>
                  <a:pt x="16313" y="1495"/>
                </a:lnTo>
                <a:lnTo>
                  <a:pt x="28797" y="1045"/>
                </a:lnTo>
                <a:lnTo>
                  <a:pt x="44884" y="17133"/>
                </a:lnTo>
                <a:lnTo>
                  <a:pt x="44398" y="30620"/>
                </a:lnTo>
                <a:lnTo>
                  <a:pt x="48861" y="35083"/>
                </a:lnTo>
                <a:cubicBezTo>
                  <a:pt x="47560" y="36617"/>
                  <a:pt x="47555" y="38834"/>
                  <a:pt x="48903" y="40182"/>
                </a:cubicBezTo>
                <a:cubicBezTo>
                  <a:pt x="49583" y="40862"/>
                  <a:pt x="50483" y="41199"/>
                  <a:pt x="51405" y="41199"/>
                </a:cubicBezTo>
                <a:cubicBezTo>
                  <a:pt x="52419" y="41199"/>
                  <a:pt x="53459" y="40793"/>
                  <a:pt x="54261" y="39990"/>
                </a:cubicBezTo>
                <a:cubicBezTo>
                  <a:pt x="55794" y="38457"/>
                  <a:pt x="55881" y="36057"/>
                  <a:pt x="54455" y="34631"/>
                </a:cubicBezTo>
                <a:cubicBezTo>
                  <a:pt x="53776" y="33952"/>
                  <a:pt x="52877" y="33617"/>
                  <a:pt x="51957" y="33617"/>
                </a:cubicBezTo>
                <a:cubicBezTo>
                  <a:pt x="51150" y="33617"/>
                  <a:pt x="50326" y="33875"/>
                  <a:pt x="49618" y="34385"/>
                </a:cubicBezTo>
                <a:lnTo>
                  <a:pt x="45444" y="30210"/>
                </a:lnTo>
                <a:lnTo>
                  <a:pt x="45904" y="17425"/>
                </a:lnTo>
                <a:lnTo>
                  <a:pt x="62057" y="16843"/>
                </a:lnTo>
                <a:lnTo>
                  <a:pt x="67537" y="22322"/>
                </a:lnTo>
                <a:cubicBezTo>
                  <a:pt x="66342" y="23850"/>
                  <a:pt x="66372" y="25981"/>
                  <a:pt x="67682" y="27293"/>
                </a:cubicBezTo>
                <a:cubicBezTo>
                  <a:pt x="68362" y="27972"/>
                  <a:pt x="69262" y="28308"/>
                  <a:pt x="70184" y="28308"/>
                </a:cubicBezTo>
                <a:cubicBezTo>
                  <a:pt x="71198" y="28308"/>
                  <a:pt x="72238" y="27902"/>
                  <a:pt x="73041" y="27099"/>
                </a:cubicBezTo>
                <a:cubicBezTo>
                  <a:pt x="74574" y="25566"/>
                  <a:pt x="74660" y="23167"/>
                  <a:pt x="73234" y="21741"/>
                </a:cubicBezTo>
                <a:cubicBezTo>
                  <a:pt x="72556" y="21062"/>
                  <a:pt x="71658" y="20727"/>
                  <a:pt x="70737" y="20727"/>
                </a:cubicBezTo>
                <a:cubicBezTo>
                  <a:pt x="69879" y="20727"/>
                  <a:pt x="69001" y="21019"/>
                  <a:pt x="68264" y="21595"/>
                </a:cubicBezTo>
                <a:lnTo>
                  <a:pt x="62990" y="16320"/>
                </a:lnTo>
                <a:lnTo>
                  <a:pt x="72221" y="7089"/>
                </a:lnTo>
                <a:lnTo>
                  <a:pt x="79996" y="6809"/>
                </a:lnTo>
                <a:cubicBezTo>
                  <a:pt x="80093" y="7560"/>
                  <a:pt x="80416" y="8271"/>
                  <a:pt x="80978" y="8832"/>
                </a:cubicBezTo>
                <a:cubicBezTo>
                  <a:pt x="81657" y="9512"/>
                  <a:pt x="82557" y="9848"/>
                  <a:pt x="83479" y="9848"/>
                </a:cubicBezTo>
                <a:cubicBezTo>
                  <a:pt x="84493" y="9848"/>
                  <a:pt x="85533" y="9442"/>
                  <a:pt x="86336" y="8639"/>
                </a:cubicBezTo>
                <a:cubicBezTo>
                  <a:pt x="87869" y="7106"/>
                  <a:pt x="87956" y="4707"/>
                  <a:pt x="86529" y="3281"/>
                </a:cubicBezTo>
                <a:cubicBezTo>
                  <a:pt x="85850" y="2601"/>
                  <a:pt x="84950" y="2265"/>
                  <a:pt x="84027" y="2265"/>
                </a:cubicBezTo>
                <a:cubicBezTo>
                  <a:pt x="83013" y="2265"/>
                  <a:pt x="81973" y="2671"/>
                  <a:pt x="81170" y="3474"/>
                </a:cubicBezTo>
                <a:cubicBezTo>
                  <a:pt x="80513" y="4131"/>
                  <a:pt x="80124" y="4948"/>
                  <a:pt x="80003" y="5779"/>
                </a:cubicBezTo>
                <a:lnTo>
                  <a:pt x="71780" y="6075"/>
                </a:lnTo>
                <a:lnTo>
                  <a:pt x="62042" y="15814"/>
                </a:lnTo>
                <a:lnTo>
                  <a:pt x="45611" y="16405"/>
                </a:lnTo>
                <a:lnTo>
                  <a:pt x="29208" y="0"/>
                </a:lnTo>
                <a:close/>
              </a:path>
            </a:pathLst>
          </a:custGeom>
          <a:solidFill>
            <a:schemeClr val="dk2">
              <a:alpha val="44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 1 ">
  <p:cSld name="ONE_COLUMN_TEXT_1_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33"/>
          <p:cNvGrpSpPr/>
          <p:nvPr/>
        </p:nvGrpSpPr>
        <p:grpSpPr>
          <a:xfrm rot="-5400000">
            <a:off x="-1111927" y="326821"/>
            <a:ext cx="6250236" cy="6469514"/>
            <a:chOff x="1279825" y="238125"/>
            <a:chExt cx="5060100" cy="5237625"/>
          </a:xfrm>
        </p:grpSpPr>
        <p:sp>
          <p:nvSpPr>
            <p:cNvPr id="462" name="Google Shape;462;p3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68" name="Google Shape;468;p33"/>
          <p:cNvSpPr txBox="1"/>
          <p:nvPr>
            <p:ph idx="2" type="title"/>
          </p:nvPr>
        </p:nvSpPr>
        <p:spPr>
          <a:xfrm>
            <a:off x="120562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9" name="Google Shape;469;p33"/>
          <p:cNvSpPr txBox="1"/>
          <p:nvPr>
            <p:ph idx="1" type="subTitle"/>
          </p:nvPr>
        </p:nvSpPr>
        <p:spPr>
          <a:xfrm>
            <a:off x="120562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3"/>
          <p:cNvSpPr txBox="1"/>
          <p:nvPr>
            <p:ph idx="3" type="title"/>
          </p:nvPr>
        </p:nvSpPr>
        <p:spPr>
          <a:xfrm>
            <a:off x="3601350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1" name="Google Shape;471;p33"/>
          <p:cNvSpPr txBox="1"/>
          <p:nvPr>
            <p:ph idx="4" type="subTitle"/>
          </p:nvPr>
        </p:nvSpPr>
        <p:spPr>
          <a:xfrm>
            <a:off x="3601350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3"/>
          <p:cNvSpPr txBox="1"/>
          <p:nvPr>
            <p:ph idx="5" type="title"/>
          </p:nvPr>
        </p:nvSpPr>
        <p:spPr>
          <a:xfrm>
            <a:off x="599707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33"/>
          <p:cNvSpPr txBox="1"/>
          <p:nvPr>
            <p:ph idx="6" type="subTitle"/>
          </p:nvPr>
        </p:nvSpPr>
        <p:spPr>
          <a:xfrm>
            <a:off x="599707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33"/>
          <p:cNvSpPr txBox="1"/>
          <p:nvPr>
            <p:ph idx="7" type="title"/>
          </p:nvPr>
        </p:nvSpPr>
        <p:spPr>
          <a:xfrm>
            <a:off x="120562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5" name="Google Shape;475;p33"/>
          <p:cNvSpPr txBox="1"/>
          <p:nvPr>
            <p:ph idx="8" type="subTitle"/>
          </p:nvPr>
        </p:nvSpPr>
        <p:spPr>
          <a:xfrm>
            <a:off x="120562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3"/>
          <p:cNvSpPr txBox="1"/>
          <p:nvPr>
            <p:ph idx="9" type="title"/>
          </p:nvPr>
        </p:nvSpPr>
        <p:spPr>
          <a:xfrm>
            <a:off x="3601350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7" name="Google Shape;477;p33"/>
          <p:cNvSpPr txBox="1"/>
          <p:nvPr>
            <p:ph idx="13" type="subTitle"/>
          </p:nvPr>
        </p:nvSpPr>
        <p:spPr>
          <a:xfrm>
            <a:off x="3601350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33"/>
          <p:cNvSpPr txBox="1"/>
          <p:nvPr>
            <p:ph idx="14" type="title"/>
          </p:nvPr>
        </p:nvSpPr>
        <p:spPr>
          <a:xfrm>
            <a:off x="599707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9" name="Google Shape;479;p33"/>
          <p:cNvSpPr txBox="1"/>
          <p:nvPr>
            <p:ph idx="15" type="subTitle"/>
          </p:nvPr>
        </p:nvSpPr>
        <p:spPr>
          <a:xfrm>
            <a:off x="599707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  2">
  <p:cSld name="ONE_COLUMN_TEXT_1_3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2" name="Google Shape;482;p34"/>
          <p:cNvSpPr txBox="1"/>
          <p:nvPr>
            <p:ph idx="2" type="title"/>
          </p:nvPr>
        </p:nvSpPr>
        <p:spPr>
          <a:xfrm>
            <a:off x="2080288" y="11053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3" name="Google Shape;483;p34"/>
          <p:cNvSpPr txBox="1"/>
          <p:nvPr>
            <p:ph idx="1" type="subTitle"/>
          </p:nvPr>
        </p:nvSpPr>
        <p:spPr>
          <a:xfrm>
            <a:off x="2080288" y="15325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34"/>
          <p:cNvSpPr txBox="1"/>
          <p:nvPr>
            <p:ph idx="3" type="title"/>
          </p:nvPr>
        </p:nvSpPr>
        <p:spPr>
          <a:xfrm>
            <a:off x="2080288" y="22369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5" name="Google Shape;485;p34"/>
          <p:cNvSpPr txBox="1"/>
          <p:nvPr>
            <p:ph idx="4" type="subTitle"/>
          </p:nvPr>
        </p:nvSpPr>
        <p:spPr>
          <a:xfrm>
            <a:off x="2080288" y="26641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4"/>
          <p:cNvSpPr txBox="1"/>
          <p:nvPr>
            <p:ph idx="5" type="title"/>
          </p:nvPr>
        </p:nvSpPr>
        <p:spPr>
          <a:xfrm>
            <a:off x="5834438" y="11053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7" name="Google Shape;487;p34"/>
          <p:cNvSpPr txBox="1"/>
          <p:nvPr>
            <p:ph idx="6" type="subTitle"/>
          </p:nvPr>
        </p:nvSpPr>
        <p:spPr>
          <a:xfrm>
            <a:off x="5834438" y="15325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34"/>
          <p:cNvSpPr txBox="1"/>
          <p:nvPr>
            <p:ph idx="7" type="title"/>
          </p:nvPr>
        </p:nvSpPr>
        <p:spPr>
          <a:xfrm>
            <a:off x="2080288" y="33686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9" name="Google Shape;489;p34"/>
          <p:cNvSpPr txBox="1"/>
          <p:nvPr>
            <p:ph idx="8" type="subTitle"/>
          </p:nvPr>
        </p:nvSpPr>
        <p:spPr>
          <a:xfrm>
            <a:off x="2080288" y="37958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4"/>
          <p:cNvSpPr txBox="1"/>
          <p:nvPr>
            <p:ph idx="9" type="title"/>
          </p:nvPr>
        </p:nvSpPr>
        <p:spPr>
          <a:xfrm>
            <a:off x="5834438" y="22369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1" name="Google Shape;491;p34"/>
          <p:cNvSpPr txBox="1"/>
          <p:nvPr>
            <p:ph idx="13" type="subTitle"/>
          </p:nvPr>
        </p:nvSpPr>
        <p:spPr>
          <a:xfrm>
            <a:off x="5834438" y="26641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4"/>
          <p:cNvSpPr txBox="1"/>
          <p:nvPr>
            <p:ph idx="14" type="title"/>
          </p:nvPr>
        </p:nvSpPr>
        <p:spPr>
          <a:xfrm>
            <a:off x="5834438" y="33686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3" name="Google Shape;493;p34"/>
          <p:cNvSpPr txBox="1"/>
          <p:nvPr>
            <p:ph idx="15" type="subTitle"/>
          </p:nvPr>
        </p:nvSpPr>
        <p:spPr>
          <a:xfrm>
            <a:off x="5834438" y="37958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4" name="Google Shape;494;p34"/>
          <p:cNvGrpSpPr/>
          <p:nvPr/>
        </p:nvGrpSpPr>
        <p:grpSpPr>
          <a:xfrm rot="-2700000">
            <a:off x="-2411822" y="2547041"/>
            <a:ext cx="6250105" cy="6469379"/>
            <a:chOff x="1279825" y="238125"/>
            <a:chExt cx="5060100" cy="5237625"/>
          </a:xfrm>
        </p:grpSpPr>
        <p:sp>
          <p:nvSpPr>
            <p:cNvPr id="495" name="Google Shape;495;p3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4"/>
          <p:cNvGrpSpPr/>
          <p:nvPr/>
        </p:nvGrpSpPr>
        <p:grpSpPr>
          <a:xfrm rot="8100000">
            <a:off x="5276451" y="-3935903"/>
            <a:ext cx="6250105" cy="6469379"/>
            <a:chOff x="1279825" y="238125"/>
            <a:chExt cx="5060100" cy="5237625"/>
          </a:xfrm>
        </p:grpSpPr>
        <p:sp>
          <p:nvSpPr>
            <p:cNvPr id="501" name="Google Shape;501;p3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4">
  <p:cSld name="TITLE_ONLY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5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508" name="Google Shape;508;p3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3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35"/>
          <p:cNvSpPr txBox="1"/>
          <p:nvPr>
            <p:ph idx="2" type="title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5" name="Google Shape;515;p35"/>
          <p:cNvSpPr txBox="1"/>
          <p:nvPr>
            <p:ph idx="1" type="subTitle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35"/>
          <p:cNvSpPr txBox="1"/>
          <p:nvPr>
            <p:ph idx="3" type="title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7" name="Google Shape;517;p35"/>
          <p:cNvSpPr txBox="1"/>
          <p:nvPr>
            <p:ph idx="4" type="subTitle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3">
  <p:cSld name="ONE_COLUMN_TEXT_1_4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3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520" name="Google Shape;520;p3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6" name="Google Shape;526;p36"/>
          <p:cNvSpPr txBox="1"/>
          <p:nvPr>
            <p:ph idx="2" type="title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7" name="Google Shape;527;p36"/>
          <p:cNvSpPr txBox="1"/>
          <p:nvPr>
            <p:ph idx="1" type="subTitle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36"/>
          <p:cNvSpPr txBox="1"/>
          <p:nvPr>
            <p:ph idx="3" type="title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9" name="Google Shape;529;p36"/>
          <p:cNvSpPr txBox="1"/>
          <p:nvPr>
            <p:ph idx="4" type="subTitle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36"/>
          <p:cNvSpPr txBox="1"/>
          <p:nvPr>
            <p:ph idx="5" type="title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1" name="Google Shape;531;p36"/>
          <p:cNvSpPr txBox="1"/>
          <p:nvPr>
            <p:ph idx="6" type="subTitle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36"/>
          <p:cNvSpPr txBox="1"/>
          <p:nvPr>
            <p:ph idx="7" type="title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3" name="Google Shape;533;p36"/>
          <p:cNvSpPr txBox="1"/>
          <p:nvPr>
            <p:ph idx="8" type="subTitle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4">
  <p:cSld name="ONE_COLUMN_TEXT_1_4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7"/>
          <p:cNvGrpSpPr/>
          <p:nvPr/>
        </p:nvGrpSpPr>
        <p:grpSpPr>
          <a:xfrm rot="10800000">
            <a:off x="-4435377" y="-4"/>
            <a:ext cx="6250236" cy="6469514"/>
            <a:chOff x="1279825" y="238125"/>
            <a:chExt cx="5060100" cy="5237625"/>
          </a:xfrm>
        </p:grpSpPr>
        <p:sp>
          <p:nvSpPr>
            <p:cNvPr id="536" name="Google Shape;536;p3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37"/>
          <p:cNvSpPr txBox="1"/>
          <p:nvPr>
            <p:ph type="title"/>
          </p:nvPr>
        </p:nvSpPr>
        <p:spPr>
          <a:xfrm>
            <a:off x="672350" y="436450"/>
            <a:ext cx="567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2" name="Google Shape;542;p37"/>
          <p:cNvSpPr txBox="1"/>
          <p:nvPr>
            <p:ph idx="2" type="title"/>
          </p:nvPr>
        </p:nvSpPr>
        <p:spPr>
          <a:xfrm>
            <a:off x="2115313" y="147977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3" name="Google Shape;543;p37"/>
          <p:cNvSpPr txBox="1"/>
          <p:nvPr>
            <p:ph idx="1" type="subTitle"/>
          </p:nvPr>
        </p:nvSpPr>
        <p:spPr>
          <a:xfrm>
            <a:off x="2115313" y="190697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37"/>
          <p:cNvSpPr txBox="1"/>
          <p:nvPr>
            <p:ph idx="3" type="title"/>
          </p:nvPr>
        </p:nvSpPr>
        <p:spPr>
          <a:xfrm>
            <a:off x="5686888" y="147977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5" name="Google Shape;545;p37"/>
          <p:cNvSpPr txBox="1"/>
          <p:nvPr>
            <p:ph idx="4" type="subTitle"/>
          </p:nvPr>
        </p:nvSpPr>
        <p:spPr>
          <a:xfrm>
            <a:off x="5686888" y="190697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37"/>
          <p:cNvSpPr txBox="1"/>
          <p:nvPr>
            <p:ph idx="5" type="title"/>
          </p:nvPr>
        </p:nvSpPr>
        <p:spPr>
          <a:xfrm>
            <a:off x="2115313" y="30442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7" name="Google Shape;547;p37"/>
          <p:cNvSpPr txBox="1"/>
          <p:nvPr>
            <p:ph idx="6" type="subTitle"/>
          </p:nvPr>
        </p:nvSpPr>
        <p:spPr>
          <a:xfrm>
            <a:off x="2115313" y="34714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37"/>
          <p:cNvSpPr txBox="1"/>
          <p:nvPr>
            <p:ph idx="7" type="title"/>
          </p:nvPr>
        </p:nvSpPr>
        <p:spPr>
          <a:xfrm>
            <a:off x="5686888" y="30442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9" name="Google Shape;549;p37"/>
          <p:cNvSpPr txBox="1"/>
          <p:nvPr>
            <p:ph idx="8" type="subTitle"/>
          </p:nvPr>
        </p:nvSpPr>
        <p:spPr>
          <a:xfrm>
            <a:off x="5686888" y="34714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0" name="Google Shape;550;p37"/>
          <p:cNvGrpSpPr/>
          <p:nvPr/>
        </p:nvGrpSpPr>
        <p:grpSpPr>
          <a:xfrm rot="10800000">
            <a:off x="6507448" y="-5334679"/>
            <a:ext cx="6250236" cy="6469514"/>
            <a:chOff x="1279825" y="238125"/>
            <a:chExt cx="5060100" cy="5237625"/>
          </a:xfrm>
        </p:grpSpPr>
        <p:sp>
          <p:nvSpPr>
            <p:cNvPr id="551" name="Google Shape;551;p3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/>
          <p:nvPr>
            <p:ph type="title"/>
          </p:nvPr>
        </p:nvSpPr>
        <p:spPr>
          <a:xfrm>
            <a:off x="3783757" y="1708300"/>
            <a:ext cx="4126800" cy="12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8" name="Google Shape;558;p38"/>
          <p:cNvSpPr txBox="1"/>
          <p:nvPr>
            <p:ph idx="1" type="subTitle"/>
          </p:nvPr>
        </p:nvSpPr>
        <p:spPr>
          <a:xfrm>
            <a:off x="3783750" y="2945801"/>
            <a:ext cx="41268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38"/>
          <p:cNvSpPr txBox="1"/>
          <p:nvPr>
            <p:ph idx="2"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CUSTOM_9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62" name="Google Shape;562;p39"/>
          <p:cNvSpPr txBox="1"/>
          <p:nvPr>
            <p:ph idx="2" type="title"/>
          </p:nvPr>
        </p:nvSpPr>
        <p:spPr>
          <a:xfrm>
            <a:off x="4577375" y="1895213"/>
            <a:ext cx="38313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3" name="Google Shape;563;p39"/>
          <p:cNvSpPr txBox="1"/>
          <p:nvPr>
            <p:ph idx="1" type="subTitle"/>
          </p:nvPr>
        </p:nvSpPr>
        <p:spPr>
          <a:xfrm>
            <a:off x="4577375" y="2451488"/>
            <a:ext cx="38313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4" name="Google Shape;564;p39"/>
          <p:cNvGrpSpPr/>
          <p:nvPr/>
        </p:nvGrpSpPr>
        <p:grpSpPr>
          <a:xfrm rot="10800000">
            <a:off x="5521923" y="-4920029"/>
            <a:ext cx="6250236" cy="6469514"/>
            <a:chOff x="1279825" y="238125"/>
            <a:chExt cx="5060100" cy="5237625"/>
          </a:xfrm>
        </p:grpSpPr>
        <p:sp>
          <p:nvSpPr>
            <p:cNvPr id="565" name="Google Shape;565;p3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 rot="10800000">
            <a:off x="-3264052" y="2376071"/>
            <a:ext cx="6250236" cy="6469514"/>
            <a:chOff x="1279825" y="238125"/>
            <a:chExt cx="5060100" cy="5237625"/>
          </a:xfrm>
        </p:grpSpPr>
        <p:sp>
          <p:nvSpPr>
            <p:cNvPr id="571" name="Google Shape;571;p3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9_1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0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578" name="Google Shape;578;p4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 rot="10800000">
            <a:off x="-3993902" y="-3669404"/>
            <a:ext cx="6250236" cy="6469514"/>
            <a:chOff x="1279825" y="238125"/>
            <a:chExt cx="5060100" cy="5237625"/>
          </a:xfrm>
        </p:grpSpPr>
        <p:sp>
          <p:nvSpPr>
            <p:cNvPr id="584" name="Google Shape;584;p4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40"/>
          <p:cNvSpPr txBox="1"/>
          <p:nvPr>
            <p:ph type="title"/>
          </p:nvPr>
        </p:nvSpPr>
        <p:spPr>
          <a:xfrm>
            <a:off x="713225" y="1846613"/>
            <a:ext cx="38313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0" name="Google Shape;590;p40"/>
          <p:cNvSpPr txBox="1"/>
          <p:nvPr>
            <p:ph idx="1" type="subTitle"/>
          </p:nvPr>
        </p:nvSpPr>
        <p:spPr>
          <a:xfrm>
            <a:off x="713225" y="2402888"/>
            <a:ext cx="38313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40"/>
          <p:cNvSpPr txBox="1"/>
          <p:nvPr>
            <p:ph idx="2"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 rot="10800000">
            <a:off x="-1838342" y="-2631754"/>
            <a:ext cx="4837456" cy="5007170"/>
            <a:chOff x="1279825" y="238125"/>
            <a:chExt cx="5060100" cy="5237625"/>
          </a:xfrm>
        </p:grpSpPr>
        <p:sp>
          <p:nvSpPr>
            <p:cNvPr id="38" name="Google Shape;38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5"/>
          <p:cNvGrpSpPr/>
          <p:nvPr/>
        </p:nvGrpSpPr>
        <p:grpSpPr>
          <a:xfrm rot="10800000">
            <a:off x="4691720" y="2665771"/>
            <a:ext cx="4837456" cy="5007169"/>
            <a:chOff x="1279825" y="238125"/>
            <a:chExt cx="5060100" cy="5237625"/>
          </a:xfrm>
        </p:grpSpPr>
        <p:sp>
          <p:nvSpPr>
            <p:cNvPr id="44" name="Google Shape;44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2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41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594" name="Google Shape;594;p4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41"/>
          <p:cNvSpPr txBox="1"/>
          <p:nvPr>
            <p:ph idx="1" type="body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0" name="Google Shape;600;p4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03" name="Google Shape;603;p42"/>
          <p:cNvSpPr txBox="1"/>
          <p:nvPr>
            <p:ph idx="1" type="body"/>
          </p:nvPr>
        </p:nvSpPr>
        <p:spPr>
          <a:xfrm>
            <a:off x="761513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4" name="Google Shape;604;p42"/>
          <p:cNvSpPr txBox="1"/>
          <p:nvPr>
            <p:ph idx="2" type="body"/>
          </p:nvPr>
        </p:nvSpPr>
        <p:spPr>
          <a:xfrm>
            <a:off x="4872787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2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3"/>
          <p:cNvSpPr txBox="1"/>
          <p:nvPr>
            <p:ph type="title"/>
          </p:nvPr>
        </p:nvSpPr>
        <p:spPr>
          <a:xfrm>
            <a:off x="1676100" y="1095750"/>
            <a:ext cx="5791800" cy="29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44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609" name="Google Shape;609;p4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44"/>
          <p:cNvSpPr txBox="1"/>
          <p:nvPr>
            <p:ph idx="1" type="subTitle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5" name="Google Shape;615;p4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6" name="Google Shape;616;p44"/>
          <p:cNvSpPr txBox="1"/>
          <p:nvPr/>
        </p:nvSpPr>
        <p:spPr>
          <a:xfrm>
            <a:off x="672350" y="3500400"/>
            <a:ext cx="3176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45"/>
          <p:cNvGrpSpPr/>
          <p:nvPr/>
        </p:nvGrpSpPr>
        <p:grpSpPr>
          <a:xfrm rot="10800000">
            <a:off x="4860898" y="-433179"/>
            <a:ext cx="6250236" cy="6469514"/>
            <a:chOff x="1279825" y="238125"/>
            <a:chExt cx="5060100" cy="5237625"/>
          </a:xfrm>
        </p:grpSpPr>
        <p:sp>
          <p:nvSpPr>
            <p:cNvPr id="619" name="Google Shape;619;p4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45"/>
          <p:cNvGrpSpPr/>
          <p:nvPr/>
        </p:nvGrpSpPr>
        <p:grpSpPr>
          <a:xfrm rot="10800000">
            <a:off x="-1005577" y="-3848429"/>
            <a:ext cx="6250236" cy="6469514"/>
            <a:chOff x="1279825" y="238125"/>
            <a:chExt cx="5060100" cy="5237625"/>
          </a:xfrm>
        </p:grpSpPr>
        <p:sp>
          <p:nvSpPr>
            <p:cNvPr id="625" name="Google Shape;625;p4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46"/>
          <p:cNvGrpSpPr/>
          <p:nvPr/>
        </p:nvGrpSpPr>
        <p:grpSpPr>
          <a:xfrm rot="10800000">
            <a:off x="-4448327" y="-1507354"/>
            <a:ext cx="6250236" cy="6469514"/>
            <a:chOff x="1279825" y="238125"/>
            <a:chExt cx="5060100" cy="5237625"/>
          </a:xfrm>
        </p:grpSpPr>
        <p:sp>
          <p:nvSpPr>
            <p:cNvPr id="632" name="Google Shape;632;p4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6"/>
          <p:cNvGrpSpPr/>
          <p:nvPr/>
        </p:nvGrpSpPr>
        <p:grpSpPr>
          <a:xfrm rot="10800000">
            <a:off x="4530373" y="-5087829"/>
            <a:ext cx="6250236" cy="6469514"/>
            <a:chOff x="1279825" y="238125"/>
            <a:chExt cx="5060100" cy="5237625"/>
          </a:xfrm>
        </p:grpSpPr>
        <p:sp>
          <p:nvSpPr>
            <p:cNvPr id="638" name="Google Shape;638;p4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46"/>
          <p:cNvGrpSpPr/>
          <p:nvPr/>
        </p:nvGrpSpPr>
        <p:grpSpPr>
          <a:xfrm rot="10800000">
            <a:off x="3538873" y="2238396"/>
            <a:ext cx="6250236" cy="6469514"/>
            <a:chOff x="1279825" y="238125"/>
            <a:chExt cx="5060100" cy="5237625"/>
          </a:xfrm>
        </p:grpSpPr>
        <p:sp>
          <p:nvSpPr>
            <p:cNvPr id="644" name="Google Shape;644;p4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47"/>
          <p:cNvGrpSpPr/>
          <p:nvPr/>
        </p:nvGrpSpPr>
        <p:grpSpPr>
          <a:xfrm rot="10800000">
            <a:off x="-3429277" y="-3325129"/>
            <a:ext cx="6250236" cy="6469514"/>
            <a:chOff x="1279825" y="238125"/>
            <a:chExt cx="5060100" cy="5237625"/>
          </a:xfrm>
        </p:grpSpPr>
        <p:sp>
          <p:nvSpPr>
            <p:cNvPr id="651" name="Google Shape;651;p4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47"/>
          <p:cNvGrpSpPr/>
          <p:nvPr/>
        </p:nvGrpSpPr>
        <p:grpSpPr>
          <a:xfrm rot="10800000">
            <a:off x="-3580477" y="2238396"/>
            <a:ext cx="6250236" cy="6469514"/>
            <a:chOff x="1279825" y="238125"/>
            <a:chExt cx="5060100" cy="5237625"/>
          </a:xfrm>
        </p:grpSpPr>
        <p:sp>
          <p:nvSpPr>
            <p:cNvPr id="657" name="Google Shape;657;p4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7"/>
          <p:cNvGrpSpPr/>
          <p:nvPr/>
        </p:nvGrpSpPr>
        <p:grpSpPr>
          <a:xfrm rot="10800000">
            <a:off x="261348" y="2844321"/>
            <a:ext cx="6250236" cy="6469514"/>
            <a:chOff x="1279825" y="238125"/>
            <a:chExt cx="5060100" cy="5237625"/>
          </a:xfrm>
        </p:grpSpPr>
        <p:sp>
          <p:nvSpPr>
            <p:cNvPr id="663" name="Google Shape;663;p4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1">
  <p:cSld name="ONE_COLUMN_TEXT_3">
    <p:bg>
      <p:bgPr>
        <a:solidFill>
          <a:schemeClr val="lt2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8"/>
          <p:cNvSpPr txBox="1"/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48"/>
          <p:cNvSpPr txBox="1"/>
          <p:nvPr>
            <p:ph idx="1" type="subTitle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71" name="Google Shape;671;p48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672" name="Google Shape;672;p4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8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681" name="Google Shape;681;p4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8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690" name="Google Shape;690;p4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 rot="10800000">
            <a:off x="4917620" y="2571996"/>
            <a:ext cx="4837456" cy="5007169"/>
            <a:chOff x="1279825" y="238125"/>
            <a:chExt cx="5060100" cy="5237625"/>
          </a:xfrm>
        </p:grpSpPr>
        <p:sp>
          <p:nvSpPr>
            <p:cNvPr id="55" name="Google Shape;55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-3607280" y="1558721"/>
            <a:ext cx="4837456" cy="5007169"/>
            <a:chOff x="1279825" y="238125"/>
            <a:chExt cx="5060100" cy="5237625"/>
          </a:xfrm>
        </p:grpSpPr>
        <p:sp>
          <p:nvSpPr>
            <p:cNvPr id="61" name="Google Shape;61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6"/>
          <p:cNvGrpSpPr/>
          <p:nvPr/>
        </p:nvGrpSpPr>
        <p:grpSpPr>
          <a:xfrm rot="10800000">
            <a:off x="4592245" y="-3998029"/>
            <a:ext cx="4837456" cy="5007169"/>
            <a:chOff x="1279825" y="238125"/>
            <a:chExt cx="5060100" cy="5237625"/>
          </a:xfrm>
        </p:grpSpPr>
        <p:sp>
          <p:nvSpPr>
            <p:cNvPr id="67" name="Google Shape;67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74" name="Google Shape;74;p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85" name="Google Shape;85;p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96" name="Google Shape;96;p1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e.bubt.edu.bd/facultydetails/23/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9"/>
          <p:cNvSpPr txBox="1"/>
          <p:nvPr>
            <p:ph type="ctrTitle"/>
          </p:nvPr>
        </p:nvSpPr>
        <p:spPr>
          <a:xfrm>
            <a:off x="988800" y="3019600"/>
            <a:ext cx="7166400" cy="1624500"/>
          </a:xfrm>
          <a:prstGeom prst="rect">
            <a:avLst/>
          </a:prstGeom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Single Deep CNN Features to Detect Neurodegenerative Diseases: Alzheimer's, Parkinson's and Dementia</a:t>
            </a:r>
            <a:endParaRPr b="1" sz="18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49"/>
          <p:cNvGrpSpPr/>
          <p:nvPr/>
        </p:nvGrpSpPr>
        <p:grpSpPr>
          <a:xfrm>
            <a:off x="3602920" y="670218"/>
            <a:ext cx="1938148" cy="2349389"/>
            <a:chOff x="1619125" y="238100"/>
            <a:chExt cx="4321400" cy="5238325"/>
          </a:xfrm>
        </p:grpSpPr>
        <p:sp>
          <p:nvSpPr>
            <p:cNvPr id="704" name="Google Shape;704;p49"/>
            <p:cNvSpPr/>
            <p:nvPr/>
          </p:nvSpPr>
          <p:spPr>
            <a:xfrm>
              <a:off x="3336550" y="2635750"/>
              <a:ext cx="191275" cy="191250"/>
            </a:xfrm>
            <a:custGeom>
              <a:rect b="b" l="l" r="r" t="t"/>
              <a:pathLst>
                <a:path extrusionOk="0" h="7650" w="7651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3482325" y="317700"/>
              <a:ext cx="694625" cy="5158725"/>
            </a:xfrm>
            <a:custGeom>
              <a:rect b="b" l="l" r="r" t="t"/>
              <a:pathLst>
                <a:path extrusionOk="0" h="206349" w="27785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3785025" y="238275"/>
              <a:ext cx="2155500" cy="5231700"/>
            </a:xfrm>
            <a:custGeom>
              <a:rect b="b" l="l" r="r" t="t"/>
              <a:pathLst>
                <a:path extrusionOk="0" h="209268" w="8622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3772275" y="367975"/>
              <a:ext cx="1992425" cy="4959875"/>
            </a:xfrm>
            <a:custGeom>
              <a:rect b="b" l="l" r="r" t="t"/>
              <a:pathLst>
                <a:path extrusionOk="0" h="198395" w="79697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3951450" y="2823950"/>
              <a:ext cx="1158050" cy="1279525"/>
            </a:xfrm>
            <a:custGeom>
              <a:rect b="b" l="l" r="r" t="t"/>
              <a:pathLst>
                <a:path extrusionOk="0" h="51181" w="46322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4422550" y="2736650"/>
              <a:ext cx="1007875" cy="2043900"/>
            </a:xfrm>
            <a:custGeom>
              <a:rect b="b" l="l" r="r" t="t"/>
              <a:pathLst>
                <a:path extrusionOk="0" h="81756" w="40315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4424200" y="1591375"/>
              <a:ext cx="931125" cy="1631475"/>
            </a:xfrm>
            <a:custGeom>
              <a:rect b="b" l="l" r="r" t="t"/>
              <a:pathLst>
                <a:path extrusionOk="0" h="65259" w="37245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5070925" y="2858950"/>
              <a:ext cx="564325" cy="953700"/>
            </a:xfrm>
            <a:custGeom>
              <a:rect b="b" l="l" r="r" t="t"/>
              <a:pathLst>
                <a:path extrusionOk="0" h="38148" w="22573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1619125" y="271650"/>
              <a:ext cx="2274975" cy="5173675"/>
            </a:xfrm>
            <a:custGeom>
              <a:rect b="b" l="l" r="r" t="t"/>
              <a:pathLst>
                <a:path extrusionOk="0" h="206947" w="90999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2703625" y="238100"/>
              <a:ext cx="1086200" cy="2718275"/>
            </a:xfrm>
            <a:custGeom>
              <a:rect b="b" l="l" r="r" t="t"/>
              <a:pathLst>
                <a:path extrusionOk="0" h="108731" w="43448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2953950" y="832100"/>
              <a:ext cx="878350" cy="1026175"/>
            </a:xfrm>
            <a:custGeom>
              <a:rect b="b" l="l" r="r" t="t"/>
              <a:pathLst>
                <a:path extrusionOk="0" h="41047" w="35134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3384475" y="1664550"/>
              <a:ext cx="187800" cy="765900"/>
            </a:xfrm>
            <a:custGeom>
              <a:rect b="b" l="l" r="r" t="t"/>
              <a:pathLst>
                <a:path extrusionOk="0" h="30636" w="7512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3054875" y="1652100"/>
              <a:ext cx="753675" cy="1148100"/>
            </a:xfrm>
            <a:custGeom>
              <a:rect b="b" l="l" r="r" t="t"/>
              <a:pathLst>
                <a:path extrusionOk="0" h="45924" w="30147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2181175" y="571050"/>
              <a:ext cx="757625" cy="1041650"/>
            </a:xfrm>
            <a:custGeom>
              <a:rect b="b" l="l" r="r" t="t"/>
              <a:pathLst>
                <a:path extrusionOk="0" h="41666" w="30305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894225" y="1127125"/>
              <a:ext cx="656175" cy="1233100"/>
            </a:xfrm>
            <a:custGeom>
              <a:rect b="b" l="l" r="r" t="t"/>
              <a:pathLst>
                <a:path extrusionOk="0" h="49324" w="26247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2374300" y="1873450"/>
              <a:ext cx="397475" cy="200550"/>
            </a:xfrm>
            <a:custGeom>
              <a:rect b="b" l="l" r="r" t="t"/>
              <a:pathLst>
                <a:path extrusionOk="0" h="8022" w="15899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2055325" y="1515875"/>
              <a:ext cx="589175" cy="840425"/>
            </a:xfrm>
            <a:custGeom>
              <a:rect b="b" l="l" r="r" t="t"/>
              <a:pathLst>
                <a:path extrusionOk="0" h="33617" w="23567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3162050" y="2691350"/>
              <a:ext cx="659300" cy="1630050"/>
            </a:xfrm>
            <a:custGeom>
              <a:rect b="b" l="l" r="r" t="t"/>
              <a:pathLst>
                <a:path extrusionOk="0" h="65202" w="26372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2318550" y="2595225"/>
              <a:ext cx="1162300" cy="1314725"/>
            </a:xfrm>
            <a:custGeom>
              <a:rect b="b" l="l" r="r" t="t"/>
              <a:pathLst>
                <a:path extrusionOk="0" h="52589" w="46492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2476550" y="2723125"/>
              <a:ext cx="223000" cy="641625"/>
            </a:xfrm>
            <a:custGeom>
              <a:rect b="b" l="l" r="r" t="t"/>
              <a:pathLst>
                <a:path extrusionOk="0" h="25665" w="892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1927575" y="2861250"/>
              <a:ext cx="454550" cy="288300"/>
            </a:xfrm>
            <a:custGeom>
              <a:rect b="b" l="l" r="r" t="t"/>
              <a:pathLst>
                <a:path extrusionOk="0" h="11532" w="18182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1681100" y="2556600"/>
              <a:ext cx="1910675" cy="2547050"/>
            </a:xfrm>
            <a:custGeom>
              <a:rect b="b" l="l" r="r" t="t"/>
              <a:pathLst>
                <a:path extrusionOk="0" h="101882" w="76427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1896725" y="3203975"/>
              <a:ext cx="1081225" cy="1086275"/>
            </a:xfrm>
            <a:custGeom>
              <a:rect b="b" l="l" r="r" t="t"/>
              <a:pathLst>
                <a:path extrusionOk="0" h="43451" w="43249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2652725" y="3543950"/>
              <a:ext cx="595700" cy="337150"/>
            </a:xfrm>
            <a:custGeom>
              <a:rect b="b" l="l" r="r" t="t"/>
              <a:pathLst>
                <a:path extrusionOk="0" h="13486" w="23828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947225" y="4027575"/>
              <a:ext cx="834400" cy="831975"/>
            </a:xfrm>
            <a:custGeom>
              <a:rect b="b" l="l" r="r" t="t"/>
              <a:pathLst>
                <a:path extrusionOk="0" h="33279" w="33376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2211675" y="4612850"/>
              <a:ext cx="1564825" cy="856850"/>
            </a:xfrm>
            <a:custGeom>
              <a:rect b="b" l="l" r="r" t="t"/>
              <a:pathLst>
                <a:path extrusionOk="0" h="34274" w="62593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2491375" y="4640950"/>
              <a:ext cx="990975" cy="628675"/>
            </a:xfrm>
            <a:custGeom>
              <a:rect b="b" l="l" r="r" t="t"/>
              <a:pathLst>
                <a:path extrusionOk="0" h="25147" w="39639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2035550" y="4048050"/>
              <a:ext cx="375650" cy="462950"/>
            </a:xfrm>
            <a:custGeom>
              <a:rect b="b" l="l" r="r" t="t"/>
              <a:pathLst>
                <a:path extrusionOk="0" h="18518" w="15026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2321600" y="3787150"/>
              <a:ext cx="697275" cy="825700"/>
            </a:xfrm>
            <a:custGeom>
              <a:rect b="b" l="l" r="r" t="t"/>
              <a:pathLst>
                <a:path extrusionOk="0" h="33028" w="27891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2491350" y="4125950"/>
              <a:ext cx="709950" cy="528400"/>
            </a:xfrm>
            <a:custGeom>
              <a:rect b="b" l="l" r="r" t="t"/>
              <a:pathLst>
                <a:path extrusionOk="0" h="21136" w="28398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2063850" y="3442925"/>
              <a:ext cx="281050" cy="543750"/>
            </a:xfrm>
            <a:custGeom>
              <a:rect b="b" l="l" r="r" t="t"/>
              <a:pathLst>
                <a:path extrusionOk="0" h="21750" w="11242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1827150" y="2311825"/>
              <a:ext cx="444675" cy="300125"/>
            </a:xfrm>
            <a:custGeom>
              <a:rect b="b" l="l" r="r" t="t"/>
              <a:pathLst>
                <a:path extrusionOk="0" h="12005" w="17787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"/>
          <p:cNvSpPr/>
          <p:nvPr/>
        </p:nvSpPr>
        <p:spPr>
          <a:xfrm>
            <a:off x="2828863" y="35355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Problem Analysis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96" name="Google Shape;8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325" y="1075601"/>
            <a:ext cx="1769925" cy="19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675" y="1123700"/>
            <a:ext cx="1769925" cy="19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50" y="1123700"/>
            <a:ext cx="1769925" cy="18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650" y="1772425"/>
            <a:ext cx="2454125" cy="288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300" y="1714500"/>
            <a:ext cx="2454125" cy="29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0225" y="1714500"/>
            <a:ext cx="2454125" cy="2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58"/>
          <p:cNvSpPr txBox="1"/>
          <p:nvPr/>
        </p:nvSpPr>
        <p:spPr>
          <a:xfrm>
            <a:off x="932663" y="2572538"/>
            <a:ext cx="14481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existi</a:t>
            </a:r>
            <a:r>
              <a:rPr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g approaches can detect one disease at a time.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03" name="Google Shape;903;p58"/>
          <p:cNvSpPr txBox="1"/>
          <p:nvPr/>
        </p:nvSpPr>
        <p:spPr>
          <a:xfrm>
            <a:off x="3847950" y="2572563"/>
            <a:ext cx="1448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Costly and time consuming.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04" name="Google Shape;904;p58"/>
          <p:cNvSpPr txBox="1"/>
          <p:nvPr/>
        </p:nvSpPr>
        <p:spPr>
          <a:xfrm>
            <a:off x="6855938" y="2491450"/>
            <a:ext cx="1448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rate is </a:t>
            </a:r>
            <a:r>
              <a:rPr lang="en" sz="1800">
                <a:solidFill>
                  <a:schemeClr val="dk1"/>
                </a:solidFill>
              </a:rPr>
              <a:t>not</a:t>
            </a:r>
            <a:r>
              <a:rPr lang="en" sz="1800">
                <a:solidFill>
                  <a:schemeClr val="dk1"/>
                </a:solidFill>
              </a:rPr>
              <a:t> satisfactory.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9"/>
          <p:cNvSpPr/>
          <p:nvPr/>
        </p:nvSpPr>
        <p:spPr>
          <a:xfrm>
            <a:off x="1043225" y="41140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Research Flow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10" name="Google Shape;9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150" y="152400"/>
            <a:ext cx="218072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0"/>
          <p:cNvSpPr/>
          <p:nvPr/>
        </p:nvSpPr>
        <p:spPr>
          <a:xfrm>
            <a:off x="2626112" y="360125"/>
            <a:ext cx="389178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Research</a:t>
            </a: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 Methodology 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16" name="Google Shape;9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950" y="1182850"/>
            <a:ext cx="5407848" cy="333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1"/>
          <p:cNvSpPr/>
          <p:nvPr/>
        </p:nvSpPr>
        <p:spPr>
          <a:xfrm>
            <a:off x="2746125" y="498375"/>
            <a:ext cx="3651750" cy="485622"/>
          </a:xfrm>
          <a:prstGeom prst="flowChartTerminator">
            <a:avLst/>
          </a:prstGeom>
          <a:solidFill>
            <a:srgbClr val="7EDD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Proposed Model 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22" name="Google Shape;9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1441200"/>
            <a:ext cx="8408499" cy="31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2"/>
          <p:cNvSpPr/>
          <p:nvPr/>
        </p:nvSpPr>
        <p:spPr>
          <a:xfrm>
            <a:off x="1475950" y="436075"/>
            <a:ext cx="6250500" cy="612414"/>
          </a:xfrm>
          <a:prstGeom prst="flowChartTerminator">
            <a:avLst/>
          </a:prstGeom>
          <a:solidFill>
            <a:srgbClr val="7EDD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Why did we use the resnet50 model?</a:t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28" name="Google Shape;928;p62"/>
          <p:cNvSpPr txBox="1"/>
          <p:nvPr/>
        </p:nvSpPr>
        <p:spPr>
          <a:xfrm>
            <a:off x="1526950" y="1319425"/>
            <a:ext cx="64854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ResNet-50 is a 50-layer convolutional neural network (48</a:t>
            </a:r>
            <a:r>
              <a:rPr lang="en" sz="1600"/>
              <a:t> </a:t>
            </a:r>
            <a:r>
              <a:rPr lang="en" sz="1600"/>
              <a:t>convolutional layers, one MaxPool layer, and one average pool layer).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ResNet-</a:t>
            </a:r>
            <a:r>
              <a:rPr lang="en" sz="1600">
                <a:solidFill>
                  <a:srgbClr val="000000"/>
                </a:solidFill>
              </a:rPr>
              <a:t>50</a:t>
            </a:r>
            <a:r>
              <a:rPr lang="en" sz="1600"/>
              <a:t> has fewer filters and is less complex than a VGGNet.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ResNet-50</a:t>
            </a:r>
            <a:r>
              <a:rPr lang="en" sz="1600"/>
              <a:t> is significantly faster than a Vgg-19 Network with 19.6 billion FLOPs.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ResNet-50 model </a:t>
            </a:r>
            <a:r>
              <a:rPr lang="en" sz="1600"/>
              <a:t>pre-trained machine learning model.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ResNet-50 model</a:t>
            </a:r>
            <a:r>
              <a:rPr lang="en" sz="1600"/>
              <a:t> helps achieve higher performance even if the model is trained on a smaller dataset.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9" name="Google Shape;929;p62"/>
          <p:cNvGrpSpPr/>
          <p:nvPr/>
        </p:nvGrpSpPr>
        <p:grpSpPr>
          <a:xfrm>
            <a:off x="1021093" y="1464763"/>
            <a:ext cx="343038" cy="301712"/>
            <a:chOff x="1066625" y="238125"/>
            <a:chExt cx="5471100" cy="5238050"/>
          </a:xfrm>
        </p:grpSpPr>
        <p:sp>
          <p:nvSpPr>
            <p:cNvPr id="930" name="Google Shape;930;p62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2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2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62"/>
          <p:cNvGrpSpPr/>
          <p:nvPr/>
        </p:nvGrpSpPr>
        <p:grpSpPr>
          <a:xfrm>
            <a:off x="1021093" y="2107088"/>
            <a:ext cx="343038" cy="301712"/>
            <a:chOff x="1066625" y="238125"/>
            <a:chExt cx="5471100" cy="5238050"/>
          </a:xfrm>
        </p:grpSpPr>
        <p:sp>
          <p:nvSpPr>
            <p:cNvPr id="937" name="Google Shape;937;p62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2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2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2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2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2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62"/>
          <p:cNvGrpSpPr/>
          <p:nvPr/>
        </p:nvGrpSpPr>
        <p:grpSpPr>
          <a:xfrm>
            <a:off x="1021093" y="3899913"/>
            <a:ext cx="343038" cy="301712"/>
            <a:chOff x="1066625" y="238125"/>
            <a:chExt cx="5471100" cy="5238050"/>
          </a:xfrm>
        </p:grpSpPr>
        <p:sp>
          <p:nvSpPr>
            <p:cNvPr id="944" name="Google Shape;944;p62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2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2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2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2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2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62"/>
          <p:cNvGrpSpPr/>
          <p:nvPr/>
        </p:nvGrpSpPr>
        <p:grpSpPr>
          <a:xfrm>
            <a:off x="1021093" y="3384075"/>
            <a:ext cx="343038" cy="301712"/>
            <a:chOff x="1066625" y="238125"/>
            <a:chExt cx="5471100" cy="5238050"/>
          </a:xfrm>
        </p:grpSpPr>
        <p:sp>
          <p:nvSpPr>
            <p:cNvPr id="951" name="Google Shape;951;p62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2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2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2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2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2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62"/>
          <p:cNvGrpSpPr/>
          <p:nvPr/>
        </p:nvGrpSpPr>
        <p:grpSpPr>
          <a:xfrm>
            <a:off x="1021093" y="2682338"/>
            <a:ext cx="343038" cy="301712"/>
            <a:chOff x="1066625" y="238125"/>
            <a:chExt cx="5471100" cy="5238050"/>
          </a:xfrm>
        </p:grpSpPr>
        <p:sp>
          <p:nvSpPr>
            <p:cNvPr id="958" name="Google Shape;958;p62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2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2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3"/>
          <p:cNvSpPr/>
          <p:nvPr/>
        </p:nvSpPr>
        <p:spPr>
          <a:xfrm>
            <a:off x="1869025" y="583550"/>
            <a:ext cx="5405940" cy="612414"/>
          </a:xfrm>
          <a:prstGeom prst="flowChartTerminator">
            <a:avLst/>
          </a:prstGeom>
          <a:solidFill>
            <a:srgbClr val="7EDD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Some challenges in our project</a:t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69" name="Google Shape;969;p63"/>
          <p:cNvSpPr txBox="1"/>
          <p:nvPr/>
        </p:nvSpPr>
        <p:spPr>
          <a:xfrm>
            <a:off x="2123800" y="1786800"/>
            <a:ext cx="572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Converting all disease images to the same format.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Finding a good model.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ResNet50 model arise an overfitting problem</a:t>
            </a:r>
            <a:r>
              <a:rPr lang="en" sz="1800"/>
              <a:t>.</a:t>
            </a:r>
            <a:endParaRPr sz="1800"/>
          </a:p>
        </p:txBody>
      </p:sp>
      <p:grpSp>
        <p:nvGrpSpPr>
          <p:cNvPr id="970" name="Google Shape;970;p63"/>
          <p:cNvGrpSpPr/>
          <p:nvPr/>
        </p:nvGrpSpPr>
        <p:grpSpPr>
          <a:xfrm>
            <a:off x="1609718" y="1912013"/>
            <a:ext cx="343038" cy="301712"/>
            <a:chOff x="1066625" y="238125"/>
            <a:chExt cx="5471100" cy="5238050"/>
          </a:xfrm>
        </p:grpSpPr>
        <p:sp>
          <p:nvSpPr>
            <p:cNvPr id="971" name="Google Shape;971;p63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3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3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3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3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3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63"/>
          <p:cNvGrpSpPr/>
          <p:nvPr/>
        </p:nvGrpSpPr>
        <p:grpSpPr>
          <a:xfrm>
            <a:off x="1609718" y="2929763"/>
            <a:ext cx="343038" cy="301712"/>
            <a:chOff x="1066625" y="238125"/>
            <a:chExt cx="5471100" cy="5238050"/>
          </a:xfrm>
        </p:grpSpPr>
        <p:sp>
          <p:nvSpPr>
            <p:cNvPr id="978" name="Google Shape;978;p63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3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3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3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3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3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63"/>
          <p:cNvGrpSpPr/>
          <p:nvPr/>
        </p:nvGrpSpPr>
        <p:grpSpPr>
          <a:xfrm>
            <a:off x="1609718" y="2420888"/>
            <a:ext cx="343038" cy="301712"/>
            <a:chOff x="1066625" y="238125"/>
            <a:chExt cx="5471100" cy="5238050"/>
          </a:xfrm>
        </p:grpSpPr>
        <p:sp>
          <p:nvSpPr>
            <p:cNvPr id="985" name="Google Shape;985;p63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3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3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3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3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3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4"/>
          <p:cNvSpPr/>
          <p:nvPr/>
        </p:nvSpPr>
        <p:spPr>
          <a:xfrm>
            <a:off x="2746125" y="39980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Ethics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96" name="Google Shape;996;p64"/>
          <p:cNvSpPr txBox="1"/>
          <p:nvPr/>
        </p:nvSpPr>
        <p:spPr>
          <a:xfrm>
            <a:off x="1385725" y="1509750"/>
            <a:ext cx="667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our work we got our datasets from  </a:t>
            </a:r>
            <a:r>
              <a:rPr lang="en" sz="1800">
                <a:solidFill>
                  <a:schemeClr val="dk1"/>
                </a:solidFill>
              </a:rPr>
              <a:t>Kaggle, PPMI</a:t>
            </a:r>
            <a:r>
              <a:rPr lang="en" sz="1800">
                <a:solidFill>
                  <a:schemeClr val="dk1"/>
                </a:solidFill>
              </a:rPr>
              <a:t> &amp; </a:t>
            </a:r>
            <a:r>
              <a:rPr lang="en" sz="1800">
                <a:solidFill>
                  <a:schemeClr val="dk1"/>
                </a:solidFill>
              </a:rPr>
              <a:t>OASIS</a:t>
            </a:r>
            <a:r>
              <a:rPr lang="en" sz="1800">
                <a:solidFill>
                  <a:schemeClr val="dk1"/>
                </a:solidFill>
              </a:rPr>
              <a:t>. Our collected datasets are open source. From their written description these datasets were approved to show openly. In that case, we can say we didn’t break any law or regulation.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5"/>
          <p:cNvSpPr txBox="1"/>
          <p:nvPr/>
        </p:nvSpPr>
        <p:spPr>
          <a:xfrm>
            <a:off x="1949850" y="1768225"/>
            <a:ext cx="65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It is essential in order to treat patients at an early stage. </a:t>
            </a:r>
            <a:endParaRPr sz="1800"/>
          </a:p>
        </p:txBody>
      </p:sp>
      <p:sp>
        <p:nvSpPr>
          <p:cNvPr id="1002" name="Google Shape;1002;p65"/>
          <p:cNvSpPr/>
          <p:nvPr/>
        </p:nvSpPr>
        <p:spPr>
          <a:xfrm>
            <a:off x="2746125" y="57370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Impact on Society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1003" name="Google Shape;1003;p65"/>
          <p:cNvGrpSpPr/>
          <p:nvPr/>
        </p:nvGrpSpPr>
        <p:grpSpPr>
          <a:xfrm>
            <a:off x="1712103" y="1768339"/>
            <a:ext cx="443706" cy="461472"/>
            <a:chOff x="1066625" y="238125"/>
            <a:chExt cx="5471100" cy="5238050"/>
          </a:xfrm>
        </p:grpSpPr>
        <p:sp>
          <p:nvSpPr>
            <p:cNvPr id="1004" name="Google Shape;1004;p65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5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5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5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5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5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65"/>
          <p:cNvSpPr txBox="1"/>
          <p:nvPr/>
        </p:nvSpPr>
        <p:spPr>
          <a:xfrm>
            <a:off x="2358550" y="260250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It can also be used as a tool for raising awareness. </a:t>
            </a:r>
            <a:endParaRPr sz="1800"/>
          </a:p>
        </p:txBody>
      </p:sp>
      <p:grpSp>
        <p:nvGrpSpPr>
          <p:cNvPr id="1011" name="Google Shape;1011;p65"/>
          <p:cNvGrpSpPr/>
          <p:nvPr/>
        </p:nvGrpSpPr>
        <p:grpSpPr>
          <a:xfrm>
            <a:off x="1712103" y="2602614"/>
            <a:ext cx="443706" cy="461472"/>
            <a:chOff x="1066625" y="238125"/>
            <a:chExt cx="5471100" cy="5238050"/>
          </a:xfrm>
        </p:grpSpPr>
        <p:sp>
          <p:nvSpPr>
            <p:cNvPr id="1012" name="Google Shape;1012;p65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5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5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5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6"/>
          <p:cNvSpPr/>
          <p:nvPr/>
        </p:nvSpPr>
        <p:spPr>
          <a:xfrm>
            <a:off x="2873550" y="36505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Sustainability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23" name="Google Shape;1023;p66"/>
          <p:cNvSpPr/>
          <p:nvPr/>
        </p:nvSpPr>
        <p:spPr>
          <a:xfrm>
            <a:off x="853375" y="1482800"/>
            <a:ext cx="6649500" cy="12930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24" name="Google Shape;1024;p66"/>
          <p:cNvSpPr/>
          <p:nvPr/>
        </p:nvSpPr>
        <p:spPr>
          <a:xfrm>
            <a:off x="1073350" y="1572600"/>
            <a:ext cx="278100" cy="2808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66"/>
          <p:cNvSpPr txBox="1"/>
          <p:nvPr/>
        </p:nvSpPr>
        <p:spPr>
          <a:xfrm>
            <a:off x="1351450" y="1482800"/>
            <a:ext cx="590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From previous works obtaining highest result we took inspiration and made a </a:t>
            </a:r>
            <a:r>
              <a:rPr lang="en" sz="1800">
                <a:solidFill>
                  <a:schemeClr val="dk1"/>
                </a:solidFill>
              </a:rPr>
              <a:t>decision</a:t>
            </a:r>
            <a:r>
              <a:rPr lang="en" sz="1800">
                <a:solidFill>
                  <a:schemeClr val="dk1"/>
                </a:solidFill>
              </a:rPr>
              <a:t> of using Deep Learning to get better result.</a:t>
            </a:r>
            <a:endParaRPr sz="1800"/>
          </a:p>
        </p:txBody>
      </p:sp>
      <p:sp>
        <p:nvSpPr>
          <p:cNvPr id="1026" name="Google Shape;1026;p66"/>
          <p:cNvSpPr/>
          <p:nvPr/>
        </p:nvSpPr>
        <p:spPr>
          <a:xfrm>
            <a:off x="1664275" y="3094825"/>
            <a:ext cx="6649500" cy="12930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7" name="Google Shape;1027;p66"/>
          <p:cNvSpPr/>
          <p:nvPr/>
        </p:nvSpPr>
        <p:spPr>
          <a:xfrm>
            <a:off x="1839725" y="3207800"/>
            <a:ext cx="278100" cy="2808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6"/>
          <p:cNvSpPr txBox="1"/>
          <p:nvPr/>
        </p:nvSpPr>
        <p:spPr>
          <a:xfrm flipH="1" rot="349">
            <a:off x="2117828" y="3094152"/>
            <a:ext cx="590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Through our proposed approach we can detect three diseases which wasn’t been done yet so with huge hope, we think our work can fulfill the sustainability.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7"/>
          <p:cNvSpPr txBox="1"/>
          <p:nvPr/>
        </p:nvSpPr>
        <p:spPr>
          <a:xfrm>
            <a:off x="1254450" y="1595250"/>
            <a:ext cx="676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our society, there are a significant number of senior persons who suffer from neurodegenerative diseases. Through this work, we can detect three diseases with a single model which will be beneficial for medical professionals &amp;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an extensive field of research.</a:t>
            </a:r>
            <a:endParaRPr sz="1800"/>
          </a:p>
        </p:txBody>
      </p:sp>
      <p:sp>
        <p:nvSpPr>
          <p:cNvPr id="1034" name="Google Shape;1034;p67"/>
          <p:cNvSpPr/>
          <p:nvPr/>
        </p:nvSpPr>
        <p:spPr>
          <a:xfrm>
            <a:off x="2746125" y="39980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Conclusion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0" name="Google Shape;740;p50"/>
          <p:cNvGraphicFramePr/>
          <p:nvPr/>
        </p:nvGraphicFramePr>
        <p:xfrm>
          <a:off x="930800" y="16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{8C58466A-B26A-4BB7-AECB-2E4F95D82AA3}</a:tableStyleId>
              </a:tblPr>
              <a:tblGrid>
                <a:gridCol w="3299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134F5C"/>
                          </a:solidFill>
                        </a:rPr>
                        <a:t>Supervised by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135252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Mr. M M Fazle Rabbi</a:t>
                      </a:r>
                      <a:endParaRPr b="1" sz="1500">
                        <a:solidFill>
                          <a:srgbClr val="134F5C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Assistant Professor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Department of CSE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Bangladesh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niversity of Business and Technology (BUBT)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1" name="Google Shape;741;p50"/>
          <p:cNvGraphicFramePr/>
          <p:nvPr/>
        </p:nvGraphicFramePr>
        <p:xfrm>
          <a:off x="4439150" y="16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{8C58466A-B26A-4BB7-AECB-2E4F95D82AA3}</a:tableStyleId>
              </a:tblPr>
              <a:tblGrid>
                <a:gridCol w="2445125"/>
                <a:gridCol w="1274625"/>
              </a:tblGrid>
              <a:tr h="349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134F5C"/>
                          </a:solidFill>
                        </a:rPr>
                        <a:t>Submitted by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40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Mohammad Sabbir Ahmed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17183103004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Syeda Nowshin Ibnat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Rakibul Ahasan 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Sk. Abu Hanif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Nusrat Jahan Anka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17183103008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37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Intake: 39(1), Dept. of CSE, BUBT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EDD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742" name="Google Shape;742;p50"/>
          <p:cNvSpPr txBox="1"/>
          <p:nvPr/>
        </p:nvSpPr>
        <p:spPr>
          <a:xfrm>
            <a:off x="3273150" y="1231788"/>
            <a:ext cx="2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Capstone Project (CSE 498)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3" name="Google Shape;743;p50"/>
          <p:cNvSpPr txBox="1"/>
          <p:nvPr/>
        </p:nvSpPr>
        <p:spPr>
          <a:xfrm>
            <a:off x="2915188" y="4557700"/>
            <a:ext cx="28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Presented Date: </a:t>
            </a:r>
            <a:r>
              <a:rPr b="1" lang="en"/>
              <a:t>05</a:t>
            </a:r>
            <a:r>
              <a:rPr b="1" lang="en">
                <a:solidFill>
                  <a:srgbClr val="000000"/>
                </a:solidFill>
              </a:rPr>
              <a:t>-</a:t>
            </a:r>
            <a:r>
              <a:rPr b="1" lang="en"/>
              <a:t>12</a:t>
            </a:r>
            <a:r>
              <a:rPr b="1" lang="en">
                <a:solidFill>
                  <a:srgbClr val="000000"/>
                </a:solidFill>
              </a:rPr>
              <a:t>-</a:t>
            </a:r>
            <a:r>
              <a:rPr b="1" lang="en"/>
              <a:t>2022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44" name="Google Shape;74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975" y="252975"/>
            <a:ext cx="4400374" cy="80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8"/>
          <p:cNvSpPr/>
          <p:nvPr/>
        </p:nvSpPr>
        <p:spPr>
          <a:xfrm>
            <a:off x="999250" y="3063575"/>
            <a:ext cx="7191300" cy="17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8"/>
          <p:cNvSpPr/>
          <p:nvPr/>
        </p:nvSpPr>
        <p:spPr>
          <a:xfrm>
            <a:off x="2746125" y="286825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Reference 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41" name="Google Shape;1041;p68"/>
          <p:cNvSpPr/>
          <p:nvPr/>
        </p:nvSpPr>
        <p:spPr>
          <a:xfrm>
            <a:off x="999250" y="1054325"/>
            <a:ext cx="7191300" cy="17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8"/>
          <p:cNvSpPr txBox="1"/>
          <p:nvPr/>
        </p:nvSpPr>
        <p:spPr>
          <a:xfrm>
            <a:off x="768450" y="1115975"/>
            <a:ext cx="7240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[1]  	M. Biswas, M. K. Mahbub, and M. A. M. Miah, “An Enhanced Deep Convolution Neural Network Model to Diagnose Alzheimer’s Disease Using Brain Magnetic Resonance Imaging,” </a:t>
            </a:r>
            <a:r>
              <a:rPr i="1" lang="en" sz="1800">
                <a:solidFill>
                  <a:schemeClr val="dk1"/>
                </a:solidFill>
              </a:rPr>
              <a:t>Commun. Comput. Inf. Sci.</a:t>
            </a:r>
            <a:r>
              <a:rPr lang="en" sz="1800">
                <a:solidFill>
                  <a:schemeClr val="dk1"/>
                </a:solidFill>
              </a:rPr>
              <a:t>, vol. 1576 CCIS, pp. 42–52, 2022, doi: 10.1007/978-3-031-07005-1_5.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3" name="Google Shape;1043;p68"/>
          <p:cNvSpPr txBox="1"/>
          <p:nvPr/>
        </p:nvSpPr>
        <p:spPr>
          <a:xfrm>
            <a:off x="768450" y="3125375"/>
            <a:ext cx="7422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[2]  	A. W. Salehi, P. Baglat, B. B. Sharma, G. Gupta, and A. Upadhya, “A CNN Model: Earlier Diagnosis and Classification of Alzheimer Disease using MRI,” </a:t>
            </a:r>
            <a:r>
              <a:rPr i="1" lang="en" sz="1800">
                <a:solidFill>
                  <a:schemeClr val="dk1"/>
                </a:solidFill>
              </a:rPr>
              <a:t>Proc. - Int. Conf. Smart Electron. Commun. ICOSEC 2020</a:t>
            </a:r>
            <a:r>
              <a:rPr lang="en" sz="1800">
                <a:solidFill>
                  <a:schemeClr val="dk1"/>
                </a:solidFill>
              </a:rPr>
              <a:t>, no. Icosec, pp. 156–161, 2020, doi: 10.1109/ICOSEC49089.2020.9215402.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/>
          <p:nvPr/>
        </p:nvSpPr>
        <p:spPr>
          <a:xfrm>
            <a:off x="2746125" y="299375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Reference cont.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49" name="Google Shape;1049;p69"/>
          <p:cNvSpPr/>
          <p:nvPr/>
        </p:nvSpPr>
        <p:spPr>
          <a:xfrm>
            <a:off x="976350" y="1069050"/>
            <a:ext cx="7191300" cy="17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9"/>
          <p:cNvSpPr/>
          <p:nvPr/>
        </p:nvSpPr>
        <p:spPr>
          <a:xfrm>
            <a:off x="976350" y="3045225"/>
            <a:ext cx="7191300" cy="17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69"/>
          <p:cNvSpPr txBox="1"/>
          <p:nvPr/>
        </p:nvSpPr>
        <p:spPr>
          <a:xfrm>
            <a:off x="768450" y="1206750"/>
            <a:ext cx="72408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[3] </a:t>
            </a:r>
            <a:r>
              <a:rPr lang="en" sz="1800">
                <a:solidFill>
                  <a:schemeClr val="dk1"/>
                </a:solidFill>
              </a:rPr>
              <a:t>Y. AbdulAzeem, W. M. Bahgat, and M. Badawy, “A CNN based framework for classification of Alzheimer’s disease,” </a:t>
            </a:r>
            <a:r>
              <a:rPr i="1" lang="en" sz="1800">
                <a:solidFill>
                  <a:schemeClr val="dk1"/>
                </a:solidFill>
              </a:rPr>
              <a:t>Neural Comput. Appl.</a:t>
            </a:r>
            <a:r>
              <a:rPr lang="en" sz="1800">
                <a:solidFill>
                  <a:schemeClr val="dk1"/>
                </a:solidFill>
              </a:rPr>
              <a:t>, vol. 33, no. 16, pp. 10415–10428, 2021, doi: 10.1007/s00521-021-05799-w.</a:t>
            </a:r>
            <a:endParaRPr sz="1800">
              <a:solidFill>
                <a:schemeClr val="dk1"/>
              </a:solidFill>
            </a:endParaRPr>
          </a:p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	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2" name="Google Shape;1052;p69"/>
          <p:cNvSpPr txBox="1"/>
          <p:nvPr/>
        </p:nvSpPr>
        <p:spPr>
          <a:xfrm>
            <a:off x="706975" y="3045225"/>
            <a:ext cx="7240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[4] </a:t>
            </a:r>
            <a:r>
              <a:rPr lang="en" sz="1800">
                <a:solidFill>
                  <a:schemeClr val="dk1"/>
                </a:solidFill>
              </a:rPr>
              <a:t>J. A. Akhila, C. Markose, and R. P. Aneesh, “Feature extraction and classification of Dementia with neural network,” </a:t>
            </a:r>
            <a:r>
              <a:rPr i="1" lang="en" sz="1800">
                <a:solidFill>
                  <a:schemeClr val="dk1"/>
                </a:solidFill>
              </a:rPr>
              <a:t>2017 Int. Conf. Intell. Comput. Instrum. Control Technol. ICICICT 2017</a:t>
            </a:r>
            <a:r>
              <a:rPr lang="en" sz="1800">
                <a:solidFill>
                  <a:schemeClr val="dk1"/>
                </a:solidFill>
              </a:rPr>
              <a:t>, vol. 2018-Janua, pp. 1446–1450, 2017, doi: 10.1109/ICICICT1.2017.8342782. 	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0"/>
          <p:cNvSpPr/>
          <p:nvPr/>
        </p:nvSpPr>
        <p:spPr>
          <a:xfrm>
            <a:off x="2746125" y="299375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Reference cont.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58" name="Google Shape;1058;p70"/>
          <p:cNvSpPr/>
          <p:nvPr/>
        </p:nvSpPr>
        <p:spPr>
          <a:xfrm>
            <a:off x="976350" y="1069050"/>
            <a:ext cx="7191300" cy="17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70"/>
          <p:cNvSpPr/>
          <p:nvPr/>
        </p:nvSpPr>
        <p:spPr>
          <a:xfrm>
            <a:off x="976350" y="3045225"/>
            <a:ext cx="7191300" cy="17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70"/>
          <p:cNvSpPr txBox="1"/>
          <p:nvPr/>
        </p:nvSpPr>
        <p:spPr>
          <a:xfrm>
            <a:off x="778700" y="1171525"/>
            <a:ext cx="7240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[5]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chemeClr val="dk1"/>
                </a:solidFill>
              </a:rPr>
              <a:t>A. Bidani and M. S. Gouider, “Dementia Detection and Classi fi cation from MRI Images Using Deep Neural Networks and Transfer Learning,” vol. 1, pp. 925–933, doi: 10.1007/978-3-030-20521-8.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1" name="Google Shape;1061;p70"/>
          <p:cNvSpPr txBox="1"/>
          <p:nvPr/>
        </p:nvSpPr>
        <p:spPr>
          <a:xfrm>
            <a:off x="778700" y="3086225"/>
            <a:ext cx="7338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[6] 	</a:t>
            </a:r>
            <a:r>
              <a:rPr lang="en" sz="1800">
                <a:solidFill>
                  <a:schemeClr val="dk1"/>
                </a:solidFill>
              </a:rPr>
              <a:t>S. Murugan, C. Venkatesan, M. G. Sumithra, S. Member, and X. Gao, “DEMNET : A Deep Learning Model for Early Diagnosis of Alzheimer Diseases and Dementia From MR Images,” </a:t>
            </a:r>
            <a:r>
              <a:rPr i="1" lang="en" sz="1800">
                <a:solidFill>
                  <a:schemeClr val="dk1"/>
                </a:solidFill>
              </a:rPr>
              <a:t>IEEE Access</a:t>
            </a:r>
            <a:r>
              <a:rPr lang="en" sz="1800">
                <a:solidFill>
                  <a:schemeClr val="dk1"/>
                </a:solidFill>
              </a:rPr>
              <a:t>, vol. 9, pp. 90319–90329, 2021, doi: 10.1109/ACCESS.2021.3090474.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1"/>
          <p:cNvSpPr/>
          <p:nvPr/>
        </p:nvSpPr>
        <p:spPr>
          <a:xfrm>
            <a:off x="2746125" y="299375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Reference cont.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67" name="Google Shape;1067;p71"/>
          <p:cNvSpPr/>
          <p:nvPr/>
        </p:nvSpPr>
        <p:spPr>
          <a:xfrm>
            <a:off x="976350" y="1069050"/>
            <a:ext cx="7191300" cy="17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71"/>
          <p:cNvSpPr/>
          <p:nvPr/>
        </p:nvSpPr>
        <p:spPr>
          <a:xfrm>
            <a:off x="976350" y="3045225"/>
            <a:ext cx="7191300" cy="17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71"/>
          <p:cNvSpPr txBox="1"/>
          <p:nvPr/>
        </p:nvSpPr>
        <p:spPr>
          <a:xfrm>
            <a:off x="778700" y="1238600"/>
            <a:ext cx="7090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[7]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chemeClr val="dk1"/>
                </a:solidFill>
              </a:rPr>
              <a:t>W. Wang, J. Lee, F. Harrou, and Y. Sun, “Early Detection of Parkinson’s Disease Using Deep Learning and Machine Learning,” </a:t>
            </a:r>
            <a:r>
              <a:rPr i="1" lang="en" sz="1800">
                <a:solidFill>
                  <a:schemeClr val="dk1"/>
                </a:solidFill>
              </a:rPr>
              <a:t>IEEE Access</a:t>
            </a:r>
            <a:r>
              <a:rPr lang="en" sz="1800">
                <a:solidFill>
                  <a:schemeClr val="dk1"/>
                </a:solidFill>
              </a:rPr>
              <a:t>, vol. 8, pp. 147635–147646, 2020, doi: 10.1109/ACCESS.2020.3016062.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0" name="Google Shape;1070;p71"/>
          <p:cNvSpPr txBox="1"/>
          <p:nvPr/>
        </p:nvSpPr>
        <p:spPr>
          <a:xfrm>
            <a:off x="778700" y="3235275"/>
            <a:ext cx="6967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8128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[8] 	</a:t>
            </a:r>
            <a:r>
              <a:rPr lang="en" sz="1800">
                <a:solidFill>
                  <a:schemeClr val="dk1"/>
                </a:solidFill>
              </a:rPr>
              <a:t>S. Sivaranjini and C. M. Sujatha, “Deep learning based diagnosis of Parkinson ’ s disease using convolutional neural network,” 2019, [Online]. Available: https://doi.org/10.1007/s11042-019-7469-8.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2"/>
          <p:cNvSpPr/>
          <p:nvPr/>
        </p:nvSpPr>
        <p:spPr>
          <a:xfrm>
            <a:off x="2343264" y="818150"/>
            <a:ext cx="4457473" cy="3664192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72"/>
          <p:cNvSpPr txBox="1"/>
          <p:nvPr/>
        </p:nvSpPr>
        <p:spPr>
          <a:xfrm>
            <a:off x="3032250" y="1654675"/>
            <a:ext cx="307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34F5C"/>
                </a:solidFill>
              </a:rPr>
              <a:t>Thank You</a:t>
            </a:r>
            <a:endParaRPr sz="40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idx="14" type="title"/>
          </p:nvPr>
        </p:nvSpPr>
        <p:spPr>
          <a:xfrm>
            <a:off x="813550" y="1093900"/>
            <a:ext cx="67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1"/>
          <p:cNvSpPr txBox="1"/>
          <p:nvPr>
            <p:ph idx="15" type="title"/>
          </p:nvPr>
        </p:nvSpPr>
        <p:spPr>
          <a:xfrm>
            <a:off x="742200" y="1692975"/>
            <a:ext cx="7617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1"/>
          <p:cNvSpPr txBox="1"/>
          <p:nvPr>
            <p:ph idx="16" type="title"/>
          </p:nvPr>
        </p:nvSpPr>
        <p:spPr>
          <a:xfrm>
            <a:off x="802150" y="2352700"/>
            <a:ext cx="6723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1"/>
          <p:cNvSpPr txBox="1"/>
          <p:nvPr>
            <p:ph idx="17" type="title"/>
          </p:nvPr>
        </p:nvSpPr>
        <p:spPr>
          <a:xfrm>
            <a:off x="742200" y="2996250"/>
            <a:ext cx="7617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1"/>
          <p:cNvSpPr txBox="1"/>
          <p:nvPr>
            <p:ph idx="18" type="title"/>
          </p:nvPr>
        </p:nvSpPr>
        <p:spPr>
          <a:xfrm>
            <a:off x="672550" y="3651775"/>
            <a:ext cx="8412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1"/>
          <p:cNvSpPr txBox="1"/>
          <p:nvPr>
            <p:ph idx="14" type="title"/>
          </p:nvPr>
        </p:nvSpPr>
        <p:spPr>
          <a:xfrm>
            <a:off x="511463" y="4318700"/>
            <a:ext cx="116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06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1"/>
          <p:cNvSpPr txBox="1"/>
          <p:nvPr>
            <p:ph idx="16" type="title"/>
          </p:nvPr>
        </p:nvSpPr>
        <p:spPr>
          <a:xfrm>
            <a:off x="3563375" y="1093900"/>
            <a:ext cx="6228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07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1"/>
          <p:cNvSpPr txBox="1"/>
          <p:nvPr>
            <p:ph idx="17" type="title"/>
          </p:nvPr>
        </p:nvSpPr>
        <p:spPr>
          <a:xfrm>
            <a:off x="3596850" y="1684425"/>
            <a:ext cx="6228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08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1"/>
          <p:cNvSpPr txBox="1"/>
          <p:nvPr>
            <p:ph idx="18" type="title"/>
          </p:nvPr>
        </p:nvSpPr>
        <p:spPr>
          <a:xfrm>
            <a:off x="3484025" y="2372350"/>
            <a:ext cx="8412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09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1"/>
          <p:cNvSpPr txBox="1"/>
          <p:nvPr>
            <p:ph idx="14" type="title"/>
          </p:nvPr>
        </p:nvSpPr>
        <p:spPr>
          <a:xfrm>
            <a:off x="3302438" y="3037475"/>
            <a:ext cx="121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1"/>
          <p:cNvSpPr txBox="1"/>
          <p:nvPr>
            <p:ph idx="15" type="title"/>
          </p:nvPr>
        </p:nvSpPr>
        <p:spPr>
          <a:xfrm>
            <a:off x="6312600" y="1676063"/>
            <a:ext cx="11622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1"/>
          <p:cNvSpPr txBox="1"/>
          <p:nvPr>
            <p:ph idx="16" type="title"/>
          </p:nvPr>
        </p:nvSpPr>
        <p:spPr>
          <a:xfrm>
            <a:off x="6522900" y="2302313"/>
            <a:ext cx="7617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1"/>
          <p:cNvSpPr txBox="1"/>
          <p:nvPr>
            <p:ph idx="17" type="title"/>
          </p:nvPr>
        </p:nvSpPr>
        <p:spPr>
          <a:xfrm>
            <a:off x="6423050" y="2945863"/>
            <a:ext cx="9405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1"/>
          <p:cNvSpPr txBox="1"/>
          <p:nvPr>
            <p:ph idx="18" type="title"/>
          </p:nvPr>
        </p:nvSpPr>
        <p:spPr>
          <a:xfrm>
            <a:off x="6492600" y="3601375"/>
            <a:ext cx="8412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17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1"/>
          <p:cNvSpPr txBox="1"/>
          <p:nvPr/>
        </p:nvSpPr>
        <p:spPr>
          <a:xfrm>
            <a:off x="1490800" y="1199450"/>
            <a:ext cx="11622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4" name="Google Shape;764;p51"/>
          <p:cNvSpPr txBox="1"/>
          <p:nvPr/>
        </p:nvSpPr>
        <p:spPr>
          <a:xfrm>
            <a:off x="1403988" y="4433288"/>
            <a:ext cx="1598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65" name="Google Shape;765;p51"/>
          <p:cNvSpPr txBox="1"/>
          <p:nvPr/>
        </p:nvSpPr>
        <p:spPr>
          <a:xfrm>
            <a:off x="1490800" y="1818975"/>
            <a:ext cx="21660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6" name="Google Shape;766;p51"/>
          <p:cNvSpPr txBox="1"/>
          <p:nvPr/>
        </p:nvSpPr>
        <p:spPr>
          <a:xfrm>
            <a:off x="1455250" y="2478300"/>
            <a:ext cx="22572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Background</a:t>
            </a:r>
            <a:endParaRPr/>
          </a:p>
        </p:txBody>
      </p:sp>
      <p:sp>
        <p:nvSpPr>
          <p:cNvPr id="767" name="Google Shape;767;p51"/>
          <p:cNvSpPr txBox="1"/>
          <p:nvPr/>
        </p:nvSpPr>
        <p:spPr>
          <a:xfrm>
            <a:off x="1444800" y="3151375"/>
            <a:ext cx="11622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8" name="Google Shape;768;p51"/>
          <p:cNvSpPr txBox="1"/>
          <p:nvPr/>
        </p:nvSpPr>
        <p:spPr>
          <a:xfrm>
            <a:off x="1415050" y="3777763"/>
            <a:ext cx="11622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69" name="Google Shape;769;p51"/>
          <p:cNvSpPr txBox="1"/>
          <p:nvPr/>
        </p:nvSpPr>
        <p:spPr>
          <a:xfrm>
            <a:off x="4255650" y="1190688"/>
            <a:ext cx="1598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</a:t>
            </a:r>
            <a:endParaRPr/>
          </a:p>
        </p:txBody>
      </p:sp>
      <p:sp>
        <p:nvSpPr>
          <p:cNvPr id="770" name="Google Shape;770;p51"/>
          <p:cNvSpPr txBox="1"/>
          <p:nvPr/>
        </p:nvSpPr>
        <p:spPr>
          <a:xfrm>
            <a:off x="4265700" y="2489088"/>
            <a:ext cx="22572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  <p:sp>
        <p:nvSpPr>
          <p:cNvPr id="771" name="Google Shape;771;p51"/>
          <p:cNvSpPr txBox="1"/>
          <p:nvPr/>
        </p:nvSpPr>
        <p:spPr>
          <a:xfrm>
            <a:off x="7143102" y="1800950"/>
            <a:ext cx="1625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Society</a:t>
            </a:r>
            <a:endParaRPr/>
          </a:p>
        </p:txBody>
      </p:sp>
      <p:sp>
        <p:nvSpPr>
          <p:cNvPr id="772" name="Google Shape;772;p51"/>
          <p:cNvSpPr txBox="1"/>
          <p:nvPr/>
        </p:nvSpPr>
        <p:spPr>
          <a:xfrm>
            <a:off x="7153150" y="2185313"/>
            <a:ext cx="13335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1"/>
          <p:cNvSpPr txBox="1"/>
          <p:nvPr/>
        </p:nvSpPr>
        <p:spPr>
          <a:xfrm>
            <a:off x="4230700" y="1824425"/>
            <a:ext cx="13902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Flow</a:t>
            </a:r>
            <a:endParaRPr/>
          </a:p>
        </p:txBody>
      </p:sp>
      <p:sp>
        <p:nvSpPr>
          <p:cNvPr id="774" name="Google Shape;774;p51"/>
          <p:cNvSpPr txBox="1"/>
          <p:nvPr/>
        </p:nvSpPr>
        <p:spPr>
          <a:xfrm>
            <a:off x="7142700" y="3072988"/>
            <a:ext cx="1106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75" name="Google Shape;775;p51"/>
          <p:cNvSpPr txBox="1"/>
          <p:nvPr/>
        </p:nvSpPr>
        <p:spPr>
          <a:xfrm>
            <a:off x="7112950" y="3737650"/>
            <a:ext cx="1049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776" name="Google Shape;776;p51"/>
          <p:cNvSpPr/>
          <p:nvPr/>
        </p:nvSpPr>
        <p:spPr>
          <a:xfrm>
            <a:off x="2746125" y="339325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Contents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77" name="Google Shape;777;p51"/>
          <p:cNvSpPr txBox="1"/>
          <p:nvPr/>
        </p:nvSpPr>
        <p:spPr>
          <a:xfrm>
            <a:off x="4255250" y="3111975"/>
            <a:ext cx="1751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</a:t>
            </a:r>
            <a:endParaRPr/>
          </a:p>
        </p:txBody>
      </p:sp>
      <p:sp>
        <p:nvSpPr>
          <p:cNvPr id="778" name="Google Shape;778;p51"/>
          <p:cNvSpPr txBox="1"/>
          <p:nvPr>
            <p:ph idx="15" type="title"/>
          </p:nvPr>
        </p:nvSpPr>
        <p:spPr>
          <a:xfrm>
            <a:off x="3566700" y="3601388"/>
            <a:ext cx="6228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1"/>
          <p:cNvSpPr txBox="1"/>
          <p:nvPr/>
        </p:nvSpPr>
        <p:spPr>
          <a:xfrm>
            <a:off x="7143100" y="1216025"/>
            <a:ext cx="672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</a:t>
            </a:r>
            <a:endParaRPr/>
          </a:p>
        </p:txBody>
      </p:sp>
      <p:sp>
        <p:nvSpPr>
          <p:cNvPr id="780" name="Google Shape;780;p51"/>
          <p:cNvSpPr txBox="1"/>
          <p:nvPr/>
        </p:nvSpPr>
        <p:spPr>
          <a:xfrm>
            <a:off x="4189500" y="4311025"/>
            <a:ext cx="20319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in Our Project</a:t>
            </a:r>
            <a:endParaRPr/>
          </a:p>
        </p:txBody>
      </p:sp>
      <p:sp>
        <p:nvSpPr>
          <p:cNvPr id="781" name="Google Shape;781;p51"/>
          <p:cNvSpPr txBox="1"/>
          <p:nvPr/>
        </p:nvSpPr>
        <p:spPr>
          <a:xfrm>
            <a:off x="4250550" y="3619688"/>
            <a:ext cx="17016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Used </a:t>
            </a:r>
            <a:r>
              <a:rPr lang="en"/>
              <a:t>ResNet-50</a:t>
            </a:r>
            <a:r>
              <a:rPr lang="en"/>
              <a:t> Model</a:t>
            </a:r>
            <a:endParaRPr/>
          </a:p>
        </p:txBody>
      </p:sp>
      <p:sp>
        <p:nvSpPr>
          <p:cNvPr id="782" name="Google Shape;782;p51"/>
          <p:cNvSpPr txBox="1"/>
          <p:nvPr>
            <p:ph idx="15" type="title"/>
          </p:nvPr>
        </p:nvSpPr>
        <p:spPr>
          <a:xfrm>
            <a:off x="3566700" y="4278950"/>
            <a:ext cx="6228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1"/>
          <p:cNvSpPr txBox="1"/>
          <p:nvPr>
            <p:ph idx="15" type="title"/>
          </p:nvPr>
        </p:nvSpPr>
        <p:spPr>
          <a:xfrm>
            <a:off x="6582300" y="1103600"/>
            <a:ext cx="6228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2"/>
          <p:cNvSpPr/>
          <p:nvPr/>
        </p:nvSpPr>
        <p:spPr>
          <a:xfrm>
            <a:off x="2746125" y="49335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Introduction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89" name="Google Shape;789;p52"/>
          <p:cNvSpPr txBox="1"/>
          <p:nvPr/>
        </p:nvSpPr>
        <p:spPr>
          <a:xfrm>
            <a:off x="1320650" y="1552325"/>
            <a:ext cx="6672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Neurodegenerative diseases occur when nerve cells in the brain or peripheral nervous system lose function over time and ultimately die. </a:t>
            </a:r>
            <a:r>
              <a:rPr lang="en" sz="1800">
                <a:solidFill>
                  <a:schemeClr val="accent3"/>
                </a:solidFill>
                <a:highlight>
                  <a:srgbClr val="FFFFFF"/>
                </a:highlight>
              </a:rPr>
              <a:t>Alzheim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er's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disease, </a:t>
            </a:r>
            <a:r>
              <a:rPr lang="en" sz="1800">
                <a:solidFill>
                  <a:schemeClr val="accent3"/>
                </a:solidFill>
                <a:highlight>
                  <a:srgbClr val="FFFFFF"/>
                </a:highlight>
              </a:rPr>
              <a:t>Parkins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on's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disease, and </a:t>
            </a:r>
            <a:r>
              <a:rPr lang="en" sz="1800">
                <a:solidFill>
                  <a:schemeClr val="accent3"/>
                </a:solidFill>
                <a:highlight>
                  <a:srgbClr val="FFFFFF"/>
                </a:highlight>
              </a:rPr>
              <a:t>dementia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are most common examples of neurodegenerative disease. We can detect these three diseases with a single DL model through our work.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3"/>
          <p:cNvSpPr txBox="1"/>
          <p:nvPr/>
        </p:nvSpPr>
        <p:spPr>
          <a:xfrm>
            <a:off x="1533075" y="2287850"/>
            <a:ext cx="630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Identifying neurodegenerative diseases with proper           explanation using one model is quite challenging.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2746125" y="66505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Problem Statement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796" name="Google Shape;796;p53"/>
          <p:cNvGrpSpPr/>
          <p:nvPr/>
        </p:nvGrpSpPr>
        <p:grpSpPr>
          <a:xfrm>
            <a:off x="1533077" y="2352961"/>
            <a:ext cx="340302" cy="347283"/>
            <a:chOff x="1066625" y="238125"/>
            <a:chExt cx="5471100" cy="5238050"/>
          </a:xfrm>
        </p:grpSpPr>
        <p:sp>
          <p:nvSpPr>
            <p:cNvPr id="797" name="Google Shape;797;p53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3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4"/>
          <p:cNvSpPr txBox="1"/>
          <p:nvPr/>
        </p:nvSpPr>
        <p:spPr>
          <a:xfrm>
            <a:off x="837450" y="1471225"/>
            <a:ext cx="746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present neurodegenerative diseases detection system only detects one disease.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Identifying neurodegenerative diseases is a deadly problem that needs to be solved.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Due to the similarities in disease phenotypes, accurate detection of </a:t>
            </a:r>
            <a:r>
              <a:rPr lang="en" sz="1800">
                <a:solidFill>
                  <a:schemeClr val="dk1"/>
                </a:solidFill>
              </a:rPr>
              <a:t>neurodegenerative</a:t>
            </a:r>
            <a:r>
              <a:rPr lang="en" sz="1800">
                <a:solidFill>
                  <a:schemeClr val="dk1"/>
                </a:solidFill>
              </a:rPr>
              <a:t> diseases, including the context behind the detection is problematic.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8" name="Google Shape;808;p54"/>
          <p:cNvSpPr/>
          <p:nvPr/>
        </p:nvSpPr>
        <p:spPr>
          <a:xfrm>
            <a:off x="2773625" y="494700"/>
            <a:ext cx="3984444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Problem Background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809" name="Google Shape;809;p54"/>
          <p:cNvGrpSpPr/>
          <p:nvPr/>
        </p:nvGrpSpPr>
        <p:grpSpPr>
          <a:xfrm>
            <a:off x="868977" y="1554898"/>
            <a:ext cx="340302" cy="347283"/>
            <a:chOff x="1066625" y="238125"/>
            <a:chExt cx="5471100" cy="5238050"/>
          </a:xfrm>
        </p:grpSpPr>
        <p:sp>
          <p:nvSpPr>
            <p:cNvPr id="810" name="Google Shape;810;p54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54"/>
          <p:cNvGrpSpPr/>
          <p:nvPr/>
        </p:nvGrpSpPr>
        <p:grpSpPr>
          <a:xfrm>
            <a:off x="868977" y="2398111"/>
            <a:ext cx="340302" cy="347283"/>
            <a:chOff x="1066625" y="238125"/>
            <a:chExt cx="5471100" cy="5238050"/>
          </a:xfrm>
        </p:grpSpPr>
        <p:sp>
          <p:nvSpPr>
            <p:cNvPr id="817" name="Google Shape;817;p54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54"/>
          <p:cNvGrpSpPr/>
          <p:nvPr/>
        </p:nvGrpSpPr>
        <p:grpSpPr>
          <a:xfrm>
            <a:off x="868977" y="3179886"/>
            <a:ext cx="340302" cy="347283"/>
            <a:chOff x="1066625" y="238125"/>
            <a:chExt cx="5471100" cy="5238050"/>
          </a:xfrm>
        </p:grpSpPr>
        <p:sp>
          <p:nvSpPr>
            <p:cNvPr id="824" name="Google Shape;824;p54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55"/>
          <p:cNvGrpSpPr/>
          <p:nvPr/>
        </p:nvGrpSpPr>
        <p:grpSpPr>
          <a:xfrm>
            <a:off x="721425" y="1714168"/>
            <a:ext cx="7701150" cy="2286407"/>
            <a:chOff x="892000" y="1616443"/>
            <a:chExt cx="7701150" cy="2286407"/>
          </a:xfrm>
        </p:grpSpPr>
        <p:grpSp>
          <p:nvGrpSpPr>
            <p:cNvPr id="835" name="Google Shape;835;p55"/>
            <p:cNvGrpSpPr/>
            <p:nvPr/>
          </p:nvGrpSpPr>
          <p:grpSpPr>
            <a:xfrm>
              <a:off x="892000" y="1616443"/>
              <a:ext cx="2073600" cy="2286396"/>
              <a:chOff x="892000" y="1616454"/>
              <a:chExt cx="2073600" cy="2286396"/>
            </a:xfrm>
          </p:grpSpPr>
          <p:grpSp>
            <p:nvGrpSpPr>
              <p:cNvPr id="836" name="Google Shape;836;p55"/>
              <p:cNvGrpSpPr/>
              <p:nvPr/>
            </p:nvGrpSpPr>
            <p:grpSpPr>
              <a:xfrm>
                <a:off x="1619362" y="1616454"/>
                <a:ext cx="618875" cy="997533"/>
                <a:chOff x="1470700" y="1083054"/>
                <a:chExt cx="618875" cy="997533"/>
              </a:xfrm>
            </p:grpSpPr>
            <p:pic>
              <p:nvPicPr>
                <p:cNvPr id="837" name="Google Shape;837;p5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70700" y="1083054"/>
                  <a:ext cx="618875" cy="7897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8" name="Google Shape;838;p5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676273" y="1872838"/>
                  <a:ext cx="207750" cy="207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39" name="Google Shape;839;p55"/>
              <p:cNvSpPr txBox="1"/>
              <p:nvPr/>
            </p:nvSpPr>
            <p:spPr>
              <a:xfrm>
                <a:off x="892000" y="2803950"/>
                <a:ext cx="2073600" cy="109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</a:rPr>
                  <a:t>D</a:t>
                </a:r>
                <a:r>
                  <a:rPr lang="en" sz="1800">
                    <a:solidFill>
                      <a:schemeClr val="dk1"/>
                    </a:solidFill>
                  </a:rPr>
                  <a:t>etect the disease in early stage. </a:t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840" name="Google Shape;840;p55"/>
            <p:cNvGrpSpPr/>
            <p:nvPr/>
          </p:nvGrpSpPr>
          <p:grpSpPr>
            <a:xfrm>
              <a:off x="3784075" y="1616443"/>
              <a:ext cx="1917000" cy="2286407"/>
              <a:chOff x="3873925" y="1616443"/>
              <a:chExt cx="1917000" cy="2286407"/>
            </a:xfrm>
          </p:grpSpPr>
          <p:grpSp>
            <p:nvGrpSpPr>
              <p:cNvPr id="841" name="Google Shape;841;p55"/>
              <p:cNvGrpSpPr/>
              <p:nvPr/>
            </p:nvGrpSpPr>
            <p:grpSpPr>
              <a:xfrm>
                <a:off x="4522987" y="1616443"/>
                <a:ext cx="618875" cy="1000607"/>
                <a:chOff x="4358800" y="1083043"/>
                <a:chExt cx="618875" cy="1000607"/>
              </a:xfrm>
            </p:grpSpPr>
            <p:pic>
              <p:nvPicPr>
                <p:cNvPr id="842" name="Google Shape;842;p5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4358800" y="1083043"/>
                  <a:ext cx="618875" cy="7898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3" name="Google Shape;843;p55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564375" y="1869790"/>
                  <a:ext cx="207750" cy="2138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44" name="Google Shape;844;p55"/>
              <p:cNvSpPr txBox="1"/>
              <p:nvPr/>
            </p:nvSpPr>
            <p:spPr>
              <a:xfrm>
                <a:off x="3873925" y="2803950"/>
                <a:ext cx="1917000" cy="109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</a:rPr>
                  <a:t>Detect three diseases with a single model.</a:t>
                </a:r>
                <a:endParaRPr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845" name="Google Shape;845;p55"/>
            <p:cNvGrpSpPr/>
            <p:nvPr/>
          </p:nvGrpSpPr>
          <p:grpSpPr>
            <a:xfrm>
              <a:off x="6519550" y="1616443"/>
              <a:ext cx="2073600" cy="1967791"/>
              <a:chOff x="6519550" y="1616459"/>
              <a:chExt cx="2073600" cy="1967791"/>
            </a:xfrm>
          </p:grpSpPr>
          <p:grpSp>
            <p:nvGrpSpPr>
              <p:cNvPr id="846" name="Google Shape;846;p55"/>
              <p:cNvGrpSpPr/>
              <p:nvPr/>
            </p:nvGrpSpPr>
            <p:grpSpPr>
              <a:xfrm>
                <a:off x="7246912" y="1616459"/>
                <a:ext cx="618875" cy="978666"/>
                <a:chOff x="7246912" y="1083059"/>
                <a:chExt cx="618875" cy="978666"/>
              </a:xfrm>
            </p:grpSpPr>
            <p:pic>
              <p:nvPicPr>
                <p:cNvPr id="847" name="Google Shape;847;p55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7246912" y="1083059"/>
                  <a:ext cx="618875" cy="7897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8" name="Google Shape;848;p55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7452475" y="1853975"/>
                  <a:ext cx="207750" cy="207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49" name="Google Shape;849;p55"/>
              <p:cNvSpPr txBox="1"/>
              <p:nvPr/>
            </p:nvSpPr>
            <p:spPr>
              <a:xfrm>
                <a:off x="6519550" y="2803950"/>
                <a:ext cx="2073600" cy="7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</a:rPr>
                  <a:t>To reduce wasting time &amp; cost.</a:t>
                </a:r>
                <a:endParaRPr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sp>
        <p:nvSpPr>
          <p:cNvPr id="850" name="Google Shape;850;p55"/>
          <p:cNvSpPr/>
          <p:nvPr/>
        </p:nvSpPr>
        <p:spPr>
          <a:xfrm>
            <a:off x="2746125" y="495675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Motivation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6"/>
          <p:cNvSpPr txBox="1"/>
          <p:nvPr/>
        </p:nvSpPr>
        <p:spPr>
          <a:xfrm>
            <a:off x="1211625" y="1456600"/>
            <a:ext cx="6880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Identifying present difficulty to work with neuroimaging data.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DL model to detect three Neurodegenerative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Diseases named Alzheimer's, Parkinson's and Dementia.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decent accuracy using a suitable MRI dataset.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Comparing the existing architectures with the proposed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 for neurodegenerative diseases detection.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56" name="Google Shape;856;p56"/>
          <p:cNvSpPr/>
          <p:nvPr/>
        </p:nvSpPr>
        <p:spPr>
          <a:xfrm>
            <a:off x="2746125" y="39980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Objectives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857" name="Google Shape;857;p56"/>
          <p:cNvGrpSpPr/>
          <p:nvPr/>
        </p:nvGrpSpPr>
        <p:grpSpPr>
          <a:xfrm>
            <a:off x="1211627" y="1568936"/>
            <a:ext cx="340302" cy="347283"/>
            <a:chOff x="1066625" y="238125"/>
            <a:chExt cx="5471100" cy="5238050"/>
          </a:xfrm>
        </p:grpSpPr>
        <p:sp>
          <p:nvSpPr>
            <p:cNvPr id="858" name="Google Shape;858;p56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56"/>
          <p:cNvGrpSpPr/>
          <p:nvPr/>
        </p:nvGrpSpPr>
        <p:grpSpPr>
          <a:xfrm>
            <a:off x="1211627" y="2010936"/>
            <a:ext cx="340302" cy="347283"/>
            <a:chOff x="1066625" y="238125"/>
            <a:chExt cx="5471100" cy="5238050"/>
          </a:xfrm>
        </p:grpSpPr>
        <p:sp>
          <p:nvSpPr>
            <p:cNvPr id="865" name="Google Shape;865;p56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56"/>
          <p:cNvGrpSpPr/>
          <p:nvPr/>
        </p:nvGrpSpPr>
        <p:grpSpPr>
          <a:xfrm>
            <a:off x="1211627" y="2808736"/>
            <a:ext cx="340302" cy="347283"/>
            <a:chOff x="1066625" y="238125"/>
            <a:chExt cx="5471100" cy="5238050"/>
          </a:xfrm>
        </p:grpSpPr>
        <p:sp>
          <p:nvSpPr>
            <p:cNvPr id="872" name="Google Shape;872;p56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56"/>
          <p:cNvGrpSpPr/>
          <p:nvPr/>
        </p:nvGrpSpPr>
        <p:grpSpPr>
          <a:xfrm>
            <a:off x="1211626" y="3230898"/>
            <a:ext cx="340302" cy="347283"/>
            <a:chOff x="1066625" y="238125"/>
            <a:chExt cx="5471100" cy="5238050"/>
          </a:xfrm>
        </p:grpSpPr>
        <p:sp>
          <p:nvSpPr>
            <p:cNvPr id="879" name="Google Shape;879;p56"/>
            <p:cNvSpPr/>
            <p:nvPr/>
          </p:nvSpPr>
          <p:spPr>
            <a:xfrm>
              <a:off x="3794275" y="3843500"/>
              <a:ext cx="1705125" cy="1632675"/>
            </a:xfrm>
            <a:custGeom>
              <a:rect b="b" l="l" r="r" t="t"/>
              <a:pathLst>
                <a:path extrusionOk="0" h="65307" w="68205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1066625" y="238125"/>
              <a:ext cx="2835800" cy="3305975"/>
            </a:xfrm>
            <a:custGeom>
              <a:rect b="b" l="l" r="r" t="t"/>
              <a:pathLst>
                <a:path extrusionOk="0" h="132239" w="113432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3392525" y="297375"/>
              <a:ext cx="2619125" cy="2139825"/>
            </a:xfrm>
            <a:custGeom>
              <a:rect b="b" l="l" r="r" t="t"/>
              <a:pathLst>
                <a:path extrusionOk="0" h="85593" w="104765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2325250" y="2234250"/>
              <a:ext cx="3099600" cy="1942700"/>
            </a:xfrm>
            <a:custGeom>
              <a:rect b="b" l="l" r="r" t="t"/>
              <a:pathLst>
                <a:path extrusionOk="0" h="77708" w="123984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5127850" y="1450925"/>
              <a:ext cx="1409875" cy="1788350"/>
            </a:xfrm>
            <a:custGeom>
              <a:rect b="b" l="l" r="r" t="t"/>
              <a:pathLst>
                <a:path extrusionOk="0" h="71534" w="56395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4262625" y="3137600"/>
              <a:ext cx="1953725" cy="1481325"/>
            </a:xfrm>
            <a:custGeom>
              <a:rect b="b" l="l" r="r" t="t"/>
              <a:pathLst>
                <a:path extrusionOk="0" h="59253" w="78149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7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9" name="Google Shape;889;p57"/>
          <p:cNvGraphicFramePr/>
          <p:nvPr/>
        </p:nvGraphicFramePr>
        <p:xfrm>
          <a:off x="1172375" y="1356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{8C58466A-B26A-4BB7-AECB-2E4F95D82AA3}</a:tableStyleId>
              </a:tblPr>
              <a:tblGrid>
                <a:gridCol w="1940500"/>
                <a:gridCol w="914175"/>
                <a:gridCol w="1773225"/>
                <a:gridCol w="1329450"/>
                <a:gridCol w="1146700"/>
              </a:tblGrid>
              <a:tr h="30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r>
                        <a:rPr b="1" lang="en"/>
                        <a:t>uthor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Disease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</a:t>
                      </a:r>
                      <a:r>
                        <a:rPr b="1" lang="en"/>
                        <a:t>odel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</a:t>
                      </a:r>
                      <a:r>
                        <a:rPr b="1" lang="en"/>
                        <a:t>set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r>
                        <a:rPr b="1" lang="en"/>
                        <a:t>ccuracy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M. Biswas et al. [1]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Deep</a:t>
                      </a:r>
                      <a:r>
                        <a:rPr lang="en" sz="1200"/>
                        <a:t> CNN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Kaggle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99.38%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A. W. Salehi et al. [2]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CNN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ADNI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Y. AbdulAzeem et al. [3]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CNN based end-to-end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ADNI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97.5%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J. A. Akhila et al. [</a:t>
                      </a:r>
                      <a:r>
                        <a:rPr lang="en" sz="1200"/>
                        <a:t>4</a:t>
                      </a:r>
                      <a:r>
                        <a:rPr lang="en" sz="1200"/>
                        <a:t>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DD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Feed Forward ANN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OASIS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97.5%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A. Bidani et al. [</a:t>
                      </a:r>
                      <a:r>
                        <a:rPr lang="en" sz="1200"/>
                        <a:t>5</a:t>
                      </a:r>
                      <a:r>
                        <a:rPr lang="en" sz="1200"/>
                        <a:t>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Deep CNN + TL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OASIS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81.94%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S. Murugan et al. [</a:t>
                      </a:r>
                      <a:r>
                        <a:rPr lang="en" sz="1200"/>
                        <a:t>6</a:t>
                      </a:r>
                      <a:r>
                        <a:rPr lang="en" sz="1200"/>
                        <a:t>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DEMNET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ADNI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95.23%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W. Wang et al. [7]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LeNet-5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PPMI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97.92%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2482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S. Sivaranjini et al. [</a:t>
                      </a:r>
                      <a:r>
                        <a:rPr lang="en" sz="1200"/>
                        <a:t>8</a:t>
                      </a:r>
                      <a:r>
                        <a:rPr lang="en" sz="1200"/>
                        <a:t>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PD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AlexNet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PPMI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88.9%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90" name="Google Shape;890;p57"/>
          <p:cNvSpPr/>
          <p:nvPr/>
        </p:nvSpPr>
        <p:spPr>
          <a:xfrm>
            <a:off x="2898525" y="552200"/>
            <a:ext cx="3651750" cy="550098"/>
          </a:xfrm>
          <a:prstGeom prst="flowChartTerminator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Literature Review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in Neurology Premium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EDDD9"/>
      </a:accent1>
      <a:accent2>
        <a:srgbClr val="4FBDB8"/>
      </a:accent2>
      <a:accent3>
        <a:srgbClr val="38AEA9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