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7"/>
    </p:embeddedFont>
    <p:embeddedFont>
      <p:font typeface="Caveat" panose="020B0604020202020204" charset="0"/>
      <p:regular r:id="rId18"/>
      <p:bold r:id="rId19"/>
    </p:embeddedFont>
    <p:embeddedFont>
      <p:font typeface="Comic Sans MS" panose="030F0702030302020204" pitchFamily="66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eac41631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eac41631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eac41631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eac41631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eac41631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eac41631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eac41631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eac41631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eac41631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eac41631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6a49b3b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6a49b3b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6a49b3b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6a49b3b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6a49b3b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6a49b3b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6a49b3b7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6a49b3b7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6a49b3b7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6a49b3b7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eac41631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eac41631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eac41631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eac41631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eac41631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eac41631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application-of-ai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slideshare.net/AnushkaGhosh5/power-point-presentation-on-artificial-intelligenc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ygreatlearning.com/blog/what-is-artificial-intelligence/#:~:text=It%20is%20the%20simulation%20of,on%20our%20quality%20of%20life." TargetMode="External"/><Relationship Id="rId5" Type="http://schemas.openxmlformats.org/officeDocument/2006/relationships/hyperlink" Target="https://www.slideshare.net/RohitYemul1/artificial-intelligence-basic-ppt" TargetMode="External"/><Relationship Id="rId10" Type="http://schemas.openxmlformats.org/officeDocument/2006/relationships/hyperlink" Target="https://www.slideshare.net/AfifAlMamun/artificial-intelligence-presentation-64343907" TargetMode="External"/><Relationship Id="rId4" Type="http://schemas.openxmlformats.org/officeDocument/2006/relationships/hyperlink" Target="https://www.ibm.com/cloud/learn/what-is-artificial-intelligence" TargetMode="External"/><Relationship Id="rId9" Type="http://schemas.openxmlformats.org/officeDocument/2006/relationships/hyperlink" Target="https://www.slideshare.net/vallibhargavi/ai-491235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959925" y="1602225"/>
            <a:ext cx="3061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3D85C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Introducing</a:t>
            </a:r>
            <a:r>
              <a:rPr lang="en-GB" sz="4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4000">
                <a:solidFill>
                  <a:srgbClr val="6FA8DC"/>
                </a:solidFill>
                <a:latin typeface="Comic Sans MS"/>
                <a:ea typeface="Comic Sans MS"/>
                <a:cs typeface="Comic Sans MS"/>
                <a:sym typeface="Comic Sans MS"/>
              </a:rPr>
              <a:t>(AI)</a:t>
            </a:r>
            <a:endParaRPr sz="4000">
              <a:solidFill>
                <a:srgbClr val="6FA8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14325" y="4060875"/>
            <a:ext cx="200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lgerian"/>
                <a:ea typeface="Algerian"/>
                <a:cs typeface="Algerian"/>
                <a:sym typeface="Algerian"/>
              </a:rPr>
              <a:t>Created By</a:t>
            </a:r>
            <a:endParaRPr b="1">
              <a:latin typeface="Algerian"/>
              <a:ea typeface="Algerian"/>
              <a:cs typeface="Algerian"/>
              <a:sym typeface="Algeri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Nusrat Jahan Anka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86350" y="4835700"/>
            <a:ext cx="317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by Nusrat Jahan Anka (Nusrat Anka)</a:t>
            </a:r>
            <a:endParaRPr sz="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0" y="153075"/>
            <a:ext cx="2612700" cy="1020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26575" y="330050"/>
            <a:ext cx="170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aveat"/>
                <a:ea typeface="Caveat"/>
                <a:cs typeface="Caveat"/>
                <a:sym typeface="Caveat"/>
              </a:rPr>
              <a:t>Achievements</a:t>
            </a:r>
            <a:endParaRPr sz="26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102325" y="2000250"/>
            <a:ext cx="5357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DARPA grand challenge - 123 through the desert.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DARPA urban challenge - Autonomous driving in traffic.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Deep thought is an international grandmaster chess player.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013" y="1341823"/>
            <a:ext cx="7522025" cy="35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/>
          <p:nvPr/>
        </p:nvSpPr>
        <p:spPr>
          <a:xfrm>
            <a:off x="0" y="153075"/>
            <a:ext cx="2694300" cy="1020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-102000" y="319850"/>
            <a:ext cx="274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aveat"/>
                <a:ea typeface="Caveat"/>
                <a:cs typeface="Caveat"/>
                <a:sym typeface="Caveat"/>
              </a:rPr>
              <a:t>How AI Works </a:t>
            </a:r>
            <a:endParaRPr sz="2600" b="1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0" y="153075"/>
            <a:ext cx="2612700" cy="1020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326575" y="330050"/>
            <a:ext cx="170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aveat"/>
                <a:ea typeface="Caveat"/>
                <a:cs typeface="Caveat"/>
                <a:sym typeface="Caveat"/>
              </a:rPr>
              <a:t>Future of AI</a:t>
            </a:r>
            <a:endParaRPr sz="26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816550" y="1551225"/>
            <a:ext cx="5878200" cy="21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humans, we have always been fascinated by technological changes and fiction, right now, we are living amidst the greatest advancements in our history. Though 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the Future is really unknown. Researchers seems to disagree on a lot of the same issues. But we can imagine two different kind of future of AI.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Positive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153075"/>
            <a:ext cx="2612700" cy="1020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26575" y="330050"/>
            <a:ext cx="170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aveat"/>
                <a:ea typeface="Caveat"/>
                <a:cs typeface="Caveat"/>
                <a:sym typeface="Caveat"/>
              </a:rPr>
              <a:t>Conclusion</a:t>
            </a:r>
            <a:endParaRPr sz="26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2612700" y="1551200"/>
            <a:ext cx="38781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approach:</a:t>
            </a:r>
            <a:endParaRPr dirty="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Times New Roman"/>
              <a:buChar char="●"/>
            </a:pPr>
            <a:r>
              <a:rPr lang="en-GB" dirty="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that think like humans</a:t>
            </a:r>
            <a:endParaRPr dirty="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Times New Roman"/>
              <a:buChar char="●"/>
            </a:pPr>
            <a:r>
              <a:rPr lang="en-GB" dirty="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that act like humans</a:t>
            </a:r>
            <a:endParaRPr dirty="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 approach:</a:t>
            </a:r>
            <a:endParaRPr dirty="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Times New Roman"/>
              <a:buChar char="●"/>
            </a:pPr>
            <a:r>
              <a:rPr lang="en-GB" dirty="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that think rationally</a:t>
            </a:r>
            <a:endParaRPr dirty="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Times New Roman"/>
              <a:buChar char="●"/>
            </a:pPr>
            <a:r>
              <a:rPr lang="en-GB" dirty="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that act rationally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2153300" y="1765525"/>
            <a:ext cx="4959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0DAB"/>
              </a:buClr>
              <a:buSzPts val="1200"/>
              <a:buFont typeface="Times New Roman"/>
              <a:buChar char="●"/>
            </a:pPr>
            <a:r>
              <a:rPr lang="en-GB" sz="1200" u="sng" dirty="0">
                <a:solidFill>
                  <a:srgbClr val="1A0DA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Artificial Intelligence (AI)?</a:t>
            </a:r>
            <a:endParaRPr sz="1200" u="sng" dirty="0">
              <a:solidFill>
                <a:srgbClr val="1A0DA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0DAB"/>
              </a:buClr>
              <a:buSzPts val="1200"/>
              <a:buFont typeface="Times New Roman"/>
              <a:buChar char="●"/>
            </a:pPr>
            <a:r>
              <a:rPr lang="en-GB" sz="1200" u="sng" dirty="0">
                <a:solidFill>
                  <a:srgbClr val="1A0DA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 BASIC PPT - SlideShare</a:t>
            </a:r>
            <a:endParaRPr sz="1200" dirty="0">
              <a:solidFill>
                <a:srgbClr val="1A0DA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0DAB"/>
              </a:buClr>
              <a:buSzPts val="1200"/>
              <a:buFont typeface="Times New Roman"/>
              <a:buChar char="●"/>
            </a:pPr>
            <a:r>
              <a:rPr lang="en-GB" sz="1200" u="sng" dirty="0">
                <a:solidFill>
                  <a:srgbClr val="1A0DA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Artificial Intelligence ( AI) in 2023? - Great Learning</a:t>
            </a:r>
            <a:endParaRPr sz="1200" dirty="0">
              <a:solidFill>
                <a:srgbClr val="1A0DA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0DAB"/>
              </a:buClr>
              <a:buSzPts val="1200"/>
              <a:buFont typeface="Times New Roman"/>
              <a:buChar char="●"/>
            </a:pPr>
            <a:r>
              <a:rPr lang="en-GB" sz="1200" u="sng" dirty="0">
                <a:solidFill>
                  <a:srgbClr val="1A0DA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Point Presentation on Artificial Intelligence - SlideShare</a:t>
            </a:r>
            <a:endParaRPr sz="1200" dirty="0">
              <a:solidFill>
                <a:srgbClr val="1A0DA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0DAB"/>
              </a:buClr>
              <a:buSzPts val="1200"/>
              <a:buFont typeface="Times New Roman"/>
              <a:buChar char="●"/>
            </a:pPr>
            <a:r>
              <a:rPr lang="en-GB" sz="1200" u="sng" dirty="0">
                <a:solidFill>
                  <a:srgbClr val="1A0DA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of AI - </a:t>
            </a:r>
            <a:r>
              <a:rPr lang="en-GB" sz="1200" u="sng" dirty="0" err="1">
                <a:solidFill>
                  <a:srgbClr val="1A0DA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Javatpoint</a:t>
            </a:r>
            <a:endParaRPr sz="1200" dirty="0">
              <a:solidFill>
                <a:srgbClr val="1A0DA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0DAB"/>
              </a:buClr>
              <a:buSzPts val="1200"/>
              <a:buFont typeface="Times New Roman"/>
              <a:buChar char="●"/>
            </a:pPr>
            <a:r>
              <a:rPr lang="en-GB" sz="1200" u="sng" dirty="0">
                <a:solidFill>
                  <a:srgbClr val="1A0DA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 - SlideShare</a:t>
            </a:r>
            <a:endParaRPr sz="1200" dirty="0">
              <a:solidFill>
                <a:srgbClr val="1A0DA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0DAB"/>
              </a:buClr>
              <a:buSzPts val="1200"/>
              <a:buFont typeface="Times New Roman"/>
              <a:buChar char="●"/>
            </a:pPr>
            <a:r>
              <a:rPr lang="en-GB" sz="1200" u="sng" dirty="0">
                <a:solidFill>
                  <a:srgbClr val="1A0DA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Intelligence(AI). - SlideShare</a:t>
            </a:r>
            <a:endParaRPr sz="1200" dirty="0">
              <a:solidFill>
                <a:srgbClr val="1A0DA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0" y="153075"/>
            <a:ext cx="2612700" cy="1020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326575" y="330050"/>
            <a:ext cx="170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aveat"/>
                <a:ea typeface="Caveat"/>
                <a:cs typeface="Caveat"/>
                <a:sym typeface="Caveat"/>
              </a:rPr>
              <a:t>References</a:t>
            </a:r>
            <a:endParaRPr sz="2600" b="1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602250" y="1301850"/>
            <a:ext cx="28167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Introduction</a:t>
            </a:r>
            <a:endParaRPr sz="18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veat"/>
              <a:buChar char="➢"/>
            </a:pPr>
            <a:r>
              <a:rPr lang="en-GB" sz="18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History</a:t>
            </a:r>
            <a:endParaRPr sz="18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veat"/>
              <a:buChar char="➢"/>
            </a:pPr>
            <a:r>
              <a:rPr lang="en-GB" sz="18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Types of AI</a:t>
            </a:r>
            <a:endParaRPr sz="18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veat"/>
              <a:buChar char="➢"/>
            </a:pPr>
            <a:r>
              <a:rPr lang="en-GB" sz="18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Is Acting Like Human</a:t>
            </a:r>
            <a:endParaRPr sz="18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veat"/>
              <a:buChar char="➢"/>
            </a:pPr>
            <a:r>
              <a:rPr lang="en-GB" sz="18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Current Status</a:t>
            </a:r>
            <a:endParaRPr sz="18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veat"/>
              <a:buChar char="➢"/>
            </a:pPr>
            <a:r>
              <a:rPr lang="en-GB" sz="18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Challenges</a:t>
            </a:r>
            <a:endParaRPr sz="18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510875" y="1301850"/>
            <a:ext cx="29595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veat"/>
              <a:buChar char="➢"/>
            </a:pPr>
            <a:r>
              <a:rPr lang="en-GB" sz="18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AI Applications</a:t>
            </a:r>
            <a:endParaRPr sz="18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veat"/>
              <a:buChar char="➢"/>
            </a:pPr>
            <a:r>
              <a:rPr lang="en-GB" sz="18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Achievements</a:t>
            </a:r>
            <a:endParaRPr sz="18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veat"/>
              <a:buChar char="➢"/>
            </a:pPr>
            <a:r>
              <a:rPr lang="en-GB" sz="18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How AI Works </a:t>
            </a:r>
            <a:endParaRPr sz="18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veat"/>
              <a:buChar char="➢"/>
            </a:pPr>
            <a:r>
              <a:rPr lang="en-GB" sz="18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Future of AI</a:t>
            </a:r>
            <a:endParaRPr sz="18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veat"/>
              <a:buChar char="➢"/>
            </a:pPr>
            <a:r>
              <a:rPr lang="en-GB" sz="18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Conclusion</a:t>
            </a:r>
            <a:endParaRPr sz="18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veat"/>
              <a:buChar char="➢"/>
            </a:pPr>
            <a:r>
              <a:rPr lang="en-GB" sz="18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References</a:t>
            </a:r>
            <a:endParaRPr sz="1800" b="1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632900" y="2367650"/>
            <a:ext cx="5878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leverages computers and machines to mimic the problem-solving and decision-making capabilities of the human mind.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0" y="153075"/>
            <a:ext cx="2612700" cy="1020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26575" y="330050"/>
            <a:ext cx="170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aveat"/>
                <a:ea typeface="Caveat"/>
                <a:cs typeface="Caveat"/>
                <a:sym typeface="Caveat"/>
              </a:rPr>
              <a:t>Introduction</a:t>
            </a:r>
            <a:endParaRPr sz="2600" b="1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 flipH="1">
            <a:off x="6801313" y="2275225"/>
            <a:ext cx="11400" cy="45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/>
          <p:cNvCxnSpPr/>
          <p:nvPr/>
        </p:nvCxnSpPr>
        <p:spPr>
          <a:xfrm rot="10800000" flipH="1">
            <a:off x="3466175" y="3096396"/>
            <a:ext cx="11400" cy="45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6"/>
          <p:cNvSpPr/>
          <p:nvPr/>
        </p:nvSpPr>
        <p:spPr>
          <a:xfrm rot="10800000">
            <a:off x="2962513" y="3512375"/>
            <a:ext cx="984000" cy="9993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778263" y="2749300"/>
            <a:ext cx="1117500" cy="3471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153075"/>
            <a:ext cx="2612700" cy="1020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26575" y="330050"/>
            <a:ext cx="170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aveat"/>
                <a:ea typeface="Caveat"/>
                <a:cs typeface="Caveat"/>
                <a:sym typeface="Caveat"/>
              </a:rPr>
              <a:t>History</a:t>
            </a:r>
            <a:endParaRPr sz="26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2895757" y="2749300"/>
            <a:ext cx="1117500" cy="3471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013253" y="2749300"/>
            <a:ext cx="1117500" cy="3471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130748" y="2749300"/>
            <a:ext cx="1117500" cy="3471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248243" y="2749300"/>
            <a:ext cx="1117500" cy="3471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066563" y="27227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1950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536513" y="27227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2000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419050" y="27227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1980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84063" y="27227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1955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301550" y="2722750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1974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 flipH="1">
            <a:off x="2331313" y="2275225"/>
            <a:ext cx="11400" cy="45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6"/>
          <p:cNvSpPr/>
          <p:nvPr/>
        </p:nvSpPr>
        <p:spPr>
          <a:xfrm>
            <a:off x="1862375" y="1319246"/>
            <a:ext cx="984000" cy="999300"/>
          </a:xfrm>
          <a:prstGeom prst="ellipse">
            <a:avLst/>
          </a:prstGeom>
          <a:solidFill>
            <a:srgbClr val="A2C4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925927" y="1425871"/>
            <a:ext cx="856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The time when it all started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flipH="1">
            <a:off x="4566300" y="2275225"/>
            <a:ext cx="11400" cy="45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6"/>
          <p:cNvSpPr/>
          <p:nvPr/>
        </p:nvSpPr>
        <p:spPr>
          <a:xfrm>
            <a:off x="4080033" y="1342821"/>
            <a:ext cx="984000" cy="9993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026100" y="3550325"/>
            <a:ext cx="856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John McCarthy coined term AI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297666" y="1319246"/>
            <a:ext cx="984000" cy="9993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4143625" y="1380775"/>
            <a:ext cx="856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Computers became faster &amp; affordable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 flipH="1">
            <a:off x="5701150" y="3096396"/>
            <a:ext cx="11400" cy="45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6"/>
          <p:cNvSpPr/>
          <p:nvPr/>
        </p:nvSpPr>
        <p:spPr>
          <a:xfrm rot="10800000">
            <a:off x="5197488" y="3512375"/>
            <a:ext cx="984000" cy="999300"/>
          </a:xfrm>
          <a:prstGeom prst="ellipse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349700" y="3642575"/>
            <a:ext cx="71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The year of AI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361325" y="1518275"/>
            <a:ext cx="85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Landmark of AI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90" grpId="0" animBg="1"/>
      <p:bldP spid="93" grpId="0" animBg="1"/>
      <p:bldP spid="95" grpId="0" animBg="1"/>
      <p:bldP spid="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6950" y="209887"/>
            <a:ext cx="5053899" cy="47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0" y="153075"/>
            <a:ext cx="2612700" cy="1020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26575" y="330050"/>
            <a:ext cx="170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aveat"/>
                <a:ea typeface="Caveat"/>
                <a:cs typeface="Caveat"/>
                <a:sym typeface="Caveat"/>
              </a:rPr>
              <a:t>Types of AI</a:t>
            </a:r>
            <a:endParaRPr sz="2600" b="1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153075"/>
            <a:ext cx="2694300" cy="1020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-102000" y="319850"/>
            <a:ext cx="274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aveat"/>
                <a:ea typeface="Caveat"/>
                <a:cs typeface="Caveat"/>
                <a:sym typeface="Caveat"/>
              </a:rPr>
              <a:t>Is Acting Like Human </a:t>
            </a:r>
            <a:endParaRPr sz="2600" b="1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575" y="434475"/>
            <a:ext cx="5470725" cy="42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0" y="153075"/>
            <a:ext cx="2612700" cy="1020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122450" y="319850"/>
            <a:ext cx="209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aveat"/>
                <a:ea typeface="Caveat"/>
                <a:cs typeface="Caveat"/>
                <a:sym typeface="Caveat"/>
              </a:rPr>
              <a:t>Current Status</a:t>
            </a:r>
            <a:endParaRPr sz="26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490225" y="1908400"/>
            <a:ext cx="4806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AI have taken many shapes &amp; forms over recent years.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Mobile Phones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Video games characters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GPS/Voice recognition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Robotics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3184100" y="1951400"/>
            <a:ext cx="46842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Computing Power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Tolerance Power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Intuitive Thinking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Judging Power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Can’t Handle Emergency Situation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Slow Real Time Response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0" y="153075"/>
            <a:ext cx="2612700" cy="1020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26575" y="330050"/>
            <a:ext cx="170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aveat"/>
                <a:ea typeface="Caveat"/>
                <a:cs typeface="Caveat"/>
                <a:sym typeface="Caveat"/>
              </a:rPr>
              <a:t>Challenges</a:t>
            </a:r>
            <a:endParaRPr sz="2600" b="1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400" y="400050"/>
            <a:ext cx="530542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0" y="153075"/>
            <a:ext cx="2612700" cy="10206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122450" y="319850"/>
            <a:ext cx="209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aveat"/>
                <a:ea typeface="Caveat"/>
                <a:cs typeface="Caveat"/>
                <a:sym typeface="Caveat"/>
              </a:rPr>
              <a:t>AI Applications</a:t>
            </a:r>
            <a:endParaRPr sz="2600" b="1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312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Comic Sans MS</vt:lpstr>
      <vt:lpstr>Caveat</vt:lpstr>
      <vt:lpstr>Algerian</vt:lpstr>
      <vt:lpstr>Times New Roman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modified xsi:type="dcterms:W3CDTF">2022-11-10T18:44:09Z</dcterms:modified>
</cp:coreProperties>
</file>