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Light" charset="1" panose="00000400000000000000"/>
      <p:regular r:id="rId11"/>
    </p:embeddedFont>
    <p:embeddedFont>
      <p:font typeface="Poppins Bold" charset="1" panose="00000800000000000000"/>
      <p:regular r:id="rId12"/>
    </p:embeddedFont>
    <p:embeddedFont>
      <p:font typeface="Times New Roman Bold" charset="1" panose="020308020704050203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svg" Type="http://schemas.openxmlformats.org/officeDocument/2006/relationships/image"/><Relationship Id="rId11" Target="../media/image6.png" Type="http://schemas.openxmlformats.org/officeDocument/2006/relationships/image"/><Relationship Id="rId12" Target="../media/image7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7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23335" y="0"/>
            <a:ext cx="2761522" cy="10936627"/>
            <a:chOff x="0" y="0"/>
            <a:chExt cx="727314" cy="28804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7315" cy="2880428"/>
            </a:xfrm>
            <a:custGeom>
              <a:avLst/>
              <a:gdLst/>
              <a:ahLst/>
              <a:cxnLst/>
              <a:rect r="r" b="b" t="t" l="l"/>
              <a:pathLst>
                <a:path h="2880428" w="727315">
                  <a:moveTo>
                    <a:pt x="0" y="0"/>
                  </a:moveTo>
                  <a:lnTo>
                    <a:pt x="727315" y="0"/>
                  </a:lnTo>
                  <a:lnTo>
                    <a:pt x="727315" y="2880428"/>
                  </a:lnTo>
                  <a:lnTo>
                    <a:pt x="0" y="2880428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727314" cy="2899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735482"/>
            <a:ext cx="110236" cy="2818996"/>
            <a:chOff x="0" y="0"/>
            <a:chExt cx="26312" cy="6728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96476" y="4464892"/>
            <a:ext cx="8468678" cy="886265"/>
            <a:chOff x="0" y="0"/>
            <a:chExt cx="2021355" cy="2115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21355" cy="211539"/>
            </a:xfrm>
            <a:custGeom>
              <a:avLst/>
              <a:gdLst/>
              <a:ahLst/>
              <a:cxnLst/>
              <a:rect r="r" b="b" t="t" l="l"/>
              <a:pathLst>
                <a:path h="211539" w="2021355">
                  <a:moveTo>
                    <a:pt x="16455" y="0"/>
                  </a:moveTo>
                  <a:lnTo>
                    <a:pt x="2004899" y="0"/>
                  </a:lnTo>
                  <a:cubicBezTo>
                    <a:pt x="2009263" y="0"/>
                    <a:pt x="2013449" y="1734"/>
                    <a:pt x="2016535" y="4820"/>
                  </a:cubicBezTo>
                  <a:cubicBezTo>
                    <a:pt x="2019621" y="7906"/>
                    <a:pt x="2021355" y="12091"/>
                    <a:pt x="2021355" y="16455"/>
                  </a:cubicBezTo>
                  <a:lnTo>
                    <a:pt x="2021355" y="195084"/>
                  </a:lnTo>
                  <a:cubicBezTo>
                    <a:pt x="2021355" y="199448"/>
                    <a:pt x="2019621" y="203633"/>
                    <a:pt x="2016535" y="206719"/>
                  </a:cubicBezTo>
                  <a:cubicBezTo>
                    <a:pt x="2013449" y="209805"/>
                    <a:pt x="2009263" y="211539"/>
                    <a:pt x="2004899" y="211539"/>
                  </a:cubicBezTo>
                  <a:lnTo>
                    <a:pt x="16455" y="211539"/>
                  </a:lnTo>
                  <a:cubicBezTo>
                    <a:pt x="12091" y="211539"/>
                    <a:pt x="7906" y="209805"/>
                    <a:pt x="4820" y="206719"/>
                  </a:cubicBezTo>
                  <a:cubicBezTo>
                    <a:pt x="1734" y="203633"/>
                    <a:pt x="0" y="199448"/>
                    <a:pt x="0" y="195084"/>
                  </a:cubicBezTo>
                  <a:lnTo>
                    <a:pt x="0" y="16455"/>
                  </a:lnTo>
                  <a:cubicBezTo>
                    <a:pt x="0" y="12091"/>
                    <a:pt x="1734" y="7906"/>
                    <a:pt x="4820" y="4820"/>
                  </a:cubicBezTo>
                  <a:cubicBezTo>
                    <a:pt x="7906" y="1734"/>
                    <a:pt x="12091" y="0"/>
                    <a:pt x="16455" y="0"/>
                  </a:cubicBez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21355" cy="249639"/>
            </a:xfrm>
            <a:prstGeom prst="rect">
              <a:avLst/>
            </a:prstGeom>
          </p:spPr>
          <p:txBody>
            <a:bodyPr anchor="ctr" rtlCol="false" tIns="56055" lIns="56055" bIns="56055" rIns="56055"/>
            <a:lstStyle/>
            <a:p>
              <a:pPr algn="ctr">
                <a:lnSpc>
                  <a:spcPts val="4939"/>
                </a:lnSpc>
              </a:pPr>
              <a:r>
                <a:rPr lang="en-US" sz="3799">
                  <a:solidFill>
                    <a:srgbClr val="FFFFFF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তরুণ প্রজন্মের মানসিক স্বাস্থ্যের অবনতি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195092" y="2021414"/>
            <a:ext cx="5738651" cy="5773221"/>
          </a:xfrm>
          <a:custGeom>
            <a:avLst/>
            <a:gdLst/>
            <a:ahLst/>
            <a:cxnLst/>
            <a:rect r="r" b="b" t="t" l="l"/>
            <a:pathLst>
              <a:path h="5773221" w="5738651">
                <a:moveTo>
                  <a:pt x="0" y="0"/>
                </a:moveTo>
                <a:lnTo>
                  <a:pt x="5738651" y="0"/>
                </a:lnTo>
                <a:lnTo>
                  <a:pt x="5738651" y="5773221"/>
                </a:lnTo>
                <a:lnTo>
                  <a:pt x="0" y="577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96476" y="1907114"/>
            <a:ext cx="10338327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5999" b="true">
                <a:solidFill>
                  <a:srgbClr val="1C5739"/>
                </a:solidFill>
                <a:latin typeface="Poppins Bold"/>
                <a:ea typeface="Poppins Bold"/>
                <a:cs typeface="Poppins Bold"/>
                <a:sym typeface="Poppins Bold"/>
              </a:rPr>
              <a:t>Declining mental health of the younger generation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6476" y="6602192"/>
            <a:ext cx="9610606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1C57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“Your mental health is just as important as your physical health.”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774500">
            <a:off x="704277" y="801927"/>
            <a:ext cx="11051292" cy="9365970"/>
          </a:xfrm>
          <a:custGeom>
            <a:avLst/>
            <a:gdLst/>
            <a:ahLst/>
            <a:cxnLst/>
            <a:rect r="r" b="b" t="t" l="l"/>
            <a:pathLst>
              <a:path h="9365970" w="11051292">
                <a:moveTo>
                  <a:pt x="0" y="0"/>
                </a:moveTo>
                <a:lnTo>
                  <a:pt x="11051292" y="0"/>
                </a:lnTo>
                <a:lnTo>
                  <a:pt x="11051292" y="9365970"/>
                </a:lnTo>
                <a:lnTo>
                  <a:pt x="0" y="9365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42788" y="7461016"/>
            <a:ext cx="3166222" cy="3594568"/>
          </a:xfrm>
          <a:custGeom>
            <a:avLst/>
            <a:gdLst/>
            <a:ahLst/>
            <a:cxnLst/>
            <a:rect r="r" b="b" t="t" l="l"/>
            <a:pathLst>
              <a:path h="3594568" w="3166222">
                <a:moveTo>
                  <a:pt x="0" y="0"/>
                </a:moveTo>
                <a:lnTo>
                  <a:pt x="3166222" y="0"/>
                </a:lnTo>
                <a:lnTo>
                  <a:pt x="3166222" y="3594568"/>
                </a:lnTo>
                <a:lnTo>
                  <a:pt x="0" y="35945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051371" y="7109557"/>
            <a:ext cx="3610039" cy="4098427"/>
          </a:xfrm>
          <a:custGeom>
            <a:avLst/>
            <a:gdLst/>
            <a:ahLst/>
            <a:cxnLst/>
            <a:rect r="r" b="b" t="t" l="l"/>
            <a:pathLst>
              <a:path h="4098427" w="3610039">
                <a:moveTo>
                  <a:pt x="0" y="0"/>
                </a:moveTo>
                <a:lnTo>
                  <a:pt x="3610039" y="0"/>
                </a:lnTo>
                <a:lnTo>
                  <a:pt x="3610039" y="4098427"/>
                </a:lnTo>
                <a:lnTo>
                  <a:pt x="0" y="40984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584857" y="234635"/>
            <a:ext cx="1348885" cy="825233"/>
          </a:xfrm>
          <a:custGeom>
            <a:avLst/>
            <a:gdLst/>
            <a:ahLst/>
            <a:cxnLst/>
            <a:rect r="r" b="b" t="t" l="l"/>
            <a:pathLst>
              <a:path h="825233" w="1348885">
                <a:moveTo>
                  <a:pt x="0" y="0"/>
                </a:moveTo>
                <a:lnTo>
                  <a:pt x="1348886" y="0"/>
                </a:lnTo>
                <a:lnTo>
                  <a:pt x="1348886" y="825233"/>
                </a:lnTo>
                <a:lnTo>
                  <a:pt x="0" y="8252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48678" y="982104"/>
            <a:ext cx="1000514" cy="1409172"/>
            <a:chOff x="0" y="0"/>
            <a:chExt cx="1690542" cy="23810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-19812"/>
              <a:ext cx="1713238" cy="2444877"/>
            </a:xfrm>
            <a:custGeom>
              <a:avLst/>
              <a:gdLst/>
              <a:ahLst/>
              <a:cxnLst/>
              <a:rect r="r" b="b" t="t" l="l"/>
              <a:pathLst>
                <a:path h="2444877" w="1713238">
                  <a:moveTo>
                    <a:pt x="1624234" y="1366393"/>
                  </a:moveTo>
                  <a:lnTo>
                    <a:pt x="460454" y="2365883"/>
                  </a:lnTo>
                  <a:cubicBezTo>
                    <a:pt x="367860" y="2444877"/>
                    <a:pt x="217728" y="2444877"/>
                    <a:pt x="124987" y="2365883"/>
                  </a:cubicBezTo>
                  <a:lnTo>
                    <a:pt x="0" y="2258441"/>
                  </a:lnTo>
                  <a:lnTo>
                    <a:pt x="1038054" y="1366393"/>
                  </a:lnTo>
                  <a:cubicBezTo>
                    <a:pt x="1130648" y="1286891"/>
                    <a:pt x="1130648" y="1157859"/>
                    <a:pt x="1038054" y="1078357"/>
                  </a:cubicBezTo>
                  <a:lnTo>
                    <a:pt x="0" y="186944"/>
                  </a:lnTo>
                  <a:lnTo>
                    <a:pt x="125135" y="79502"/>
                  </a:lnTo>
                  <a:cubicBezTo>
                    <a:pt x="217728" y="0"/>
                    <a:pt x="367860" y="0"/>
                    <a:pt x="460602" y="79502"/>
                  </a:cubicBezTo>
                  <a:lnTo>
                    <a:pt x="1624382" y="1078357"/>
                  </a:lnTo>
                  <a:cubicBezTo>
                    <a:pt x="1713238" y="1157859"/>
                    <a:pt x="1713238" y="1286891"/>
                    <a:pt x="1624382" y="1366393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69276" y="1463405"/>
            <a:ext cx="279906" cy="446572"/>
            <a:chOff x="0" y="0"/>
            <a:chExt cx="472949" cy="7545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-32385"/>
              <a:ext cx="513528" cy="842137"/>
            </a:xfrm>
            <a:custGeom>
              <a:avLst/>
              <a:gdLst/>
              <a:ahLst/>
              <a:cxnLst/>
              <a:rect r="r" b="b" t="t" l="l"/>
              <a:pathLst>
                <a:path h="842137" w="513528">
                  <a:moveTo>
                    <a:pt x="408092" y="246126"/>
                  </a:moveTo>
                  <a:lnTo>
                    <a:pt x="192583" y="60960"/>
                  </a:lnTo>
                  <a:cubicBezTo>
                    <a:pt x="121585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21585" y="842137"/>
                    <a:pt x="192583" y="781177"/>
                  </a:cubicBezTo>
                  <a:lnTo>
                    <a:pt x="408092" y="596138"/>
                  </a:lnTo>
                  <a:cubicBezTo>
                    <a:pt x="513528" y="499237"/>
                    <a:pt x="513528" y="342519"/>
                    <a:pt x="408092" y="246126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5248678" y="4351601"/>
            <a:ext cx="1000514" cy="1409172"/>
            <a:chOff x="0" y="0"/>
            <a:chExt cx="1690542" cy="23810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-19812"/>
              <a:ext cx="1713238" cy="2444877"/>
            </a:xfrm>
            <a:custGeom>
              <a:avLst/>
              <a:gdLst/>
              <a:ahLst/>
              <a:cxnLst/>
              <a:rect r="r" b="b" t="t" l="l"/>
              <a:pathLst>
                <a:path h="2444877" w="1713238">
                  <a:moveTo>
                    <a:pt x="1624234" y="1366393"/>
                  </a:moveTo>
                  <a:lnTo>
                    <a:pt x="460454" y="2365883"/>
                  </a:lnTo>
                  <a:cubicBezTo>
                    <a:pt x="367860" y="2444877"/>
                    <a:pt x="217728" y="2444877"/>
                    <a:pt x="124987" y="2365883"/>
                  </a:cubicBezTo>
                  <a:lnTo>
                    <a:pt x="0" y="2258441"/>
                  </a:lnTo>
                  <a:lnTo>
                    <a:pt x="1038054" y="1366393"/>
                  </a:lnTo>
                  <a:cubicBezTo>
                    <a:pt x="1130648" y="1286891"/>
                    <a:pt x="1130648" y="1157859"/>
                    <a:pt x="1038054" y="1078357"/>
                  </a:cubicBezTo>
                  <a:lnTo>
                    <a:pt x="0" y="186944"/>
                  </a:lnTo>
                  <a:lnTo>
                    <a:pt x="125135" y="79502"/>
                  </a:lnTo>
                  <a:cubicBezTo>
                    <a:pt x="217728" y="0"/>
                    <a:pt x="367860" y="0"/>
                    <a:pt x="460602" y="79502"/>
                  </a:cubicBezTo>
                  <a:lnTo>
                    <a:pt x="1624382" y="1078357"/>
                  </a:lnTo>
                  <a:cubicBezTo>
                    <a:pt x="1713238" y="1157859"/>
                    <a:pt x="1713238" y="1286891"/>
                    <a:pt x="1624382" y="1366393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369276" y="4838496"/>
            <a:ext cx="279906" cy="446572"/>
            <a:chOff x="0" y="0"/>
            <a:chExt cx="472949" cy="754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-32385"/>
              <a:ext cx="513528" cy="842137"/>
            </a:xfrm>
            <a:custGeom>
              <a:avLst/>
              <a:gdLst/>
              <a:ahLst/>
              <a:cxnLst/>
              <a:rect r="r" b="b" t="t" l="l"/>
              <a:pathLst>
                <a:path h="842137" w="513528">
                  <a:moveTo>
                    <a:pt x="408092" y="246126"/>
                  </a:moveTo>
                  <a:lnTo>
                    <a:pt x="192583" y="60960"/>
                  </a:lnTo>
                  <a:cubicBezTo>
                    <a:pt x="121585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21585" y="842137"/>
                    <a:pt x="192583" y="781177"/>
                  </a:cubicBezTo>
                  <a:lnTo>
                    <a:pt x="408092" y="596138"/>
                  </a:lnTo>
                  <a:cubicBezTo>
                    <a:pt x="513528" y="499237"/>
                    <a:pt x="513528" y="342519"/>
                    <a:pt x="408092" y="246126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248678" y="7888312"/>
            <a:ext cx="927001" cy="1409172"/>
            <a:chOff x="0" y="0"/>
            <a:chExt cx="1566328" cy="2381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-19812"/>
              <a:ext cx="1589024" cy="2444877"/>
            </a:xfrm>
            <a:custGeom>
              <a:avLst/>
              <a:gdLst/>
              <a:ahLst/>
              <a:cxnLst/>
              <a:rect r="r" b="b" t="t" l="l"/>
              <a:pathLst>
                <a:path h="2444877" w="1589024">
                  <a:moveTo>
                    <a:pt x="1504892" y="1366393"/>
                  </a:moveTo>
                  <a:lnTo>
                    <a:pt x="426621" y="2365883"/>
                  </a:lnTo>
                  <a:cubicBezTo>
                    <a:pt x="340831" y="2444877"/>
                    <a:pt x="201730" y="2444877"/>
                    <a:pt x="115803" y="2365883"/>
                  </a:cubicBezTo>
                  <a:lnTo>
                    <a:pt x="0" y="2258441"/>
                  </a:lnTo>
                  <a:lnTo>
                    <a:pt x="961782" y="1366393"/>
                  </a:lnTo>
                  <a:cubicBezTo>
                    <a:pt x="1047573" y="1286891"/>
                    <a:pt x="1047573" y="1157859"/>
                    <a:pt x="961782" y="1078357"/>
                  </a:cubicBezTo>
                  <a:lnTo>
                    <a:pt x="0" y="186944"/>
                  </a:lnTo>
                  <a:lnTo>
                    <a:pt x="115940" y="79502"/>
                  </a:lnTo>
                  <a:cubicBezTo>
                    <a:pt x="201730" y="0"/>
                    <a:pt x="340831" y="0"/>
                    <a:pt x="426758" y="79502"/>
                  </a:cubicBezTo>
                  <a:lnTo>
                    <a:pt x="1505029" y="1078357"/>
                  </a:lnTo>
                  <a:cubicBezTo>
                    <a:pt x="1589024" y="1157859"/>
                    <a:pt x="1589024" y="1286891"/>
                    <a:pt x="1505029" y="1366393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369276" y="8369612"/>
            <a:ext cx="259339" cy="446572"/>
            <a:chOff x="0" y="0"/>
            <a:chExt cx="438199" cy="754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-32385"/>
              <a:ext cx="478778" cy="842137"/>
            </a:xfrm>
            <a:custGeom>
              <a:avLst/>
              <a:gdLst/>
              <a:ahLst/>
              <a:cxnLst/>
              <a:rect r="r" b="b" t="t" l="l"/>
              <a:pathLst>
                <a:path h="842137" w="478778">
                  <a:moveTo>
                    <a:pt x="378107" y="246126"/>
                  </a:moveTo>
                  <a:lnTo>
                    <a:pt x="178433" y="60960"/>
                  </a:lnTo>
                  <a:cubicBezTo>
                    <a:pt x="112651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12651" y="842137"/>
                    <a:pt x="178433" y="781177"/>
                  </a:cubicBezTo>
                  <a:lnTo>
                    <a:pt x="378107" y="596138"/>
                  </a:lnTo>
                  <a:cubicBezTo>
                    <a:pt x="478778" y="499237"/>
                    <a:pt x="478778" y="342519"/>
                    <a:pt x="378107" y="246126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2002746" y="6114668"/>
            <a:ext cx="1000514" cy="1409172"/>
            <a:chOff x="0" y="0"/>
            <a:chExt cx="1690542" cy="23810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-19812"/>
              <a:ext cx="1713238" cy="2444877"/>
            </a:xfrm>
            <a:custGeom>
              <a:avLst/>
              <a:gdLst/>
              <a:ahLst/>
              <a:cxnLst/>
              <a:rect r="r" b="b" t="t" l="l"/>
              <a:pathLst>
                <a:path h="2444877" w="1713238">
                  <a:moveTo>
                    <a:pt x="1624234" y="1366393"/>
                  </a:moveTo>
                  <a:lnTo>
                    <a:pt x="460454" y="2365883"/>
                  </a:lnTo>
                  <a:cubicBezTo>
                    <a:pt x="367860" y="2444877"/>
                    <a:pt x="217728" y="2444877"/>
                    <a:pt x="124987" y="2365883"/>
                  </a:cubicBezTo>
                  <a:lnTo>
                    <a:pt x="0" y="2258441"/>
                  </a:lnTo>
                  <a:lnTo>
                    <a:pt x="1038054" y="1366393"/>
                  </a:lnTo>
                  <a:cubicBezTo>
                    <a:pt x="1130648" y="1286891"/>
                    <a:pt x="1130648" y="1157859"/>
                    <a:pt x="1038054" y="1078357"/>
                  </a:cubicBezTo>
                  <a:lnTo>
                    <a:pt x="0" y="186944"/>
                  </a:lnTo>
                  <a:lnTo>
                    <a:pt x="125135" y="79502"/>
                  </a:lnTo>
                  <a:cubicBezTo>
                    <a:pt x="217728" y="0"/>
                    <a:pt x="367860" y="0"/>
                    <a:pt x="460602" y="79502"/>
                  </a:cubicBezTo>
                  <a:lnTo>
                    <a:pt x="1624382" y="1078357"/>
                  </a:lnTo>
                  <a:cubicBezTo>
                    <a:pt x="1713238" y="1157859"/>
                    <a:pt x="1713238" y="1286891"/>
                    <a:pt x="1624382" y="1366393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12602757" y="6590372"/>
            <a:ext cx="279906" cy="446572"/>
            <a:chOff x="0" y="0"/>
            <a:chExt cx="472949" cy="7545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-32385"/>
              <a:ext cx="513528" cy="842137"/>
            </a:xfrm>
            <a:custGeom>
              <a:avLst/>
              <a:gdLst/>
              <a:ahLst/>
              <a:cxnLst/>
              <a:rect r="r" b="b" t="t" l="l"/>
              <a:pathLst>
                <a:path h="842137" w="513528">
                  <a:moveTo>
                    <a:pt x="408092" y="246126"/>
                  </a:moveTo>
                  <a:lnTo>
                    <a:pt x="192583" y="60960"/>
                  </a:lnTo>
                  <a:cubicBezTo>
                    <a:pt x="121585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21585" y="842137"/>
                    <a:pt x="192583" y="781177"/>
                  </a:cubicBezTo>
                  <a:lnTo>
                    <a:pt x="408092" y="596138"/>
                  </a:lnTo>
                  <a:cubicBezTo>
                    <a:pt x="513528" y="499237"/>
                    <a:pt x="513528" y="342519"/>
                    <a:pt x="408092" y="246126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12112321" y="2547479"/>
            <a:ext cx="927001" cy="1409172"/>
            <a:chOff x="0" y="0"/>
            <a:chExt cx="1566328" cy="23810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-19812"/>
              <a:ext cx="1589024" cy="2444877"/>
            </a:xfrm>
            <a:custGeom>
              <a:avLst/>
              <a:gdLst/>
              <a:ahLst/>
              <a:cxnLst/>
              <a:rect r="r" b="b" t="t" l="l"/>
              <a:pathLst>
                <a:path h="2444877" w="1589024">
                  <a:moveTo>
                    <a:pt x="1504892" y="1366393"/>
                  </a:moveTo>
                  <a:lnTo>
                    <a:pt x="426621" y="2365883"/>
                  </a:lnTo>
                  <a:cubicBezTo>
                    <a:pt x="340831" y="2444877"/>
                    <a:pt x="201730" y="2444877"/>
                    <a:pt x="115803" y="2365883"/>
                  </a:cubicBezTo>
                  <a:lnTo>
                    <a:pt x="0" y="2258441"/>
                  </a:lnTo>
                  <a:lnTo>
                    <a:pt x="961782" y="1366393"/>
                  </a:lnTo>
                  <a:cubicBezTo>
                    <a:pt x="1047573" y="1286891"/>
                    <a:pt x="1047573" y="1157859"/>
                    <a:pt x="961782" y="1078357"/>
                  </a:cubicBezTo>
                  <a:lnTo>
                    <a:pt x="0" y="186944"/>
                  </a:lnTo>
                  <a:lnTo>
                    <a:pt x="115940" y="79502"/>
                  </a:lnTo>
                  <a:cubicBezTo>
                    <a:pt x="201730" y="0"/>
                    <a:pt x="340831" y="0"/>
                    <a:pt x="426758" y="79502"/>
                  </a:cubicBezTo>
                  <a:lnTo>
                    <a:pt x="1505029" y="1078357"/>
                  </a:lnTo>
                  <a:cubicBezTo>
                    <a:pt x="1589024" y="1157859"/>
                    <a:pt x="1589024" y="1286891"/>
                    <a:pt x="1505029" y="1366393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12659384" y="3028779"/>
            <a:ext cx="259339" cy="446572"/>
            <a:chOff x="0" y="0"/>
            <a:chExt cx="438199" cy="7545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-32385"/>
              <a:ext cx="478778" cy="842137"/>
            </a:xfrm>
            <a:custGeom>
              <a:avLst/>
              <a:gdLst/>
              <a:ahLst/>
              <a:cxnLst/>
              <a:rect r="r" b="b" t="t" l="l"/>
              <a:pathLst>
                <a:path h="842137" w="478778">
                  <a:moveTo>
                    <a:pt x="378107" y="246126"/>
                  </a:moveTo>
                  <a:lnTo>
                    <a:pt x="178433" y="60960"/>
                  </a:lnTo>
                  <a:cubicBezTo>
                    <a:pt x="112651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12651" y="842137"/>
                    <a:pt x="178433" y="781177"/>
                  </a:cubicBezTo>
                  <a:lnTo>
                    <a:pt x="378107" y="596138"/>
                  </a:lnTo>
                  <a:cubicBezTo>
                    <a:pt x="478778" y="499237"/>
                    <a:pt x="478778" y="342519"/>
                    <a:pt x="378107" y="246126"/>
                  </a:cubicBezTo>
                  <a:close/>
                </a:path>
              </a:pathLst>
            </a:custGeom>
            <a:solidFill>
              <a:srgbClr val="014104">
                <a:alpha val="89804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9355553">
            <a:off x="545763" y="4829717"/>
            <a:ext cx="5224795" cy="4428013"/>
          </a:xfrm>
          <a:custGeom>
            <a:avLst/>
            <a:gdLst/>
            <a:ahLst/>
            <a:cxnLst/>
            <a:rect r="r" b="b" t="t" l="l"/>
            <a:pathLst>
              <a:path h="4428013" w="5224795">
                <a:moveTo>
                  <a:pt x="0" y="0"/>
                </a:moveTo>
                <a:lnTo>
                  <a:pt x="5224794" y="0"/>
                </a:lnTo>
                <a:lnTo>
                  <a:pt x="5224794" y="4428014"/>
                </a:lnTo>
                <a:lnTo>
                  <a:pt x="0" y="4428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1598904">
            <a:off x="13163037" y="1511152"/>
            <a:ext cx="4819673" cy="4084673"/>
          </a:xfrm>
          <a:custGeom>
            <a:avLst/>
            <a:gdLst/>
            <a:ahLst/>
            <a:cxnLst/>
            <a:rect r="r" b="b" t="t" l="l"/>
            <a:pathLst>
              <a:path h="4084673" w="4819673">
                <a:moveTo>
                  <a:pt x="0" y="0"/>
                </a:moveTo>
                <a:lnTo>
                  <a:pt x="4819674" y="0"/>
                </a:lnTo>
                <a:lnTo>
                  <a:pt x="4819674" y="4084673"/>
                </a:lnTo>
                <a:lnTo>
                  <a:pt x="0" y="4084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6722280" y="8605364"/>
            <a:ext cx="2195797" cy="219579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410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-470609" y="-509106"/>
            <a:ext cx="2195797" cy="219579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410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6584857" y="234635"/>
            <a:ext cx="1348885" cy="825233"/>
          </a:xfrm>
          <a:custGeom>
            <a:avLst/>
            <a:gdLst/>
            <a:ahLst/>
            <a:cxnLst/>
            <a:rect r="r" b="b" t="t" l="l"/>
            <a:pathLst>
              <a:path h="825233" w="1348885">
                <a:moveTo>
                  <a:pt x="0" y="0"/>
                </a:moveTo>
                <a:lnTo>
                  <a:pt x="1348886" y="0"/>
                </a:lnTo>
                <a:lnTo>
                  <a:pt x="1348886" y="825233"/>
                </a:lnTo>
                <a:lnTo>
                  <a:pt x="0" y="825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99348" y="456247"/>
            <a:ext cx="3277781" cy="3945248"/>
          </a:xfrm>
          <a:custGeom>
            <a:avLst/>
            <a:gdLst/>
            <a:ahLst/>
            <a:cxnLst/>
            <a:rect r="r" b="b" t="t" l="l"/>
            <a:pathLst>
              <a:path h="3945248" w="3277781">
                <a:moveTo>
                  <a:pt x="0" y="0"/>
                </a:moveTo>
                <a:lnTo>
                  <a:pt x="3277780" y="0"/>
                </a:lnTo>
                <a:lnTo>
                  <a:pt x="3277780" y="3945248"/>
                </a:lnTo>
                <a:lnTo>
                  <a:pt x="0" y="39452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0000"/>
            </a:blip>
            <a:stretch>
              <a:fillRect l="0" t="0" r="-98989" b="-1636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993861" y="5915688"/>
            <a:ext cx="3341081" cy="3945248"/>
          </a:xfrm>
          <a:custGeom>
            <a:avLst/>
            <a:gdLst/>
            <a:ahLst/>
            <a:cxnLst/>
            <a:rect r="r" b="b" t="t" l="l"/>
            <a:pathLst>
              <a:path h="3945248" w="3341081">
                <a:moveTo>
                  <a:pt x="0" y="0"/>
                </a:moveTo>
                <a:lnTo>
                  <a:pt x="3341080" y="0"/>
                </a:lnTo>
                <a:lnTo>
                  <a:pt x="3341080" y="3945248"/>
                </a:lnTo>
                <a:lnTo>
                  <a:pt x="0" y="39452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0000"/>
            </a:blip>
            <a:stretch>
              <a:fillRect l="-92075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8338603" y="6504647"/>
            <a:ext cx="3367207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Connection to Success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618939" y="1371032"/>
            <a:ext cx="3832635" cy="52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63"/>
              </a:lnSpc>
              <a:spcBef>
                <a:spcPct val="0"/>
              </a:spcBef>
            </a:pPr>
            <a:r>
              <a:rPr lang="en-US" b="true" sz="2799" spc="274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Own Experience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618939" y="4752771"/>
            <a:ext cx="2937272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Growing Awareness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618939" y="8308819"/>
            <a:ext cx="3439329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Potential for Change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240362" y="2967986"/>
            <a:ext cx="3501509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Relevance &amp; Timeliness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87962" y="5985119"/>
            <a:ext cx="2085109" cy="208510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90466" y="7579306"/>
            <a:ext cx="4191013" cy="4191013"/>
          </a:xfrm>
          <a:custGeom>
            <a:avLst/>
            <a:gdLst/>
            <a:ahLst/>
            <a:cxnLst/>
            <a:rect r="r" b="b" t="t" l="l"/>
            <a:pathLst>
              <a:path h="4191013" w="4191013">
                <a:moveTo>
                  <a:pt x="0" y="0"/>
                </a:moveTo>
                <a:lnTo>
                  <a:pt x="4191013" y="0"/>
                </a:lnTo>
                <a:lnTo>
                  <a:pt x="4191013" y="4191012"/>
                </a:lnTo>
                <a:lnTo>
                  <a:pt x="0" y="419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839000" y="155792"/>
            <a:ext cx="4687320" cy="4687320"/>
          </a:xfrm>
          <a:custGeom>
            <a:avLst/>
            <a:gdLst/>
            <a:ahLst/>
            <a:cxnLst/>
            <a:rect r="r" b="b" t="t" l="l"/>
            <a:pathLst>
              <a:path h="4687320" w="4687320">
                <a:moveTo>
                  <a:pt x="0" y="0"/>
                </a:moveTo>
                <a:lnTo>
                  <a:pt x="4687319" y="0"/>
                </a:lnTo>
                <a:lnTo>
                  <a:pt x="4687319" y="4687320"/>
                </a:lnTo>
                <a:lnTo>
                  <a:pt x="0" y="4687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262642" y="-3716490"/>
            <a:ext cx="4977073" cy="6498708"/>
            <a:chOff x="0" y="0"/>
            <a:chExt cx="597652" cy="7803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97652" cy="780372"/>
            </a:xfrm>
            <a:custGeom>
              <a:avLst/>
              <a:gdLst/>
              <a:ahLst/>
              <a:cxnLst/>
              <a:rect r="r" b="b" t="t" l="l"/>
              <a:pathLst>
                <a:path h="780372" w="597652">
                  <a:moveTo>
                    <a:pt x="298826" y="0"/>
                  </a:moveTo>
                  <a:cubicBezTo>
                    <a:pt x="133789" y="0"/>
                    <a:pt x="0" y="174692"/>
                    <a:pt x="0" y="390186"/>
                  </a:cubicBezTo>
                  <a:cubicBezTo>
                    <a:pt x="0" y="605680"/>
                    <a:pt x="133789" y="780372"/>
                    <a:pt x="298826" y="780372"/>
                  </a:cubicBezTo>
                  <a:cubicBezTo>
                    <a:pt x="463863" y="780372"/>
                    <a:pt x="597652" y="605680"/>
                    <a:pt x="597652" y="390186"/>
                  </a:cubicBezTo>
                  <a:cubicBezTo>
                    <a:pt x="597652" y="174692"/>
                    <a:pt x="463863" y="0"/>
                    <a:pt x="298826" y="0"/>
                  </a:cubicBezTo>
                  <a:close/>
                </a:path>
              </a:pathLst>
            </a:custGeom>
            <a:solidFill>
              <a:srgbClr val="1C573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56030" y="54110"/>
              <a:ext cx="485593" cy="653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922665" y="406725"/>
            <a:ext cx="1679551" cy="2154575"/>
          </a:xfrm>
          <a:custGeom>
            <a:avLst/>
            <a:gdLst/>
            <a:ahLst/>
            <a:cxnLst/>
            <a:rect r="r" b="b" t="t" l="l"/>
            <a:pathLst>
              <a:path h="2154575" w="1679551">
                <a:moveTo>
                  <a:pt x="0" y="0"/>
                </a:moveTo>
                <a:lnTo>
                  <a:pt x="1679550" y="0"/>
                </a:lnTo>
                <a:lnTo>
                  <a:pt x="1679550" y="2154575"/>
                </a:lnTo>
                <a:lnTo>
                  <a:pt x="0" y="2154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92171" y="2190164"/>
            <a:ext cx="1600498" cy="2154575"/>
          </a:xfrm>
          <a:custGeom>
            <a:avLst/>
            <a:gdLst/>
            <a:ahLst/>
            <a:cxnLst/>
            <a:rect r="r" b="b" t="t" l="l"/>
            <a:pathLst>
              <a:path h="2154575" w="1600498">
                <a:moveTo>
                  <a:pt x="0" y="0"/>
                </a:moveTo>
                <a:lnTo>
                  <a:pt x="1600498" y="0"/>
                </a:lnTo>
                <a:lnTo>
                  <a:pt x="1600498" y="2154575"/>
                </a:lnTo>
                <a:lnTo>
                  <a:pt x="0" y="21545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299" t="0" r="-16319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664962" y="2267601"/>
            <a:ext cx="1987570" cy="1987570"/>
          </a:xfrm>
          <a:custGeom>
            <a:avLst/>
            <a:gdLst/>
            <a:ahLst/>
            <a:cxnLst/>
            <a:rect r="r" b="b" t="t" l="l"/>
            <a:pathLst>
              <a:path h="1987570" w="1987570">
                <a:moveTo>
                  <a:pt x="0" y="0"/>
                </a:moveTo>
                <a:lnTo>
                  <a:pt x="1987569" y="0"/>
                </a:lnTo>
                <a:lnTo>
                  <a:pt x="1987569" y="1987569"/>
                </a:lnTo>
                <a:lnTo>
                  <a:pt x="0" y="19875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214929" y="6025133"/>
            <a:ext cx="1704179" cy="2254297"/>
          </a:xfrm>
          <a:custGeom>
            <a:avLst/>
            <a:gdLst/>
            <a:ahLst/>
            <a:cxnLst/>
            <a:rect r="r" b="b" t="t" l="l"/>
            <a:pathLst>
              <a:path h="2254297" w="1704179">
                <a:moveTo>
                  <a:pt x="0" y="0"/>
                </a:moveTo>
                <a:lnTo>
                  <a:pt x="1704179" y="0"/>
                </a:lnTo>
                <a:lnTo>
                  <a:pt x="1704179" y="2254297"/>
                </a:lnTo>
                <a:lnTo>
                  <a:pt x="0" y="22542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846" t="0" r="-1643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274669" y="6025133"/>
            <a:ext cx="2472382" cy="2254297"/>
          </a:xfrm>
          <a:custGeom>
            <a:avLst/>
            <a:gdLst/>
            <a:ahLst/>
            <a:cxnLst/>
            <a:rect r="r" b="b" t="t" l="l"/>
            <a:pathLst>
              <a:path h="2254297" w="2472382">
                <a:moveTo>
                  <a:pt x="0" y="0"/>
                </a:moveTo>
                <a:lnTo>
                  <a:pt x="2472381" y="0"/>
                </a:lnTo>
                <a:lnTo>
                  <a:pt x="2472381" y="2254297"/>
                </a:lnTo>
                <a:lnTo>
                  <a:pt x="0" y="22542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9731" t="-26944" r="-17442" b="-23499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791249" y="4636135"/>
            <a:ext cx="4468051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Increased Academic Pressure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52655" y="8750935"/>
            <a:ext cx="5228727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Social Media and Cyberbullying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99678" y="8750935"/>
            <a:ext cx="5035667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Uncertainty About the Future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09875" y="2852696"/>
            <a:ext cx="3024952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Family Issues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41403" y="4546567"/>
            <a:ext cx="5199531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Body Image and Perfectionism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10105027">
            <a:off x="2202003" y="-931073"/>
            <a:ext cx="14173512" cy="12012051"/>
          </a:xfrm>
          <a:custGeom>
            <a:avLst/>
            <a:gdLst/>
            <a:ahLst/>
            <a:cxnLst/>
            <a:rect r="r" b="b" t="t" l="l"/>
            <a:pathLst>
              <a:path h="12012051" w="14173512">
                <a:moveTo>
                  <a:pt x="0" y="0"/>
                </a:moveTo>
                <a:lnTo>
                  <a:pt x="14173512" y="0"/>
                </a:lnTo>
                <a:lnTo>
                  <a:pt x="14173512" y="12012051"/>
                </a:lnTo>
                <a:lnTo>
                  <a:pt x="0" y="120120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15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229996" y="4011063"/>
            <a:ext cx="3584710" cy="1681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5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REASONS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6584857" y="234635"/>
            <a:ext cx="1348885" cy="825233"/>
          </a:xfrm>
          <a:custGeom>
            <a:avLst/>
            <a:gdLst/>
            <a:ahLst/>
            <a:cxnLst/>
            <a:rect r="r" b="b" t="t" l="l"/>
            <a:pathLst>
              <a:path h="825233" w="1348885">
                <a:moveTo>
                  <a:pt x="0" y="0"/>
                </a:moveTo>
                <a:lnTo>
                  <a:pt x="1348886" y="0"/>
                </a:lnTo>
                <a:lnTo>
                  <a:pt x="1348886" y="825233"/>
                </a:lnTo>
                <a:lnTo>
                  <a:pt x="0" y="8252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B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4567128" y="-5200704"/>
            <a:ext cx="11272690" cy="19871729"/>
          </a:xfrm>
          <a:custGeom>
            <a:avLst/>
            <a:gdLst/>
            <a:ahLst/>
            <a:cxnLst/>
            <a:rect r="r" b="b" t="t" l="l"/>
            <a:pathLst>
              <a:path h="19871729" w="11272690">
                <a:moveTo>
                  <a:pt x="0" y="0"/>
                </a:moveTo>
                <a:lnTo>
                  <a:pt x="11272690" y="0"/>
                </a:lnTo>
                <a:lnTo>
                  <a:pt x="11272690" y="19871730"/>
                </a:lnTo>
                <a:lnTo>
                  <a:pt x="0" y="19871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4046757" y="4287539"/>
            <a:ext cx="6091201" cy="6915255"/>
          </a:xfrm>
          <a:custGeom>
            <a:avLst/>
            <a:gdLst/>
            <a:ahLst/>
            <a:cxnLst/>
            <a:rect r="r" b="b" t="t" l="l"/>
            <a:pathLst>
              <a:path h="6915255" w="6091201">
                <a:moveTo>
                  <a:pt x="0" y="0"/>
                </a:moveTo>
                <a:lnTo>
                  <a:pt x="6091201" y="0"/>
                </a:lnTo>
                <a:lnTo>
                  <a:pt x="6091201" y="6915255"/>
                </a:lnTo>
                <a:lnTo>
                  <a:pt x="0" y="6915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08358" y="6664074"/>
            <a:ext cx="5847641" cy="5188452"/>
          </a:xfrm>
          <a:custGeom>
            <a:avLst/>
            <a:gdLst/>
            <a:ahLst/>
            <a:cxnLst/>
            <a:rect r="r" b="b" t="t" l="l"/>
            <a:pathLst>
              <a:path h="5188452" w="5847641">
                <a:moveTo>
                  <a:pt x="0" y="0"/>
                </a:moveTo>
                <a:lnTo>
                  <a:pt x="5847640" y="0"/>
                </a:lnTo>
                <a:lnTo>
                  <a:pt x="5847640" y="5188452"/>
                </a:lnTo>
                <a:lnTo>
                  <a:pt x="0" y="51884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9825" y="1499547"/>
            <a:ext cx="7634715" cy="5616342"/>
          </a:xfrm>
          <a:custGeom>
            <a:avLst/>
            <a:gdLst/>
            <a:ahLst/>
            <a:cxnLst/>
            <a:rect r="r" b="b" t="t" l="l"/>
            <a:pathLst>
              <a:path h="5616342" w="7634715">
                <a:moveTo>
                  <a:pt x="0" y="0"/>
                </a:moveTo>
                <a:lnTo>
                  <a:pt x="7634714" y="0"/>
                </a:lnTo>
                <a:lnTo>
                  <a:pt x="7634714" y="5616342"/>
                </a:lnTo>
                <a:lnTo>
                  <a:pt x="0" y="56163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758" t="-2058" r="-10606" b="-727"/>
            </a:stretch>
          </a:blipFill>
          <a:ln w="95250" cap="sq">
            <a:solidFill>
              <a:srgbClr val="014104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00000">
            <a:off x="12262545" y="-1143921"/>
            <a:ext cx="5161769" cy="5860084"/>
          </a:xfrm>
          <a:custGeom>
            <a:avLst/>
            <a:gdLst/>
            <a:ahLst/>
            <a:cxnLst/>
            <a:rect r="r" b="b" t="t" l="l"/>
            <a:pathLst>
              <a:path h="5860084" w="5161769">
                <a:moveTo>
                  <a:pt x="0" y="0"/>
                </a:moveTo>
                <a:lnTo>
                  <a:pt x="5161769" y="0"/>
                </a:lnTo>
                <a:lnTo>
                  <a:pt x="5161769" y="5860084"/>
                </a:lnTo>
                <a:lnTo>
                  <a:pt x="0" y="586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90574" y="1529175"/>
            <a:ext cx="6927601" cy="5557085"/>
          </a:xfrm>
          <a:custGeom>
            <a:avLst/>
            <a:gdLst/>
            <a:ahLst/>
            <a:cxnLst/>
            <a:rect r="r" b="b" t="t" l="l"/>
            <a:pathLst>
              <a:path h="5557085" w="6927601">
                <a:moveTo>
                  <a:pt x="0" y="0"/>
                </a:moveTo>
                <a:lnTo>
                  <a:pt x="6927601" y="0"/>
                </a:lnTo>
                <a:lnTo>
                  <a:pt x="6927601" y="5557085"/>
                </a:lnTo>
                <a:lnTo>
                  <a:pt x="0" y="555708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932" t="-26657" r="0" b="-640"/>
            </a:stretch>
          </a:blipFill>
          <a:ln w="95250" cap="sq">
            <a:solidFill>
              <a:srgbClr val="014104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311215" y="7448622"/>
            <a:ext cx="5951934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Mental Health awareness month ribbons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00497" y="7448622"/>
            <a:ext cx="6173867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How to improve mental Health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584857" y="234635"/>
            <a:ext cx="1348885" cy="825233"/>
          </a:xfrm>
          <a:custGeom>
            <a:avLst/>
            <a:gdLst/>
            <a:ahLst/>
            <a:cxnLst/>
            <a:rect r="r" b="b" t="t" l="l"/>
            <a:pathLst>
              <a:path h="825233" w="1348885">
                <a:moveTo>
                  <a:pt x="0" y="0"/>
                </a:moveTo>
                <a:lnTo>
                  <a:pt x="1348886" y="0"/>
                </a:lnTo>
                <a:lnTo>
                  <a:pt x="1348886" y="825233"/>
                </a:lnTo>
                <a:lnTo>
                  <a:pt x="0" y="8252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826432">
            <a:off x="-16302783" y="-2914749"/>
            <a:ext cx="18635249" cy="12831921"/>
            <a:chOff x="0" y="0"/>
            <a:chExt cx="4908049" cy="33796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08049" cy="3379601"/>
            </a:xfrm>
            <a:custGeom>
              <a:avLst/>
              <a:gdLst/>
              <a:ahLst/>
              <a:cxnLst/>
              <a:rect r="r" b="b" t="t" l="l"/>
              <a:pathLst>
                <a:path h="3379601" w="4908049">
                  <a:moveTo>
                    <a:pt x="0" y="0"/>
                  </a:moveTo>
                  <a:lnTo>
                    <a:pt x="4908049" y="0"/>
                  </a:lnTo>
                  <a:lnTo>
                    <a:pt x="4908049" y="3379601"/>
                  </a:lnTo>
                  <a:lnTo>
                    <a:pt x="0" y="3379601"/>
                  </a:lnTo>
                  <a:close/>
                </a:path>
              </a:pathLst>
            </a:custGeom>
            <a:solidFill>
              <a:srgbClr val="1C573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908049" cy="3398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9974736">
            <a:off x="2405431" y="-464436"/>
            <a:ext cx="226543" cy="11237387"/>
            <a:chOff x="0" y="0"/>
            <a:chExt cx="59666" cy="29596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666" cy="2959641"/>
            </a:xfrm>
            <a:custGeom>
              <a:avLst/>
              <a:gdLst/>
              <a:ahLst/>
              <a:cxnLst/>
              <a:rect r="r" b="b" t="t" l="l"/>
              <a:pathLst>
                <a:path h="2959641" w="59666">
                  <a:moveTo>
                    <a:pt x="0" y="0"/>
                  </a:moveTo>
                  <a:lnTo>
                    <a:pt x="59666" y="0"/>
                  </a:lnTo>
                  <a:lnTo>
                    <a:pt x="59666" y="2959641"/>
                  </a:lnTo>
                  <a:lnTo>
                    <a:pt x="0" y="2959641"/>
                  </a:lnTo>
                  <a:close/>
                </a:path>
              </a:pathLst>
            </a:custGeom>
            <a:solidFill>
              <a:srgbClr val="397D5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9666" cy="2978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801903" y="3997337"/>
            <a:ext cx="5594962" cy="5260963"/>
          </a:xfrm>
          <a:custGeom>
            <a:avLst/>
            <a:gdLst/>
            <a:ahLst/>
            <a:cxnLst/>
            <a:rect r="r" b="b" t="t" l="l"/>
            <a:pathLst>
              <a:path h="5260963" w="5594962">
                <a:moveTo>
                  <a:pt x="0" y="0"/>
                </a:moveTo>
                <a:lnTo>
                  <a:pt x="5594962" y="0"/>
                </a:lnTo>
                <a:lnTo>
                  <a:pt x="5594962" y="5260963"/>
                </a:lnTo>
                <a:lnTo>
                  <a:pt x="0" y="5260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296" t="0" r="-20658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49019" y="2079446"/>
            <a:ext cx="8700731" cy="142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 b="true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“Taking care of your mental health is an act of self-love.”</a:t>
            </a:r>
          </a:p>
          <a:p>
            <a:pPr algn="ctr">
              <a:lnSpc>
                <a:spcPts val="3639"/>
              </a:lnSpc>
            </a:pPr>
          </a:p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397D5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“There is no shame in seeking help for your mental health.”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10105027">
            <a:off x="3004265" y="-993486"/>
            <a:ext cx="15374742" cy="13030094"/>
          </a:xfrm>
          <a:custGeom>
            <a:avLst/>
            <a:gdLst/>
            <a:ahLst/>
            <a:cxnLst/>
            <a:rect r="r" b="b" t="t" l="l"/>
            <a:pathLst>
              <a:path h="13030094" w="15374742">
                <a:moveTo>
                  <a:pt x="0" y="0"/>
                </a:moveTo>
                <a:lnTo>
                  <a:pt x="15374742" y="0"/>
                </a:lnTo>
                <a:lnTo>
                  <a:pt x="15374742" y="13030094"/>
                </a:lnTo>
                <a:lnTo>
                  <a:pt x="0" y="1303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826878" y="4438825"/>
            <a:ext cx="5461122" cy="6199935"/>
          </a:xfrm>
          <a:custGeom>
            <a:avLst/>
            <a:gdLst/>
            <a:ahLst/>
            <a:cxnLst/>
            <a:rect r="r" b="b" t="t" l="l"/>
            <a:pathLst>
              <a:path h="6199935" w="5461122">
                <a:moveTo>
                  <a:pt x="0" y="0"/>
                </a:moveTo>
                <a:lnTo>
                  <a:pt x="5461122" y="0"/>
                </a:lnTo>
                <a:lnTo>
                  <a:pt x="5461122" y="6199935"/>
                </a:lnTo>
                <a:lnTo>
                  <a:pt x="0" y="6199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84857" y="234635"/>
            <a:ext cx="1348885" cy="825233"/>
          </a:xfrm>
          <a:custGeom>
            <a:avLst/>
            <a:gdLst/>
            <a:ahLst/>
            <a:cxnLst/>
            <a:rect r="r" b="b" t="t" l="l"/>
            <a:pathLst>
              <a:path h="825233" w="1348885">
                <a:moveTo>
                  <a:pt x="0" y="0"/>
                </a:moveTo>
                <a:lnTo>
                  <a:pt x="1348886" y="0"/>
                </a:lnTo>
                <a:lnTo>
                  <a:pt x="1348886" y="825233"/>
                </a:lnTo>
                <a:lnTo>
                  <a:pt x="0" y="8252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DAGY3kV_m9A</dc:identifier>
  <dcterms:modified xsi:type="dcterms:W3CDTF">2011-08-01T06:04:30Z</dcterms:modified>
  <cp:revision>1</cp:revision>
  <dc:title>Declining mental health of the younger generation </dc:title>
</cp:coreProperties>
</file>