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gtfd1oIT0Btk4VIvNssknL1/L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F3751-9FF8-49B9-9C45-FC3FDC076E73}" v="38" dt="2022-12-06T22:12:34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srat" userId="1a06281c6235c005" providerId="LiveId" clId="{29EF3751-9FF8-49B9-9C45-FC3FDC076E73}"/>
    <pc:docChg chg="undo custSel modSld">
      <pc:chgData name="Nusrat" userId="1a06281c6235c005" providerId="LiveId" clId="{29EF3751-9FF8-49B9-9C45-FC3FDC076E73}" dt="2022-12-06T22:32:36.343" v="736" actId="20577"/>
      <pc:docMkLst>
        <pc:docMk/>
      </pc:docMkLst>
      <pc:sldChg chg="modSp mod modNotes">
        <pc:chgData name="Nusrat" userId="1a06281c6235c005" providerId="LiveId" clId="{29EF3751-9FF8-49B9-9C45-FC3FDC076E73}" dt="2022-12-06T21:11:10.298" v="432" actId="403"/>
        <pc:sldMkLst>
          <pc:docMk/>
          <pc:sldMk cId="0" sldId="256"/>
        </pc:sldMkLst>
        <pc:spChg chg="mod">
          <ac:chgData name="Nusrat" userId="1a06281c6235c005" providerId="LiveId" clId="{29EF3751-9FF8-49B9-9C45-FC3FDC076E73}" dt="2022-12-06T21:10:55.933" v="429" actId="313"/>
          <ac:spMkLst>
            <pc:docMk/>
            <pc:sldMk cId="0" sldId="256"/>
            <ac:spMk id="84" creationId="{00000000-0000-0000-0000-000000000000}"/>
          </ac:spMkLst>
        </pc:spChg>
        <pc:spChg chg="mod">
          <ac:chgData name="Nusrat" userId="1a06281c6235c005" providerId="LiveId" clId="{29EF3751-9FF8-49B9-9C45-FC3FDC076E73}" dt="2022-12-06T21:11:10.298" v="432" actId="403"/>
          <ac:spMkLst>
            <pc:docMk/>
            <pc:sldMk cId="0" sldId="256"/>
            <ac:spMk id="85" creationId="{00000000-0000-0000-0000-000000000000}"/>
          </ac:spMkLst>
        </pc:spChg>
      </pc:sldChg>
      <pc:sldChg chg="modSp mod modNotes">
        <pc:chgData name="Nusrat" userId="1a06281c6235c005" providerId="LiveId" clId="{29EF3751-9FF8-49B9-9C45-FC3FDC076E73}" dt="2022-12-06T21:00:16.819" v="324" actId="403"/>
        <pc:sldMkLst>
          <pc:docMk/>
          <pc:sldMk cId="0" sldId="257"/>
        </pc:sldMkLst>
        <pc:spChg chg="mod">
          <ac:chgData name="Nusrat" userId="1a06281c6235c005" providerId="LiveId" clId="{29EF3751-9FF8-49B9-9C45-FC3FDC076E73}" dt="2022-12-06T20:59:55.413" v="321" actId="1076"/>
          <ac:spMkLst>
            <pc:docMk/>
            <pc:sldMk cId="0" sldId="257"/>
            <ac:spMk id="90" creationId="{00000000-0000-0000-0000-000000000000}"/>
          </ac:spMkLst>
        </pc:spChg>
        <pc:spChg chg="mod">
          <ac:chgData name="Nusrat" userId="1a06281c6235c005" providerId="LiveId" clId="{29EF3751-9FF8-49B9-9C45-FC3FDC076E73}" dt="2022-12-06T21:00:16.819" v="324" actId="403"/>
          <ac:spMkLst>
            <pc:docMk/>
            <pc:sldMk cId="0" sldId="257"/>
            <ac:spMk id="91" creationId="{00000000-0000-0000-0000-000000000000}"/>
          </ac:spMkLst>
        </pc:spChg>
      </pc:sldChg>
      <pc:sldChg chg="addSp delSp modSp mod modNotes">
        <pc:chgData name="Nusrat" userId="1a06281c6235c005" providerId="LiveId" clId="{29EF3751-9FF8-49B9-9C45-FC3FDC076E73}" dt="2022-12-06T21:11:54.450" v="444" actId="12"/>
        <pc:sldMkLst>
          <pc:docMk/>
          <pc:sldMk cId="0" sldId="258"/>
        </pc:sldMkLst>
        <pc:spChg chg="add mod">
          <ac:chgData name="Nusrat" userId="1a06281c6235c005" providerId="LiveId" clId="{29EF3751-9FF8-49B9-9C45-FC3FDC076E73}" dt="2022-12-06T20:36:27.668" v="19" actId="1076"/>
          <ac:spMkLst>
            <pc:docMk/>
            <pc:sldMk cId="0" sldId="258"/>
            <ac:spMk id="6" creationId="{63294F8F-1E31-ADFD-8EA8-7ACF3B7B4A67}"/>
          </ac:spMkLst>
        </pc:spChg>
        <pc:spChg chg="add mod">
          <ac:chgData name="Nusrat" userId="1a06281c6235c005" providerId="LiveId" clId="{29EF3751-9FF8-49B9-9C45-FC3FDC076E73}" dt="2022-12-06T20:38:15.510" v="49" actId="404"/>
          <ac:spMkLst>
            <pc:docMk/>
            <pc:sldMk cId="0" sldId="258"/>
            <ac:spMk id="7" creationId="{6CE593B2-7D8F-60B4-A3CE-95A1A476F652}"/>
          </ac:spMkLst>
        </pc:spChg>
        <pc:spChg chg="add mod">
          <ac:chgData name="Nusrat" userId="1a06281c6235c005" providerId="LiveId" clId="{29EF3751-9FF8-49B9-9C45-FC3FDC076E73}" dt="2022-12-06T21:11:36.636" v="433" actId="1076"/>
          <ac:spMkLst>
            <pc:docMk/>
            <pc:sldMk cId="0" sldId="258"/>
            <ac:spMk id="10" creationId="{1553014F-2DA0-DF1C-796D-44E5C130BE2E}"/>
          </ac:spMkLst>
        </pc:spChg>
        <pc:spChg chg="add mod">
          <ac:chgData name="Nusrat" userId="1a06281c6235c005" providerId="LiveId" clId="{29EF3751-9FF8-49B9-9C45-FC3FDC076E73}" dt="2022-12-06T21:03:23.200" v="349" actId="1076"/>
          <ac:spMkLst>
            <pc:docMk/>
            <pc:sldMk cId="0" sldId="258"/>
            <ac:spMk id="11" creationId="{0C83E133-3C70-02E5-128C-81CB76E3363A}"/>
          </ac:spMkLst>
        </pc:spChg>
        <pc:spChg chg="add mod">
          <ac:chgData name="Nusrat" userId="1a06281c6235c005" providerId="LiveId" clId="{29EF3751-9FF8-49B9-9C45-FC3FDC076E73}" dt="2022-12-06T21:03:17.658" v="348" actId="1076"/>
          <ac:spMkLst>
            <pc:docMk/>
            <pc:sldMk cId="0" sldId="258"/>
            <ac:spMk id="12" creationId="{9A6D4C8D-E34C-5CDC-E54C-28C5E07F6C35}"/>
          </ac:spMkLst>
        </pc:spChg>
        <pc:spChg chg="add mod">
          <ac:chgData name="Nusrat" userId="1a06281c6235c005" providerId="LiveId" clId="{29EF3751-9FF8-49B9-9C45-FC3FDC076E73}" dt="2022-12-06T21:01:40.619" v="330" actId="1076"/>
          <ac:spMkLst>
            <pc:docMk/>
            <pc:sldMk cId="0" sldId="258"/>
            <ac:spMk id="13" creationId="{0E2AABCE-90AC-7ADE-B74E-FA7D5CDD182A}"/>
          </ac:spMkLst>
        </pc:spChg>
        <pc:spChg chg="add mod">
          <ac:chgData name="Nusrat" userId="1a06281c6235c005" providerId="LiveId" clId="{29EF3751-9FF8-49B9-9C45-FC3FDC076E73}" dt="2022-12-06T21:03:04.079" v="347" actId="1076"/>
          <ac:spMkLst>
            <pc:docMk/>
            <pc:sldMk cId="0" sldId="258"/>
            <ac:spMk id="14" creationId="{B6C09CEC-E296-D473-4E8F-0353BD622A7B}"/>
          </ac:spMkLst>
        </pc:spChg>
        <pc:spChg chg="add mod">
          <ac:chgData name="Nusrat" userId="1a06281c6235c005" providerId="LiveId" clId="{29EF3751-9FF8-49B9-9C45-FC3FDC076E73}" dt="2022-12-06T21:02:49.753" v="345" actId="1076"/>
          <ac:spMkLst>
            <pc:docMk/>
            <pc:sldMk cId="0" sldId="258"/>
            <ac:spMk id="15" creationId="{67F7162E-7432-FAE9-344D-BE6D6CDA745E}"/>
          </ac:spMkLst>
        </pc:spChg>
        <pc:spChg chg="add mod">
          <ac:chgData name="Nusrat" userId="1a06281c6235c005" providerId="LiveId" clId="{29EF3751-9FF8-49B9-9C45-FC3FDC076E73}" dt="2022-12-06T21:02:34.625" v="341" actId="1076"/>
          <ac:spMkLst>
            <pc:docMk/>
            <pc:sldMk cId="0" sldId="258"/>
            <ac:spMk id="16" creationId="{98728213-DD2E-833F-D57B-718EEC558FAC}"/>
          </ac:spMkLst>
        </pc:spChg>
        <pc:spChg chg="add mod">
          <ac:chgData name="Nusrat" userId="1a06281c6235c005" providerId="LiveId" clId="{29EF3751-9FF8-49B9-9C45-FC3FDC076E73}" dt="2022-12-06T21:03:41.548" v="350" actId="1076"/>
          <ac:spMkLst>
            <pc:docMk/>
            <pc:sldMk cId="0" sldId="258"/>
            <ac:spMk id="17" creationId="{1E8A4799-CEB9-0D91-0399-442A5C610A3B}"/>
          </ac:spMkLst>
        </pc:spChg>
        <pc:spChg chg="add mod">
          <ac:chgData name="Nusrat" userId="1a06281c6235c005" providerId="LiveId" clId="{29EF3751-9FF8-49B9-9C45-FC3FDC076E73}" dt="2022-12-06T21:11:54.450" v="444" actId="12"/>
          <ac:spMkLst>
            <pc:docMk/>
            <pc:sldMk cId="0" sldId="258"/>
            <ac:spMk id="19" creationId="{3527542E-8DF0-770A-86CA-A2E3D99FD26E}"/>
          </ac:spMkLst>
        </pc:spChg>
        <pc:spChg chg="mod">
          <ac:chgData name="Nusrat" userId="1a06281c6235c005" providerId="LiveId" clId="{29EF3751-9FF8-49B9-9C45-FC3FDC076E73}" dt="2022-12-06T21:00:50.536" v="325" actId="1076"/>
          <ac:spMkLst>
            <pc:docMk/>
            <pc:sldMk cId="0" sldId="258"/>
            <ac:spMk id="96" creationId="{00000000-0000-0000-0000-000000000000}"/>
          </ac:spMkLst>
        </pc:spChg>
        <pc:spChg chg="del mod">
          <ac:chgData name="Nusrat" userId="1a06281c6235c005" providerId="LiveId" clId="{29EF3751-9FF8-49B9-9C45-FC3FDC076E73}" dt="2022-12-06T21:11:44.799" v="434" actId="478"/>
          <ac:spMkLst>
            <pc:docMk/>
            <pc:sldMk cId="0" sldId="258"/>
            <ac:spMk id="97" creationId="{00000000-0000-0000-0000-000000000000}"/>
          </ac:spMkLst>
        </pc:spChg>
        <pc:picChg chg="add del mod">
          <ac:chgData name="Nusrat" userId="1a06281c6235c005" providerId="LiveId" clId="{29EF3751-9FF8-49B9-9C45-FC3FDC076E73}" dt="2022-12-06T20:32:40.942" v="6" actId="478"/>
          <ac:picMkLst>
            <pc:docMk/>
            <pc:sldMk cId="0" sldId="258"/>
            <ac:picMk id="3" creationId="{A2866908-397D-A23D-B849-02A8D05566EB}"/>
          </ac:picMkLst>
        </pc:picChg>
        <pc:picChg chg="add del mod">
          <ac:chgData name="Nusrat" userId="1a06281c6235c005" providerId="LiveId" clId="{29EF3751-9FF8-49B9-9C45-FC3FDC076E73}" dt="2022-12-06T20:43:05.028" v="50" actId="478"/>
          <ac:picMkLst>
            <pc:docMk/>
            <pc:sldMk cId="0" sldId="258"/>
            <ac:picMk id="5" creationId="{83577AEB-5B6C-EE38-6BF6-748852067236}"/>
          </ac:picMkLst>
        </pc:picChg>
        <pc:picChg chg="add mod">
          <ac:chgData name="Nusrat" userId="1a06281c6235c005" providerId="LiveId" clId="{29EF3751-9FF8-49B9-9C45-FC3FDC076E73}" dt="2022-12-06T21:02:59.899" v="346" actId="1076"/>
          <ac:picMkLst>
            <pc:docMk/>
            <pc:sldMk cId="0" sldId="258"/>
            <ac:picMk id="9" creationId="{4A0BC6CD-9F47-0A80-B94C-93EA27F3CCF2}"/>
          </ac:picMkLst>
        </pc:picChg>
      </pc:sldChg>
      <pc:sldChg chg="modSp mod">
        <pc:chgData name="Nusrat" userId="1a06281c6235c005" providerId="LiveId" clId="{29EF3751-9FF8-49B9-9C45-FC3FDC076E73}" dt="2022-12-06T21:56:56.064" v="563" actId="1076"/>
        <pc:sldMkLst>
          <pc:docMk/>
          <pc:sldMk cId="0" sldId="259"/>
        </pc:sldMkLst>
        <pc:spChg chg="mod">
          <ac:chgData name="Nusrat" userId="1a06281c6235c005" providerId="LiveId" clId="{29EF3751-9FF8-49B9-9C45-FC3FDC076E73}" dt="2022-12-06T20:59:25.064" v="319"/>
          <ac:spMkLst>
            <pc:docMk/>
            <pc:sldMk cId="0" sldId="259"/>
            <ac:spMk id="103" creationId="{00000000-0000-0000-0000-000000000000}"/>
          </ac:spMkLst>
        </pc:spChg>
        <pc:spChg chg="mod">
          <ac:chgData name="Nusrat" userId="1a06281c6235c005" providerId="LiveId" clId="{29EF3751-9FF8-49B9-9C45-FC3FDC076E73}" dt="2022-12-06T21:12:10.237" v="451" actId="20577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Nusrat" userId="1a06281c6235c005" providerId="LiveId" clId="{29EF3751-9FF8-49B9-9C45-FC3FDC076E73}" dt="2022-12-06T20:37:06.845" v="23" actId="20577"/>
          <ac:spMkLst>
            <pc:docMk/>
            <pc:sldMk cId="0" sldId="259"/>
            <ac:spMk id="109" creationId="{00000000-0000-0000-0000-000000000000}"/>
          </ac:spMkLst>
        </pc:spChg>
        <pc:spChg chg="mod">
          <ac:chgData name="Nusrat" userId="1a06281c6235c005" providerId="LiveId" clId="{29EF3751-9FF8-49B9-9C45-FC3FDC076E73}" dt="2022-12-06T21:53:24.441" v="455" actId="20577"/>
          <ac:spMkLst>
            <pc:docMk/>
            <pc:sldMk cId="0" sldId="259"/>
            <ac:spMk id="112" creationId="{00000000-0000-0000-0000-000000000000}"/>
          </ac:spMkLst>
        </pc:spChg>
        <pc:spChg chg="mod">
          <ac:chgData name="Nusrat" userId="1a06281c6235c005" providerId="LiveId" clId="{29EF3751-9FF8-49B9-9C45-FC3FDC076E73}" dt="2022-12-06T21:55:49.820" v="562" actId="14100"/>
          <ac:spMkLst>
            <pc:docMk/>
            <pc:sldMk cId="0" sldId="259"/>
            <ac:spMk id="114" creationId="{00000000-0000-0000-0000-000000000000}"/>
          </ac:spMkLst>
        </pc:spChg>
        <pc:spChg chg="mod">
          <ac:chgData name="Nusrat" userId="1a06281c6235c005" providerId="LiveId" clId="{29EF3751-9FF8-49B9-9C45-FC3FDC076E73}" dt="2022-12-06T21:55:39.286" v="560" actId="1076"/>
          <ac:spMkLst>
            <pc:docMk/>
            <pc:sldMk cId="0" sldId="259"/>
            <ac:spMk id="115" creationId="{00000000-0000-0000-0000-000000000000}"/>
          </ac:spMkLst>
        </pc:spChg>
        <pc:spChg chg="mod">
          <ac:chgData name="Nusrat" userId="1a06281c6235c005" providerId="LiveId" clId="{29EF3751-9FF8-49B9-9C45-FC3FDC076E73}" dt="2022-12-06T21:56:56.064" v="563" actId="1076"/>
          <ac:spMkLst>
            <pc:docMk/>
            <pc:sldMk cId="0" sldId="259"/>
            <ac:spMk id="118" creationId="{00000000-0000-0000-0000-000000000000}"/>
          </ac:spMkLst>
        </pc:spChg>
        <pc:grpChg chg="mod">
          <ac:chgData name="Nusrat" userId="1a06281c6235c005" providerId="LiveId" clId="{29EF3751-9FF8-49B9-9C45-FC3FDC076E73}" dt="2022-12-06T20:37:09.416" v="24" actId="1076"/>
          <ac:grpSpMkLst>
            <pc:docMk/>
            <pc:sldMk cId="0" sldId="259"/>
            <ac:grpSpMk id="110" creationId="{00000000-0000-0000-0000-000000000000}"/>
          </ac:grpSpMkLst>
        </pc:grpChg>
        <pc:grpChg chg="mod">
          <ac:chgData name="Nusrat" userId="1a06281c6235c005" providerId="LiveId" clId="{29EF3751-9FF8-49B9-9C45-FC3FDC076E73}" dt="2022-12-06T21:55:43.779" v="561" actId="1076"/>
          <ac:grpSpMkLst>
            <pc:docMk/>
            <pc:sldMk cId="0" sldId="259"/>
            <ac:grpSpMk id="113" creationId="{00000000-0000-0000-0000-000000000000}"/>
          </ac:grpSpMkLst>
        </pc:grpChg>
      </pc:sldChg>
      <pc:sldChg chg="modSp mod modNotes">
        <pc:chgData name="Nusrat" userId="1a06281c6235c005" providerId="LiveId" clId="{29EF3751-9FF8-49B9-9C45-FC3FDC076E73}" dt="2022-12-06T21:58:43.821" v="602" actId="27636"/>
        <pc:sldMkLst>
          <pc:docMk/>
          <pc:sldMk cId="0" sldId="260"/>
        </pc:sldMkLst>
        <pc:spChg chg="mod">
          <ac:chgData name="Nusrat" userId="1a06281c6235c005" providerId="LiveId" clId="{29EF3751-9FF8-49B9-9C45-FC3FDC076E73}" dt="2022-12-06T20:59:25.064" v="319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Nusrat" userId="1a06281c6235c005" providerId="LiveId" clId="{29EF3751-9FF8-49B9-9C45-FC3FDC076E73}" dt="2022-12-06T21:58:43.821" v="602" actId="27636"/>
          <ac:spMkLst>
            <pc:docMk/>
            <pc:sldMk cId="0" sldId="260"/>
            <ac:spMk id="124" creationId="{00000000-0000-0000-0000-000000000000}"/>
          </ac:spMkLst>
        </pc:spChg>
      </pc:sldChg>
      <pc:sldChg chg="modSp mod">
        <pc:chgData name="Nusrat" userId="1a06281c6235c005" providerId="LiveId" clId="{29EF3751-9FF8-49B9-9C45-FC3FDC076E73}" dt="2022-12-06T22:32:36.343" v="736" actId="20577"/>
        <pc:sldMkLst>
          <pc:docMk/>
          <pc:sldMk cId="0" sldId="261"/>
        </pc:sldMkLst>
        <pc:spChg chg="mod">
          <ac:chgData name="Nusrat" userId="1a06281c6235c005" providerId="LiveId" clId="{29EF3751-9FF8-49B9-9C45-FC3FDC076E73}" dt="2022-12-06T21:04:20.083" v="351" actId="1076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Nusrat" userId="1a06281c6235c005" providerId="LiveId" clId="{29EF3751-9FF8-49B9-9C45-FC3FDC076E73}" dt="2022-12-06T22:32:36.343" v="736" actId="20577"/>
          <ac:spMkLst>
            <pc:docMk/>
            <pc:sldMk cId="0" sldId="261"/>
            <ac:spMk id="130" creationId="{00000000-0000-0000-0000-000000000000}"/>
          </ac:spMkLst>
        </pc:spChg>
      </pc:sldChg>
      <pc:sldChg chg="addSp modSp mod modAnim modNotes">
        <pc:chgData name="Nusrat" userId="1a06281c6235c005" providerId="LiveId" clId="{29EF3751-9FF8-49B9-9C45-FC3FDC076E73}" dt="2022-12-06T22:12:34.648" v="625"/>
        <pc:sldMkLst>
          <pc:docMk/>
          <pc:sldMk cId="0" sldId="262"/>
        </pc:sldMkLst>
        <pc:spChg chg="add mod ord">
          <ac:chgData name="Nusrat" userId="1a06281c6235c005" providerId="LiveId" clId="{29EF3751-9FF8-49B9-9C45-FC3FDC076E73}" dt="2022-12-06T22:11:01.562" v="619" actId="14100"/>
          <ac:spMkLst>
            <pc:docMk/>
            <pc:sldMk cId="0" sldId="262"/>
            <ac:spMk id="2" creationId="{9D150693-4669-C7D2-25DA-037BC55E49D1}"/>
          </ac:spMkLst>
        </pc:spChg>
        <pc:spChg chg="add mod">
          <ac:chgData name="Nusrat" userId="1a06281c6235c005" providerId="LiveId" clId="{29EF3751-9FF8-49B9-9C45-FC3FDC076E73}" dt="2022-12-06T22:12:09.811" v="623" actId="1076"/>
          <ac:spMkLst>
            <pc:docMk/>
            <pc:sldMk cId="0" sldId="262"/>
            <ac:spMk id="3" creationId="{521EC322-7A58-2FE6-E5EF-C3833AEE07A6}"/>
          </ac:spMkLst>
        </pc:spChg>
        <pc:spChg chg="mod">
          <ac:chgData name="Nusrat" userId="1a06281c6235c005" providerId="LiveId" clId="{29EF3751-9FF8-49B9-9C45-FC3FDC076E73}" dt="2022-12-06T21:06:08.783" v="362" actId="14100"/>
          <ac:spMkLst>
            <pc:docMk/>
            <pc:sldMk cId="0" sldId="262"/>
            <ac:spMk id="135" creationId="{00000000-0000-0000-0000-000000000000}"/>
          </ac:spMkLst>
        </pc:spChg>
        <pc:spChg chg="mod">
          <ac:chgData name="Nusrat" userId="1a06281c6235c005" providerId="LiveId" clId="{29EF3751-9FF8-49B9-9C45-FC3FDC076E73}" dt="2022-12-06T21:06:15.430" v="364" actId="1076"/>
          <ac:spMkLst>
            <pc:docMk/>
            <pc:sldMk cId="0" sldId="262"/>
            <ac:spMk id="136" creationId="{00000000-0000-0000-0000-000000000000}"/>
          </ac:spMkLst>
        </pc:spChg>
        <pc:spChg chg="mod">
          <ac:chgData name="Nusrat" userId="1a06281c6235c005" providerId="LiveId" clId="{29EF3751-9FF8-49B9-9C45-FC3FDC076E73}" dt="2022-12-06T21:06:21.668" v="365" actId="1076"/>
          <ac:spMkLst>
            <pc:docMk/>
            <pc:sldMk cId="0" sldId="262"/>
            <ac:spMk id="138" creationId="{00000000-0000-0000-0000-000000000000}"/>
          </ac:spMkLst>
        </pc:spChg>
        <pc:picChg chg="mod">
          <ac:chgData name="Nusrat" userId="1a06281c6235c005" providerId="LiveId" clId="{29EF3751-9FF8-49B9-9C45-FC3FDC076E73}" dt="2022-12-06T22:10:37.673" v="616" actId="1076"/>
          <ac:picMkLst>
            <pc:docMk/>
            <pc:sldMk cId="0" sldId="262"/>
            <ac:picMk id="137" creationId="{00000000-0000-0000-0000-000000000000}"/>
          </ac:picMkLst>
        </pc:picChg>
        <pc:picChg chg="mod">
          <ac:chgData name="Nusrat" userId="1a06281c6235c005" providerId="LiveId" clId="{29EF3751-9FF8-49B9-9C45-FC3FDC076E73}" dt="2022-12-06T21:06:28.565" v="366" actId="14100"/>
          <ac:picMkLst>
            <pc:docMk/>
            <pc:sldMk cId="0" sldId="262"/>
            <ac:picMk id="139" creationId="{00000000-0000-0000-0000-000000000000}"/>
          </ac:picMkLst>
        </pc:picChg>
        <pc:picChg chg="mod">
          <ac:chgData name="Nusrat" userId="1a06281c6235c005" providerId="LiveId" clId="{29EF3751-9FF8-49B9-9C45-FC3FDC076E73}" dt="2022-12-06T21:06:35.987" v="369" actId="1076"/>
          <ac:picMkLst>
            <pc:docMk/>
            <pc:sldMk cId="0" sldId="262"/>
            <ac:picMk id="140" creationId="{00000000-0000-0000-0000-000000000000}"/>
          </ac:picMkLst>
        </pc:picChg>
      </pc:sldChg>
      <pc:sldChg chg="modSp mod">
        <pc:chgData name="Nusrat" userId="1a06281c6235c005" providerId="LiveId" clId="{29EF3751-9FF8-49B9-9C45-FC3FDC076E73}" dt="2022-12-06T21:07:46.029" v="395" actId="1076"/>
        <pc:sldMkLst>
          <pc:docMk/>
          <pc:sldMk cId="0" sldId="263"/>
        </pc:sldMkLst>
        <pc:spChg chg="mod">
          <ac:chgData name="Nusrat" userId="1a06281c6235c005" providerId="LiveId" clId="{29EF3751-9FF8-49B9-9C45-FC3FDC076E73}" dt="2022-12-06T21:06:46.010" v="370" actId="1076"/>
          <ac:spMkLst>
            <pc:docMk/>
            <pc:sldMk cId="0" sldId="263"/>
            <ac:spMk id="145" creationId="{00000000-0000-0000-0000-000000000000}"/>
          </ac:spMkLst>
        </pc:spChg>
        <pc:spChg chg="mod">
          <ac:chgData name="Nusrat" userId="1a06281c6235c005" providerId="LiveId" clId="{29EF3751-9FF8-49B9-9C45-FC3FDC076E73}" dt="2022-12-06T21:07:23.457" v="387" actId="20577"/>
          <ac:spMkLst>
            <pc:docMk/>
            <pc:sldMk cId="0" sldId="263"/>
            <ac:spMk id="146" creationId="{00000000-0000-0000-0000-000000000000}"/>
          </ac:spMkLst>
        </pc:spChg>
        <pc:spChg chg="mod">
          <ac:chgData name="Nusrat" userId="1a06281c6235c005" providerId="LiveId" clId="{29EF3751-9FF8-49B9-9C45-FC3FDC076E73}" dt="2022-12-06T21:07:38.820" v="392" actId="1076"/>
          <ac:spMkLst>
            <pc:docMk/>
            <pc:sldMk cId="0" sldId="263"/>
            <ac:spMk id="148" creationId="{00000000-0000-0000-0000-000000000000}"/>
          </ac:spMkLst>
        </pc:spChg>
        <pc:picChg chg="mod">
          <ac:chgData name="Nusrat" userId="1a06281c6235c005" providerId="LiveId" clId="{29EF3751-9FF8-49B9-9C45-FC3FDC076E73}" dt="2022-12-06T21:07:28.723" v="389" actId="14100"/>
          <ac:picMkLst>
            <pc:docMk/>
            <pc:sldMk cId="0" sldId="263"/>
            <ac:picMk id="147" creationId="{00000000-0000-0000-0000-000000000000}"/>
          </ac:picMkLst>
        </pc:picChg>
        <pc:picChg chg="mod">
          <ac:chgData name="Nusrat" userId="1a06281c6235c005" providerId="LiveId" clId="{29EF3751-9FF8-49B9-9C45-FC3FDC076E73}" dt="2022-12-06T21:07:46.029" v="395" actId="1076"/>
          <ac:picMkLst>
            <pc:docMk/>
            <pc:sldMk cId="0" sldId="263"/>
            <ac:picMk id="149" creationId="{00000000-0000-0000-0000-000000000000}"/>
          </ac:picMkLst>
        </pc:picChg>
        <pc:picChg chg="mod">
          <ac:chgData name="Nusrat" userId="1a06281c6235c005" providerId="LiveId" clId="{29EF3751-9FF8-49B9-9C45-FC3FDC076E73}" dt="2022-12-06T21:07:12.318" v="377" actId="14100"/>
          <ac:picMkLst>
            <pc:docMk/>
            <pc:sldMk cId="0" sldId="263"/>
            <ac:picMk id="150" creationId="{00000000-0000-0000-0000-000000000000}"/>
          </ac:picMkLst>
        </pc:picChg>
      </pc:sldChg>
      <pc:sldChg chg="modSp modNotes">
        <pc:chgData name="Nusrat" userId="1a06281c6235c005" providerId="LiveId" clId="{29EF3751-9FF8-49B9-9C45-FC3FDC076E73}" dt="2022-12-06T20:59:25.064" v="319"/>
        <pc:sldMkLst>
          <pc:docMk/>
          <pc:sldMk cId="0" sldId="264"/>
        </pc:sldMkLst>
        <pc:spChg chg="mod">
          <ac:chgData name="Nusrat" userId="1a06281c6235c005" providerId="LiveId" clId="{29EF3751-9FF8-49B9-9C45-FC3FDC076E73}" dt="2022-12-06T20:59:25.064" v="319"/>
          <ac:spMkLst>
            <pc:docMk/>
            <pc:sldMk cId="0" sldId="264"/>
            <ac:spMk id="155" creationId="{00000000-0000-0000-0000-000000000000}"/>
          </ac:spMkLst>
        </pc:spChg>
        <pc:spChg chg="mod">
          <ac:chgData name="Nusrat" userId="1a06281c6235c005" providerId="LiveId" clId="{29EF3751-9FF8-49B9-9C45-FC3FDC076E73}" dt="2022-12-06T20:59:25.064" v="319"/>
          <ac:spMkLst>
            <pc:docMk/>
            <pc:sldMk cId="0" sldId="264"/>
            <ac:spMk id="156" creationId="{00000000-0000-0000-0000-000000000000}"/>
          </ac:spMkLst>
        </pc:spChg>
      </pc:sldChg>
      <pc:sldChg chg="modSp mod modNotes">
        <pc:chgData name="Nusrat" userId="1a06281c6235c005" providerId="LiveId" clId="{29EF3751-9FF8-49B9-9C45-FC3FDC076E73}" dt="2022-12-06T22:20:54.050" v="695" actId="20577"/>
        <pc:sldMkLst>
          <pc:docMk/>
          <pc:sldMk cId="0" sldId="265"/>
        </pc:sldMkLst>
        <pc:spChg chg="mod">
          <ac:chgData name="Nusrat" userId="1a06281c6235c005" providerId="LiveId" clId="{29EF3751-9FF8-49B9-9C45-FC3FDC076E73}" dt="2022-12-06T22:20:12.513" v="626" actId="1076"/>
          <ac:spMkLst>
            <pc:docMk/>
            <pc:sldMk cId="0" sldId="265"/>
            <ac:spMk id="162" creationId="{00000000-0000-0000-0000-000000000000}"/>
          </ac:spMkLst>
        </pc:spChg>
        <pc:spChg chg="mod">
          <ac:chgData name="Nusrat" userId="1a06281c6235c005" providerId="LiveId" clId="{29EF3751-9FF8-49B9-9C45-FC3FDC076E73}" dt="2022-12-06T22:20:54.050" v="695" actId="20577"/>
          <ac:spMkLst>
            <pc:docMk/>
            <pc:sldMk cId="0" sldId="265"/>
            <ac:spMk id="163" creationId="{00000000-0000-0000-0000-000000000000}"/>
          </ac:spMkLst>
        </pc:spChg>
        <pc:picChg chg="mod">
          <ac:chgData name="Nusrat" userId="1a06281c6235c005" providerId="LiveId" clId="{29EF3751-9FF8-49B9-9C45-FC3FDC076E73}" dt="2022-12-06T21:08:04.769" v="396" actId="1076"/>
          <ac:picMkLst>
            <pc:docMk/>
            <pc:sldMk cId="0" sldId="265"/>
            <ac:picMk id="164" creationId="{00000000-0000-0000-0000-000000000000}"/>
          </ac:picMkLst>
        </pc:picChg>
      </pc:sldChg>
      <pc:sldChg chg="modNotes">
        <pc:chgData name="Nusrat" userId="1a06281c6235c005" providerId="LiveId" clId="{29EF3751-9FF8-49B9-9C45-FC3FDC076E73}" dt="2022-12-06T20:54:55.046" v="293"/>
        <pc:sldMkLst>
          <pc:docMk/>
          <pc:sldMk cId="0" sldId="266"/>
        </pc:sldMkLst>
      </pc:sldChg>
      <pc:sldChg chg="modSp mod modNotes">
        <pc:chgData name="Nusrat" userId="1a06281c6235c005" providerId="LiveId" clId="{29EF3751-9FF8-49B9-9C45-FC3FDC076E73}" dt="2022-12-06T21:10:26.559" v="427" actId="20577"/>
        <pc:sldMkLst>
          <pc:docMk/>
          <pc:sldMk cId="0" sldId="267"/>
        </pc:sldMkLst>
        <pc:spChg chg="mod">
          <ac:chgData name="Nusrat" userId="1a06281c6235c005" providerId="LiveId" clId="{29EF3751-9FF8-49B9-9C45-FC3FDC076E73}" dt="2022-12-06T20:59:25.064" v="319"/>
          <ac:spMkLst>
            <pc:docMk/>
            <pc:sldMk cId="0" sldId="267"/>
            <ac:spMk id="174" creationId="{00000000-0000-0000-0000-000000000000}"/>
          </ac:spMkLst>
        </pc:spChg>
        <pc:spChg chg="mod">
          <ac:chgData name="Nusrat" userId="1a06281c6235c005" providerId="LiveId" clId="{29EF3751-9FF8-49B9-9C45-FC3FDC076E73}" dt="2022-12-06T21:10:26.559" v="427" actId="20577"/>
          <ac:spMkLst>
            <pc:docMk/>
            <pc:sldMk cId="0" sldId="267"/>
            <ac:spMk id="1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b69caa0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b69caa0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1a2b2a0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1a2b2a0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1a2b2a0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1a2b2a0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06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11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3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85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04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6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22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5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7349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mlops-now-made-simple-using-mlflo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usratNawshin/MLOps_MLflow_Sagemaker/tree/ma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84094" y="1122363"/>
            <a:ext cx="1145689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MLOps using MLFlow and AWS Sagemaker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482550" y="42339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 dirty="0"/>
              <a:t>Group 7</a:t>
            </a:r>
            <a:endParaRPr sz="28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Nusrat Nawshin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Mahtab Barkhordarian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Aasish Kumar Immadisetty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1066262" y="617495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63" name="Google Shape;163;p7"/>
          <p:cNvSpPr txBox="1">
            <a:spLocks noGrp="1"/>
          </p:cNvSpPr>
          <p:nvPr>
            <p:ph idx="1"/>
          </p:nvPr>
        </p:nvSpPr>
        <p:spPr>
          <a:xfrm>
            <a:off x="838200" y="136487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Final model: </a:t>
            </a:r>
            <a:r>
              <a:rPr lang="en-US" dirty="0" err="1"/>
              <a:t>XGboost</a:t>
            </a:r>
            <a:r>
              <a:rPr lang="en-US" dirty="0"/>
              <a:t> with learning rate 0.5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Improved the model accuracy score to 93% and loss of 0.15.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Predicted and stored the result file in AWS S3 bucket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 of features: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4" name="Google Shape;1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71" y="2935100"/>
            <a:ext cx="6010025" cy="31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idx="1"/>
          </p:nvPr>
        </p:nvSpPr>
        <p:spPr>
          <a:xfrm>
            <a:off x="838200" y="2560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idx="1"/>
          </p:nvPr>
        </p:nvSpPr>
        <p:spPr>
          <a:xfrm>
            <a:off x="960120" y="2171769"/>
            <a:ext cx="9773425" cy="329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Dataset Link: https://archive.ics.uci.edu/ml/datasets/iris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https://www.analyticsvidhya.com/blog/2021/06/mlops-now-made-simple-using-mlflow/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 Link: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 dirty="0">
                <a:solidFill>
                  <a:schemeClr val="hlink"/>
                </a:solidFill>
                <a:hlinkClick r:id="rId4"/>
              </a:rPr>
              <a:t>https://github.com/NusratNawshin/MLOps_MLflow_Sagemaker/tree/main</a:t>
            </a:r>
            <a:endParaRPr sz="21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1130270" y="852740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Deploying Models to Production with MLflow and Amazon Sagemaker</a:t>
            </a:r>
            <a:br>
              <a:rPr lang="en-US" b="1" i="0" dirty="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838200" y="1532964"/>
            <a:ext cx="10515600" cy="484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9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MLflow: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An open-source platform to manage the ML lifecycle, including experimentation, reproducibility, deployment, and a central model registry</a:t>
            </a: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. </a:t>
            </a:r>
            <a:endParaRPr sz="2400" dirty="0"/>
          </a:p>
          <a:p>
            <a:pPr marL="228600" lvl="0" indent="-209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AWS Elastic Container Registry (AWS ECR):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A fully managed container registry that makes it easy to store, manage, share, and deploy your container images and artifacts anywhere.</a:t>
            </a:r>
            <a:endParaRPr sz="2400" dirty="0"/>
          </a:p>
          <a:p>
            <a:pPr marL="228600" lvl="0" indent="-209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lang="en-US" b="1" i="0" dirty="0" err="1">
                <a:latin typeface="Arial"/>
                <a:ea typeface="Arial"/>
                <a:cs typeface="Arial"/>
                <a:sym typeface="Arial"/>
              </a:rPr>
              <a:t>SageMaker</a:t>
            </a: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This service helps data scientists and developers to prepare, build, train, and deploy high-quality machine learning models quickly by bringing together a broad set of capabilities purpose-built for machine learning.</a:t>
            </a:r>
            <a:endParaRPr sz="2400" dirty="0"/>
          </a:p>
          <a:p>
            <a:pPr marL="228600" lvl="0" indent="-209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AWS IAM (Identity and Management):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To manage access to AWS services and resources securely.</a:t>
            </a:r>
            <a:endParaRPr sz="2400" dirty="0"/>
          </a:p>
          <a:p>
            <a:pPr marL="228600" lvl="0" indent="-209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AWS CLI (Command Line Interface):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A unified tool to manage AWS services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69caa0e1_0_0"/>
          <p:cNvSpPr txBox="1">
            <a:spLocks noGrp="1"/>
          </p:cNvSpPr>
          <p:nvPr>
            <p:ph type="title"/>
          </p:nvPr>
        </p:nvSpPr>
        <p:spPr>
          <a:xfrm>
            <a:off x="1130270" y="551069"/>
            <a:ext cx="9603275" cy="104923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Architecture Diagram</a:t>
            </a:r>
            <a:endParaRPr dirty="0"/>
          </a:p>
        </p:txBody>
      </p:sp>
      <p:sp>
        <p:nvSpPr>
          <p:cNvPr id="98" name="Google Shape;98;g18b69caa0e1_0_0"/>
          <p:cNvSpPr txBox="1"/>
          <p:nvPr/>
        </p:nvSpPr>
        <p:spPr>
          <a:xfrm>
            <a:off x="9737875" y="2957550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94F8F-1E31-ADFD-8EA8-7ACF3B7B4A67}"/>
              </a:ext>
            </a:extLst>
          </p:cNvPr>
          <p:cNvSpPr txBox="1"/>
          <p:nvPr/>
        </p:nvSpPr>
        <p:spPr>
          <a:xfrm>
            <a:off x="7552944" y="1825625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593B2-7D8F-60B4-A3CE-95A1A476F652}"/>
              </a:ext>
            </a:extLst>
          </p:cNvPr>
          <p:cNvSpPr txBox="1"/>
          <p:nvPr/>
        </p:nvSpPr>
        <p:spPr>
          <a:xfrm>
            <a:off x="6089904" y="2512613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Tracking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BC6CD-9F47-0A80-B94C-93EA27F3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20" y="1336515"/>
            <a:ext cx="8010525" cy="4772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53014F-2DA0-DF1C-796D-44E5C130BE2E}"/>
              </a:ext>
            </a:extLst>
          </p:cNvPr>
          <p:cNvSpPr txBox="1"/>
          <p:nvPr/>
        </p:nvSpPr>
        <p:spPr>
          <a:xfrm>
            <a:off x="7054596" y="1292527"/>
            <a:ext cx="74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3E133-3C70-02E5-128C-81CB76E3363A}"/>
              </a:ext>
            </a:extLst>
          </p:cNvPr>
          <p:cNvSpPr txBox="1"/>
          <p:nvPr/>
        </p:nvSpPr>
        <p:spPr>
          <a:xfrm>
            <a:off x="5074955" y="2337866"/>
            <a:ext cx="129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Tracking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D4C8D-E34C-5CDC-E54C-28C5E07F6C35}"/>
              </a:ext>
            </a:extLst>
          </p:cNvPr>
          <p:cNvSpPr txBox="1"/>
          <p:nvPr/>
        </p:nvSpPr>
        <p:spPr>
          <a:xfrm>
            <a:off x="1740410" y="3722527"/>
            <a:ext cx="2048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Preparation &amp; Model Building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AABCE-90AC-7ADE-B74E-FA7D5CDD182A}"/>
              </a:ext>
            </a:extLst>
          </p:cNvPr>
          <p:cNvSpPr txBox="1"/>
          <p:nvPr/>
        </p:nvSpPr>
        <p:spPr>
          <a:xfrm>
            <a:off x="6551676" y="2130117"/>
            <a:ext cx="1755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Docker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9CEC-E296-D473-4E8F-0353BD622A7B}"/>
              </a:ext>
            </a:extLst>
          </p:cNvPr>
          <p:cNvSpPr txBox="1"/>
          <p:nvPr/>
        </p:nvSpPr>
        <p:spPr>
          <a:xfrm rot="16200000">
            <a:off x="8160647" y="3437190"/>
            <a:ext cx="156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Deploy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7162E-7432-FAE9-344D-BE6D6CDA745E}"/>
              </a:ext>
            </a:extLst>
          </p:cNvPr>
          <p:cNvSpPr txBox="1"/>
          <p:nvPr/>
        </p:nvSpPr>
        <p:spPr>
          <a:xfrm>
            <a:off x="7913647" y="5547036"/>
            <a:ext cx="182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Registry &amp; Deployment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28213-DD2E-833F-D57B-718EEC558FAC}"/>
              </a:ext>
            </a:extLst>
          </p:cNvPr>
          <p:cNvSpPr txBox="1"/>
          <p:nvPr/>
        </p:nvSpPr>
        <p:spPr>
          <a:xfrm>
            <a:off x="6661404" y="4715423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Boto3 to Predict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A4799-CEB9-0D91-0399-442A5C610A3B}"/>
              </a:ext>
            </a:extLst>
          </p:cNvPr>
          <p:cNvSpPr txBox="1"/>
          <p:nvPr/>
        </p:nvSpPr>
        <p:spPr>
          <a:xfrm flipH="1">
            <a:off x="4952999" y="3768797"/>
            <a:ext cx="1868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 Deployed Model &amp; Results.json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527542E-8DF0-770A-86CA-A2E3D99F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1a2b2a006_0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Dataflow</a:t>
            </a:r>
            <a:endParaRPr/>
          </a:p>
        </p:txBody>
      </p:sp>
      <p:grpSp>
        <p:nvGrpSpPr>
          <p:cNvPr id="104" name="Google Shape;104;g1a1a2b2a006_0_7"/>
          <p:cNvGrpSpPr/>
          <p:nvPr/>
        </p:nvGrpSpPr>
        <p:grpSpPr>
          <a:xfrm>
            <a:off x="0" y="2035090"/>
            <a:ext cx="2384581" cy="3144304"/>
            <a:chOff x="0" y="1189989"/>
            <a:chExt cx="3546900" cy="3482836"/>
          </a:xfrm>
        </p:grpSpPr>
        <p:sp>
          <p:nvSpPr>
            <p:cNvPr id="105" name="Google Shape;105;g1a1a2b2a006_0_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g1a1a2b2a006_0_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Load Iris Data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g1a1a2b2a006_0_7"/>
          <p:cNvGrpSpPr/>
          <p:nvPr/>
        </p:nvGrpSpPr>
        <p:grpSpPr>
          <a:xfrm>
            <a:off x="1917257" y="2034946"/>
            <a:ext cx="2732261" cy="3144438"/>
            <a:chOff x="1508319" y="1189692"/>
            <a:chExt cx="3595081" cy="3482985"/>
          </a:xfrm>
        </p:grpSpPr>
        <p:sp>
          <p:nvSpPr>
            <p:cNvPr id="108" name="Google Shape;108;g1a1a2b2a006_0_7"/>
            <p:cNvSpPr/>
            <p:nvPr/>
          </p:nvSpPr>
          <p:spPr>
            <a:xfrm>
              <a:off x="1797700" y="1189692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Google Colab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g1a1a2b2a006_0_7"/>
            <p:cNvSpPr txBox="1"/>
            <p:nvPr/>
          </p:nvSpPr>
          <p:spPr>
            <a:xfrm>
              <a:off x="1508319" y="2056977"/>
              <a:ext cx="3117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200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</a:p>
            <a:p>
              <a:pPr marL="457200" lvl="0" indent="-330200" algn="l" rtl="0">
                <a:lnSpc>
                  <a:spcPct val="200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Model Building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g1a1a2b2a006_0_7"/>
          <p:cNvGrpSpPr/>
          <p:nvPr/>
        </p:nvGrpSpPr>
        <p:grpSpPr>
          <a:xfrm>
            <a:off x="4139589" y="2034946"/>
            <a:ext cx="2829600" cy="3080023"/>
            <a:chOff x="1636385" y="1261044"/>
            <a:chExt cx="3725608" cy="3411633"/>
          </a:xfrm>
        </p:grpSpPr>
        <p:sp>
          <p:nvSpPr>
            <p:cNvPr id="111" name="Google Shape;111;g1a1a2b2a006_0_7"/>
            <p:cNvSpPr/>
            <p:nvPr/>
          </p:nvSpPr>
          <p:spPr>
            <a:xfrm>
              <a:off x="1986394" y="1261044"/>
              <a:ext cx="3375600" cy="669000"/>
            </a:xfrm>
            <a:prstGeom prst="chevron">
              <a:avLst>
                <a:gd name="adj" fmla="val 50000"/>
              </a:avLst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MLFlow</a:t>
              </a:r>
              <a:endParaRPr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g1a1a2b2a006_0_7"/>
            <p:cNvSpPr txBox="1"/>
            <p:nvPr/>
          </p:nvSpPr>
          <p:spPr>
            <a:xfrm>
              <a:off x="1636385" y="2056977"/>
              <a:ext cx="3305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Track different Models 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Hyperparameter Tuning </a:t>
              </a:r>
            </a:p>
            <a:p>
              <a:pPr marL="4572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Select best model</a:t>
              </a:r>
            </a:p>
          </p:txBody>
        </p:sp>
      </p:grpSp>
      <p:grpSp>
        <p:nvGrpSpPr>
          <p:cNvPr id="113" name="Google Shape;113;g1a1a2b2a006_0_7"/>
          <p:cNvGrpSpPr/>
          <p:nvPr/>
        </p:nvGrpSpPr>
        <p:grpSpPr>
          <a:xfrm>
            <a:off x="6715925" y="2034976"/>
            <a:ext cx="2636827" cy="3079993"/>
            <a:chOff x="1380280" y="1388946"/>
            <a:chExt cx="3360300" cy="3210104"/>
          </a:xfrm>
        </p:grpSpPr>
        <p:sp>
          <p:nvSpPr>
            <p:cNvPr id="114" name="Google Shape;114;g1a1a2b2a006_0_7"/>
            <p:cNvSpPr/>
            <p:nvPr/>
          </p:nvSpPr>
          <p:spPr>
            <a:xfrm>
              <a:off x="1380280" y="1388946"/>
              <a:ext cx="3360300" cy="629456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Sagemaker</a:t>
              </a:r>
              <a:endParaRPr sz="19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g1a1a2b2a006_0_7"/>
            <p:cNvSpPr txBox="1"/>
            <p:nvPr/>
          </p:nvSpPr>
          <p:spPr>
            <a:xfrm>
              <a:off x="1420021" y="1983350"/>
              <a:ext cx="3246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Utilized AWS ECR to get docker Image of the best model</a:t>
              </a:r>
            </a:p>
            <a:p>
              <a:pPr marL="4572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Deploy image to Sagemaker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Predict &amp; Generate Result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g1a1a2b2a006_0_7"/>
          <p:cNvGrpSpPr/>
          <p:nvPr/>
        </p:nvGrpSpPr>
        <p:grpSpPr>
          <a:xfrm>
            <a:off x="9099486" y="2035098"/>
            <a:ext cx="2454852" cy="3079869"/>
            <a:chOff x="2033579" y="1189852"/>
            <a:chExt cx="3402900" cy="3411464"/>
          </a:xfrm>
        </p:grpSpPr>
        <p:sp>
          <p:nvSpPr>
            <p:cNvPr id="117" name="Google Shape;117;g1a1a2b2a006_0_7"/>
            <p:cNvSpPr/>
            <p:nvPr/>
          </p:nvSpPr>
          <p:spPr>
            <a:xfrm>
              <a:off x="2033579" y="1189852"/>
              <a:ext cx="3402900" cy="669000"/>
            </a:xfrm>
            <a:prstGeom prst="chevron">
              <a:avLst>
                <a:gd name="adj" fmla="val 50000"/>
              </a:avLst>
            </a:prstGeom>
            <a:solidFill>
              <a:srgbClr val="8520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S3 Bucket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g1a1a2b2a006_0_7"/>
            <p:cNvSpPr txBox="1"/>
            <p:nvPr/>
          </p:nvSpPr>
          <p:spPr>
            <a:xfrm>
              <a:off x="2395528" y="1985616"/>
              <a:ext cx="2679001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Store Model &amp; Results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Environment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AWS Account.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AWS Command Line Interface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Docker installed on the local machine.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Python 3.8 with mlflow&gt;=1.0.0 installed.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Boto3 – Managing AWS Services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Anaconda software to create Conda virtual environment.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1130270" y="520190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Steps to create the virtual environment</a:t>
            </a:r>
            <a:endParaRPr dirty="0"/>
          </a:p>
        </p:txBody>
      </p:sp>
      <p:sp>
        <p:nvSpPr>
          <p:cNvPr id="130" name="Google Shape;130;p4"/>
          <p:cNvSpPr txBox="1">
            <a:spLocks noGrp="1"/>
          </p:cNvSpPr>
          <p:nvPr>
            <p:ph idx="1"/>
          </p:nvPr>
        </p:nvSpPr>
        <p:spPr>
          <a:xfrm>
            <a:off x="838200" y="1285961"/>
            <a:ext cx="10515600" cy="4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13811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 b="1" i="0" dirty="0">
                <a:latin typeface="Arial"/>
                <a:ea typeface="Arial"/>
                <a:cs typeface="Arial"/>
                <a:sym typeface="Arial"/>
              </a:rPr>
              <a:t>Step 1. Prepare Python Virtual </a:t>
            </a:r>
            <a:r>
              <a:rPr lang="en-US" sz="2500" b="1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500" b="1" i="0" dirty="0">
                <a:latin typeface="Arial"/>
                <a:ea typeface="Arial"/>
                <a:cs typeface="Arial"/>
                <a:sym typeface="Arial"/>
              </a:rPr>
              <a:t>nvironment</a:t>
            </a: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1600200" lvl="3" indent="-19811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Create a new Conda virtual environment and activate it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13811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 b="1" i="0" dirty="0">
                <a:latin typeface="Arial"/>
                <a:ea typeface="Arial"/>
                <a:cs typeface="Arial"/>
                <a:sym typeface="Arial"/>
              </a:rPr>
              <a:t>Step 2. Install dependencies in </a:t>
            </a:r>
            <a:r>
              <a:rPr lang="en-US" sz="2500" b="1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500" b="1" i="0" dirty="0">
                <a:latin typeface="Arial"/>
                <a:ea typeface="Arial"/>
                <a:cs typeface="Arial"/>
                <a:sym typeface="Arial"/>
              </a:rPr>
              <a:t>virtual environment</a:t>
            </a:r>
            <a:endParaRPr sz="2500" b="1" i="0" dirty="0">
              <a:latin typeface="Arial"/>
              <a:ea typeface="Arial"/>
              <a:cs typeface="Arial"/>
              <a:sym typeface="Arial"/>
            </a:endParaRPr>
          </a:p>
          <a:p>
            <a:pPr marL="1600200" lvl="3" indent="-1875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096" dirty="0">
                <a:latin typeface="Arial"/>
                <a:ea typeface="Arial"/>
                <a:cs typeface="Arial"/>
                <a:sym typeface="Arial"/>
              </a:rPr>
              <a:t>Mlflow</a:t>
            </a:r>
            <a:endParaRPr sz="2096" dirty="0">
              <a:latin typeface="Arial"/>
              <a:ea typeface="Arial"/>
              <a:cs typeface="Arial"/>
              <a:sym typeface="Arial"/>
            </a:endParaRPr>
          </a:p>
          <a:p>
            <a:pPr marL="1600200" lvl="3" indent="-1875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096" dirty="0">
                <a:latin typeface="Arial"/>
                <a:ea typeface="Arial"/>
                <a:cs typeface="Arial"/>
                <a:sym typeface="Arial"/>
              </a:rPr>
              <a:t>Pandas</a:t>
            </a:r>
            <a:endParaRPr sz="2096" dirty="0">
              <a:latin typeface="Arial"/>
              <a:ea typeface="Arial"/>
              <a:cs typeface="Arial"/>
              <a:sym typeface="Arial"/>
            </a:endParaRPr>
          </a:p>
          <a:p>
            <a:pPr marL="1600200" lvl="3" indent="-1875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096" dirty="0">
                <a:latin typeface="Arial"/>
                <a:ea typeface="Arial"/>
                <a:cs typeface="Arial"/>
                <a:sym typeface="Arial"/>
              </a:rPr>
              <a:t>Scikit-learn</a:t>
            </a:r>
            <a:endParaRPr sz="2096" dirty="0">
              <a:latin typeface="Arial"/>
              <a:ea typeface="Arial"/>
              <a:cs typeface="Arial"/>
              <a:sym typeface="Arial"/>
            </a:endParaRPr>
          </a:p>
          <a:p>
            <a:pPr marL="1600200" lvl="3" indent="-1875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096" dirty="0">
                <a:latin typeface="Arial"/>
                <a:ea typeface="Arial"/>
                <a:cs typeface="Arial"/>
                <a:sym typeface="Arial"/>
              </a:rPr>
              <a:t>AWS CLI</a:t>
            </a:r>
            <a:endParaRPr sz="2096" dirty="0">
              <a:latin typeface="Arial"/>
              <a:ea typeface="Arial"/>
              <a:cs typeface="Arial"/>
              <a:sym typeface="Arial"/>
            </a:endParaRPr>
          </a:p>
          <a:p>
            <a:pPr marL="1600200" lvl="3" indent="-1875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096" dirty="0">
                <a:latin typeface="Arial"/>
                <a:ea typeface="Arial"/>
                <a:cs typeface="Arial"/>
                <a:sym typeface="Arial"/>
              </a:rPr>
              <a:t>Boto3</a:t>
            </a:r>
            <a:endParaRPr sz="2096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13811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 b="1" i="0" dirty="0">
                <a:latin typeface="Arial"/>
                <a:ea typeface="Arial"/>
                <a:cs typeface="Arial"/>
                <a:sym typeface="Arial"/>
              </a:rPr>
              <a:t>Step 3. Setup AWS IAM User and AWS CLI configuration</a:t>
            </a:r>
            <a:endParaRPr sz="2500" dirty="0"/>
          </a:p>
          <a:p>
            <a:pPr marL="1600200" lvl="3" indent="-187642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i="0" dirty="0"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 sz="2100" b="1" dirty="0"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100" b="1" i="0" dirty="0">
                <a:latin typeface="Arial"/>
                <a:ea typeface="Arial"/>
                <a:cs typeface="Arial"/>
                <a:sym typeface="Arial"/>
              </a:rPr>
              <a:t> AWS AIM Users and </a:t>
            </a:r>
            <a:r>
              <a:rPr lang="en-US" sz="2100" b="1" i="0">
                <a:latin typeface="Arial"/>
                <a:ea typeface="Arial"/>
                <a:cs typeface="Arial"/>
                <a:sym typeface="Arial"/>
              </a:rPr>
              <a:t>user group </a:t>
            </a:r>
            <a:r>
              <a:rPr lang="en-US" sz="2100" b="1" i="0" dirty="0">
                <a:latin typeface="Arial"/>
                <a:ea typeface="Arial"/>
                <a:cs typeface="Arial"/>
                <a:sym typeface="Arial"/>
              </a:rPr>
              <a:t>with policies</a:t>
            </a:r>
            <a:r>
              <a:rPr lang="en-US" sz="2100" i="0" dirty="0">
                <a:latin typeface="Arial"/>
                <a:ea typeface="Arial"/>
                <a:cs typeface="Arial"/>
                <a:sym typeface="Arial"/>
              </a:rPr>
              <a:t>: </a:t>
            </a:r>
            <a:endParaRPr sz="2100" i="0" dirty="0">
              <a:latin typeface="Arial"/>
              <a:ea typeface="Arial"/>
              <a:cs typeface="Arial"/>
              <a:sym typeface="Arial"/>
            </a:endParaRPr>
          </a:p>
          <a:p>
            <a:pPr marL="2057400" lvl="4" indent="-18764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i="0" dirty="0">
                <a:latin typeface="Arial"/>
                <a:ea typeface="Arial"/>
                <a:cs typeface="Arial"/>
                <a:sym typeface="Arial"/>
              </a:rPr>
              <a:t>AmazonSageMakerFullAccess.</a:t>
            </a:r>
            <a:endParaRPr sz="2100" i="0" dirty="0">
              <a:latin typeface="Arial"/>
              <a:ea typeface="Arial"/>
              <a:cs typeface="Arial"/>
              <a:sym typeface="Arial"/>
            </a:endParaRPr>
          </a:p>
          <a:p>
            <a:pPr marL="2057400" lvl="4" indent="-18764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100" i="0" dirty="0">
                <a:latin typeface="Arial"/>
                <a:ea typeface="Arial"/>
                <a:cs typeface="Arial"/>
                <a:sym typeface="Arial"/>
              </a:rPr>
              <a:t>AmazonEC2ContainerRegistryFullAccess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1600200" lvl="3" indent="-18764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b="1" i="0" dirty="0">
                <a:latin typeface="Arial"/>
                <a:ea typeface="Arial"/>
                <a:cs typeface="Arial"/>
                <a:sym typeface="Arial"/>
              </a:rPr>
              <a:t>Setup AWS CLI configuration</a:t>
            </a:r>
            <a:r>
              <a:rPr lang="en-US" sz="2100" i="0" dirty="0">
                <a:latin typeface="Arial"/>
                <a:ea typeface="Arial"/>
                <a:cs typeface="Arial"/>
                <a:sym typeface="Arial"/>
              </a:rPr>
              <a:t>: AWS access key ID, AWS 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secret</a:t>
            </a:r>
            <a:r>
              <a:rPr lang="en-US" sz="2100" i="0" dirty="0">
                <a:latin typeface="Arial"/>
                <a:ea typeface="Arial"/>
                <a:cs typeface="Arial"/>
                <a:sym typeface="Arial"/>
              </a:rPr>
              <a:t> Ac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100" i="0" dirty="0">
                <a:latin typeface="Arial"/>
                <a:ea typeface="Arial"/>
                <a:cs typeface="Arial"/>
                <a:sym typeface="Arial"/>
              </a:rPr>
              <a:t>ess Key, Default region name, Default output format (json)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13811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 b="1" i="0" dirty="0">
                <a:latin typeface="Arial"/>
                <a:ea typeface="Arial"/>
                <a:cs typeface="Arial"/>
                <a:sym typeface="Arial"/>
              </a:rPr>
              <a:t>Step 4. Test if </a:t>
            </a:r>
            <a:r>
              <a:rPr lang="en-US" sz="2500" b="1" i="1" dirty="0">
                <a:latin typeface="Arial"/>
                <a:ea typeface="Arial"/>
                <a:cs typeface="Arial"/>
                <a:sym typeface="Arial"/>
              </a:rPr>
              <a:t>mlflow</a:t>
            </a:r>
            <a:r>
              <a:rPr lang="en-US" sz="2500" b="1" i="0" dirty="0">
                <a:latin typeface="Arial"/>
                <a:ea typeface="Arial"/>
                <a:cs typeface="Arial"/>
                <a:sym typeface="Arial"/>
              </a:rPr>
              <a:t> is working </a:t>
            </a:r>
            <a:endParaRPr sz="25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 i="0" dirty="0">
              <a:solidFill>
                <a:srgbClr val="C9D1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50649" y="584581"/>
            <a:ext cx="11271300" cy="1255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Prepare Machine Learning model for </a:t>
            </a:r>
            <a:r>
              <a:rPr lang="en-US" b="1" i="1" dirty="0">
                <a:latin typeface="Arial"/>
                <a:ea typeface="Arial"/>
                <a:cs typeface="Arial"/>
                <a:sym typeface="Arial"/>
              </a:rPr>
              <a:t>MLflow</a:t>
            </a:r>
            <a:br>
              <a:rPr lang="en-US" b="1" i="0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6" name="Google Shape;136;p5"/>
          <p:cNvSpPr txBox="1">
            <a:spLocks noGrp="1"/>
          </p:cNvSpPr>
          <p:nvPr>
            <p:ph idx="1"/>
          </p:nvPr>
        </p:nvSpPr>
        <p:spPr>
          <a:xfrm>
            <a:off x="841577" y="1234584"/>
            <a:ext cx="5066100" cy="1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Step 1. Adapt ML training code for 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MLflow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i="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37" name="Google Shape;1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77" y="1694762"/>
            <a:ext cx="5302701" cy="43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6645002" y="1007425"/>
            <a:ext cx="5083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Step 2. Run the model and track metrics in MLflow</a:t>
            </a:r>
            <a:endParaRPr sz="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002" y="1753650"/>
            <a:ext cx="5318273" cy="195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603" y="3778297"/>
            <a:ext cx="4043820" cy="2206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150693-4669-C7D2-25DA-037BC55E49D1}"/>
              </a:ext>
            </a:extLst>
          </p:cNvPr>
          <p:cNvSpPr/>
          <p:nvPr/>
        </p:nvSpPr>
        <p:spPr>
          <a:xfrm>
            <a:off x="1289304" y="3520440"/>
            <a:ext cx="1316736" cy="1463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1EC322-7A58-2FE6-E5EF-C3833AEE07A6}"/>
              </a:ext>
            </a:extLst>
          </p:cNvPr>
          <p:cNvSpPr/>
          <p:nvPr/>
        </p:nvSpPr>
        <p:spPr>
          <a:xfrm>
            <a:off x="6645002" y="3461004"/>
            <a:ext cx="5318273" cy="1188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102838" y="711390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i="0" dirty="0">
                <a:latin typeface="Arial"/>
                <a:ea typeface="Arial"/>
                <a:cs typeface="Arial"/>
                <a:sym typeface="Arial"/>
              </a:rPr>
              <a:t>Deploy the model to AWS</a:t>
            </a:r>
            <a:br>
              <a:rPr lang="en-US" b="1" i="0" dirty="0">
                <a:solidFill>
                  <a:srgbClr val="C9D1D9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46" name="Google Shape;146;p6"/>
          <p:cNvSpPr txBox="1">
            <a:spLocks noGrp="1"/>
          </p:cNvSpPr>
          <p:nvPr>
            <p:ph idx="1"/>
          </p:nvPr>
        </p:nvSpPr>
        <p:spPr>
          <a:xfrm>
            <a:off x="838200" y="1335350"/>
            <a:ext cx="6210600" cy="48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689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Step 1. </a:t>
            </a:r>
            <a:r>
              <a:rPr lang="en-US" sz="1800" i="0" dirty="0">
                <a:latin typeface="Arial"/>
                <a:ea typeface="Arial"/>
                <a:cs typeface="Arial"/>
                <a:sym typeface="Arial"/>
              </a:rPr>
              <a:t>Build a Docker Image and push it to AWS ECR</a:t>
            </a:r>
            <a:endParaRPr sz="1800" i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1689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 b="1" i="0" dirty="0">
                <a:latin typeface="Arial"/>
                <a:ea typeface="Arial"/>
                <a:cs typeface="Arial"/>
                <a:sym typeface="Arial"/>
              </a:rPr>
              <a:t>Step 2. </a:t>
            </a:r>
            <a:r>
              <a:rPr lang="en-US" sz="1800" i="0" dirty="0">
                <a:latin typeface="Arial"/>
                <a:ea typeface="Arial"/>
                <a:cs typeface="Arial"/>
                <a:sym typeface="Arial"/>
              </a:rPr>
              <a:t>Deploy image to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Sagemaker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 dirty="0"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32" y="3511585"/>
            <a:ext cx="4379854" cy="249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7067774" y="1077266"/>
            <a:ext cx="4471200" cy="8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dirty="0">
                <a:solidFill>
                  <a:schemeClr val="dk1"/>
                </a:solidFill>
              </a:rPr>
              <a:t>Use the model with the new data (Predict)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300" y="1888740"/>
            <a:ext cx="4047500" cy="411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563" y="1760625"/>
            <a:ext cx="5788573" cy="135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1a2b2a006_0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Sagemaker Instance</a:t>
            </a:r>
            <a:endParaRPr dirty="0"/>
          </a:p>
        </p:txBody>
      </p:sp>
      <p:sp>
        <p:nvSpPr>
          <p:cNvPr id="156" name="Google Shape;156;g1a1a2b2a006_0_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57" name="Google Shape;157;g1a1a2b2a00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2119300"/>
            <a:ext cx="83915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110</TotalTime>
  <Words>522</Words>
  <Application>Microsoft Macintosh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Arial</vt:lpstr>
      <vt:lpstr>Roboto</vt:lpstr>
      <vt:lpstr>Calibri</vt:lpstr>
      <vt:lpstr>Gallery</vt:lpstr>
      <vt:lpstr>MLOps using MLFlow and AWS Sagemaker</vt:lpstr>
      <vt:lpstr>Deploying Models to Production with MLflow and Amazon Sagemaker </vt:lpstr>
      <vt:lpstr>Project Architecture Diagram</vt:lpstr>
      <vt:lpstr>Dataflow</vt:lpstr>
      <vt:lpstr>Setup Environment</vt:lpstr>
      <vt:lpstr>Steps to create the virtual environment</vt:lpstr>
      <vt:lpstr>Prepare Machine Learning model for MLflow </vt:lpstr>
      <vt:lpstr>Deploy the model to AWS </vt:lpstr>
      <vt:lpstr>Sagemaker Instance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using MLFlow and AWS Sagemaker</dc:title>
  <dc:creator>Nusrat</dc:creator>
  <cp:lastModifiedBy>Barkhordarian, Mahtab</cp:lastModifiedBy>
  <cp:revision>3</cp:revision>
  <dcterms:created xsi:type="dcterms:W3CDTF">2022-11-10T18:10:17Z</dcterms:created>
  <dcterms:modified xsi:type="dcterms:W3CDTF">2022-12-06T23:19:13Z</dcterms:modified>
</cp:coreProperties>
</file>