
<file path=[Content_Types].xml><?xml version="1.0" encoding="utf-8"?>
<Types xmlns="http://schemas.openxmlformats.org/package/2006/content-types">
  <Default Extension="2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C3934E-356D-4205-B98F-ACDD5BB0E25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BB32A-3E75-47E1-9CB1-C6BFEBEA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lecture" TargetMode="External"/><Relationship Id="rId2" Type="http://schemas.openxmlformats.org/officeDocument/2006/relationships/image" Target="../media/image3.2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C8A28-1B63-E977-B16C-AD91CB4D1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6496"/>
            <a:ext cx="9144000" cy="108989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Studies In Bangladesh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B2A9-7347-BFD1-7FC7-4A137783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233" y="1620837"/>
            <a:ext cx="8917858" cy="82788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An Overview of Challenges, Opportunities, and Future Prospects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CA7FEB-81E6-4F47-DE7F-E413A5C01FD6}"/>
              </a:ext>
            </a:extLst>
          </p:cNvPr>
          <p:cNvSpPr txBox="1">
            <a:spLocks/>
          </p:cNvSpPr>
          <p:nvPr/>
        </p:nvSpPr>
        <p:spPr>
          <a:xfrm>
            <a:off x="1637071" y="46457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F5501A-460D-1950-33BB-286C74C6C45C}"/>
              </a:ext>
            </a:extLst>
          </p:cNvPr>
          <p:cNvSpPr txBox="1">
            <a:spLocks/>
          </p:cNvSpPr>
          <p:nvPr/>
        </p:nvSpPr>
        <p:spPr>
          <a:xfrm>
            <a:off x="1902542" y="2753519"/>
            <a:ext cx="89178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16E307A-E229-5E60-01F8-83546A55D017}"/>
              </a:ext>
            </a:extLst>
          </p:cNvPr>
          <p:cNvSpPr txBox="1">
            <a:spLocks/>
          </p:cNvSpPr>
          <p:nvPr/>
        </p:nvSpPr>
        <p:spPr>
          <a:xfrm>
            <a:off x="3684638" y="3957485"/>
            <a:ext cx="555031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NAME:NUSRAT JAHAN</a:t>
            </a:r>
          </a:p>
          <a:p>
            <a:endParaRPr lang="en-US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5400B2-97E3-2C33-7488-6F7299E4FF9B}"/>
              </a:ext>
            </a:extLst>
          </p:cNvPr>
          <p:cNvSpPr txBox="1">
            <a:spLocks/>
          </p:cNvSpPr>
          <p:nvPr/>
        </p:nvSpPr>
        <p:spPr>
          <a:xfrm>
            <a:off x="4100051" y="4924989"/>
            <a:ext cx="494562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Date: 29 January 2025</a:t>
            </a:r>
            <a:endParaRPr lang="en-US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EFF52-2709-571B-930B-BCD7C85B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71" y="2595359"/>
            <a:ext cx="1678244" cy="167824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268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A7252-0FC6-3B9E-190A-C9891EF834C9}"/>
              </a:ext>
            </a:extLst>
          </p:cNvPr>
          <p:cNvSpPr txBox="1"/>
          <p:nvPr/>
        </p:nvSpPr>
        <p:spPr>
          <a:xfrm>
            <a:off x="2458064" y="1012723"/>
            <a:ext cx="848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Higher Education in Bangladesh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282AA-D1DE-E019-BF9B-7C77DD70E3CA}"/>
              </a:ext>
            </a:extLst>
          </p:cNvPr>
          <p:cNvSpPr txBox="1"/>
          <p:nvPr/>
        </p:nvSpPr>
        <p:spPr>
          <a:xfrm>
            <a:off x="2885768" y="2571137"/>
            <a:ext cx="5948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Role of AI &amp; technology in education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Increasing research &amp; development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Expanding vocational &amp; technical education</a:t>
            </a:r>
          </a:p>
        </p:txBody>
      </p:sp>
    </p:spTree>
    <p:extLst>
      <p:ext uri="{BB962C8B-B14F-4D97-AF65-F5344CB8AC3E}">
        <p14:creationId xmlns:p14="http://schemas.microsoft.com/office/powerpoint/2010/main" val="16995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B570E-DE91-11A2-C6B1-7F21A5F455C7}"/>
              </a:ext>
            </a:extLst>
          </p:cNvPr>
          <p:cNvSpPr txBox="1"/>
          <p:nvPr/>
        </p:nvSpPr>
        <p:spPr>
          <a:xfrm>
            <a:off x="2787445" y="1076633"/>
            <a:ext cx="4385187" cy="294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C3E0-CB38-D973-485A-365A1946A834}"/>
              </a:ext>
            </a:extLst>
          </p:cNvPr>
          <p:cNvSpPr txBox="1"/>
          <p:nvPr/>
        </p:nvSpPr>
        <p:spPr>
          <a:xfrm>
            <a:off x="2939845" y="1455176"/>
            <a:ext cx="43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AB6CF-9DFA-80D0-16CA-1F5A8B87424B}"/>
              </a:ext>
            </a:extLst>
          </p:cNvPr>
          <p:cNvSpPr txBox="1"/>
          <p:nvPr/>
        </p:nvSpPr>
        <p:spPr>
          <a:xfrm>
            <a:off x="3215150" y="1076633"/>
            <a:ext cx="610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 &amp;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819FC-FBFA-0283-02A9-87EC2E84A746}"/>
              </a:ext>
            </a:extLst>
          </p:cNvPr>
          <p:cNvSpPr txBox="1"/>
          <p:nvPr/>
        </p:nvSpPr>
        <p:spPr>
          <a:xfrm>
            <a:off x="3719052" y="2295384"/>
            <a:ext cx="438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Call for action (investment, quality control, innovation)</a:t>
            </a:r>
          </a:p>
        </p:txBody>
      </p:sp>
    </p:spTree>
    <p:extLst>
      <p:ext uri="{BB962C8B-B14F-4D97-AF65-F5344CB8AC3E}">
        <p14:creationId xmlns:p14="http://schemas.microsoft.com/office/powerpoint/2010/main" val="8778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BC89C-844B-8058-280E-27813770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17" y="656301"/>
            <a:ext cx="9495779" cy="5341375"/>
          </a:xfrm>
          <a:prstGeom prst="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551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E2AB7-2CD8-9988-29E1-E75971BAD647}"/>
              </a:ext>
            </a:extLst>
          </p:cNvPr>
          <p:cNvSpPr txBox="1"/>
          <p:nvPr/>
        </p:nvSpPr>
        <p:spPr>
          <a:xfrm>
            <a:off x="2349910" y="1297858"/>
            <a:ext cx="68825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Higher Education System in Bangladesh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vs. Private Universities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Education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Higher Education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Improvement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Abroad Trends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Higher Education in Bangladesh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80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376B8-BA0E-7844-0029-E394E41D85E5}"/>
              </a:ext>
            </a:extLst>
          </p:cNvPr>
          <p:cNvSpPr txBox="1"/>
          <p:nvPr/>
        </p:nvSpPr>
        <p:spPr>
          <a:xfrm>
            <a:off x="2576052" y="1514167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higher education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higher education in national development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presentation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7599C-8B70-6F3D-7A8B-995EB92FA3A1}"/>
              </a:ext>
            </a:extLst>
          </p:cNvPr>
          <p:cNvSpPr txBox="1"/>
          <p:nvPr/>
        </p:nvSpPr>
        <p:spPr>
          <a:xfrm>
            <a:off x="1533833" y="835742"/>
            <a:ext cx="9502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Higher Education System in Bangladesh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69E5-FC82-B89C-B6C4-D942911B12AC}"/>
              </a:ext>
            </a:extLst>
          </p:cNvPr>
          <p:cNvSpPr txBox="1"/>
          <p:nvPr/>
        </p:nvSpPr>
        <p:spPr>
          <a:xfrm>
            <a:off x="1676401" y="2521059"/>
            <a:ext cx="9502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higher education (public &amp; private universities, colleges, technical institutes)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universities &amp; students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bodies (UGC, Ministry of Education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B6F31-2D27-8377-FF2C-9291E0C35827}"/>
              </a:ext>
            </a:extLst>
          </p:cNvPr>
          <p:cNvSpPr txBox="1"/>
          <p:nvPr/>
        </p:nvSpPr>
        <p:spPr>
          <a:xfrm>
            <a:off x="3260453" y="580103"/>
            <a:ext cx="749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vs. Private Universities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D6520A-8A40-3F16-81B3-EF8BACA6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468" y="2362810"/>
            <a:ext cx="666804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Universities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and major institutions (DU, BUET, RU, etc.)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 but competitive admission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Universities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/>
              <a:t>Private </a:t>
            </a:r>
            <a:r>
              <a:rPr lang="en-US" sz="2000" b="1" dirty="0" err="1"/>
              <a:t>Universities</a:t>
            </a:r>
            <a:r>
              <a:rPr lang="en-US" sz="2000" dirty="0" err="1"/>
              <a:t>Increasing</a:t>
            </a:r>
            <a:r>
              <a:rPr lang="en-US" sz="2000" dirty="0"/>
              <a:t> in number, quality concerns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High tuition fees, flexible admissions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B4853E-A82C-BAE6-CE58-728CE74506C2}"/>
              </a:ext>
            </a:extLst>
          </p:cNvPr>
          <p:cNvSpPr txBox="1"/>
          <p:nvPr/>
        </p:nvSpPr>
        <p:spPr>
          <a:xfrm>
            <a:off x="3539613" y="422786"/>
            <a:ext cx="601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F2348-BE30-0C91-6736-528326AD2FD6}"/>
              </a:ext>
            </a:extLst>
          </p:cNvPr>
          <p:cNvSpPr txBox="1"/>
          <p:nvPr/>
        </p:nvSpPr>
        <p:spPr>
          <a:xfrm>
            <a:off x="3446206" y="3708286"/>
            <a:ext cx="601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Accreditation &amp; quality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Faculty qualifications &amp; research output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Curriculum updates &amp; industry alignment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D9E6B-976B-322F-3764-0168E391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8661" y="1182048"/>
            <a:ext cx="2990951" cy="22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6CEE-0E00-1E0A-8978-8C713A10950B}"/>
              </a:ext>
            </a:extLst>
          </p:cNvPr>
          <p:cNvSpPr txBox="1"/>
          <p:nvPr/>
        </p:nvSpPr>
        <p:spPr>
          <a:xfrm>
            <a:off x="2846439" y="717756"/>
            <a:ext cx="6499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Higher 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F36F6-1C92-B821-8DDC-4E153B7592AF}"/>
              </a:ext>
            </a:extLst>
          </p:cNvPr>
          <p:cNvSpPr txBox="1"/>
          <p:nvPr/>
        </p:nvSpPr>
        <p:spPr>
          <a:xfrm>
            <a:off x="3180735" y="2364660"/>
            <a:ext cx="5279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seats in public universities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education in private universities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research funding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influence and session jams</a:t>
            </a:r>
          </a:p>
        </p:txBody>
      </p:sp>
    </p:spTree>
    <p:extLst>
      <p:ext uri="{BB962C8B-B14F-4D97-AF65-F5344CB8AC3E}">
        <p14:creationId xmlns:p14="http://schemas.microsoft.com/office/powerpoint/2010/main" val="13112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BA808-2864-F428-05B5-F0D9CE58016F}"/>
              </a:ext>
            </a:extLst>
          </p:cNvPr>
          <p:cNvSpPr txBox="1"/>
          <p:nvPr/>
        </p:nvSpPr>
        <p:spPr>
          <a:xfrm>
            <a:off x="2812026" y="771768"/>
            <a:ext cx="6961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Improvement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AD3AE-FB43-650C-16F6-233A5A10E176}"/>
              </a:ext>
            </a:extLst>
          </p:cNvPr>
          <p:cNvSpPr txBox="1"/>
          <p:nvPr/>
        </p:nvSpPr>
        <p:spPr>
          <a:xfrm>
            <a:off x="3347883" y="2915268"/>
            <a:ext cx="5496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&amp; e-learning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collaboration &amp; scholarships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initiatives (HEQEP, scholarships, funding)</a:t>
            </a:r>
          </a:p>
        </p:txBody>
      </p:sp>
    </p:spTree>
    <p:extLst>
      <p:ext uri="{BB962C8B-B14F-4D97-AF65-F5344CB8AC3E}">
        <p14:creationId xmlns:p14="http://schemas.microsoft.com/office/powerpoint/2010/main" val="116701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912A0-73A3-10B1-757E-F731E44B27A3}"/>
              </a:ext>
            </a:extLst>
          </p:cNvPr>
          <p:cNvSpPr txBox="1"/>
          <p:nvPr/>
        </p:nvSpPr>
        <p:spPr>
          <a:xfrm>
            <a:off x="3342968" y="1295277"/>
            <a:ext cx="53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Abroad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3C417-055E-F8FF-AC25-0F6EF92652C6}"/>
              </a:ext>
            </a:extLst>
          </p:cNvPr>
          <p:cNvSpPr txBox="1"/>
          <p:nvPr/>
        </p:nvSpPr>
        <p:spPr>
          <a:xfrm>
            <a:off x="3342968" y="2934931"/>
            <a:ext cx="5338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destinations (USA, Canada, UK, Australia)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studying abroad (better opportunities, quality education)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 opportunities (Commonwealth, Fulbright, etc.)</a:t>
            </a:r>
          </a:p>
        </p:txBody>
      </p:sp>
    </p:spTree>
    <p:extLst>
      <p:ext uri="{BB962C8B-B14F-4D97-AF65-F5344CB8AC3E}">
        <p14:creationId xmlns:p14="http://schemas.microsoft.com/office/powerpoint/2010/main" val="11097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280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Times New Roman</vt:lpstr>
      <vt:lpstr>Wingdings</vt:lpstr>
      <vt:lpstr>Parallax</vt:lpstr>
      <vt:lpstr>Higher Studies In Bangladesh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Motasim Billah</dc:creator>
  <cp:lastModifiedBy>Motasim Billah</cp:lastModifiedBy>
  <cp:revision>2</cp:revision>
  <dcterms:created xsi:type="dcterms:W3CDTF">2025-01-29T08:55:12Z</dcterms:created>
  <dcterms:modified xsi:type="dcterms:W3CDTF">2025-01-30T04:49:29Z</dcterms:modified>
</cp:coreProperties>
</file>