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32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4B871-1317-40F7-B439-1CB248685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D3864F-15EA-4A29-8341-C057DEB5C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B7D23D-65D9-46BF-8929-2D55DEAA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E93-F9BF-4074-9D37-5B8B98BED8F0}" type="datetimeFigureOut">
              <a:rPr lang="de-DE" smtClean="0"/>
              <a:t>19.11.19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C93918-2B57-47F2-AED0-FAEF0BEE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4EB41D-B9A7-4608-8539-E9EF1DCC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41D1-B847-4E44-B7CD-6AF62162B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92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11273-6288-4528-B6EB-7835E400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9D0678-3520-4C3F-8A29-155F51E1A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74D72F-9C6B-487B-A924-00C06DEA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E93-F9BF-4074-9D37-5B8B98BED8F0}" type="datetimeFigureOut">
              <a:rPr lang="de-DE" smtClean="0"/>
              <a:t>19.11.19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E069E3-EFC1-4450-B2E3-938A9610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C1388A-F35A-4BE3-8B4F-89AE28EE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41D1-B847-4E44-B7CD-6AF62162B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61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8D71AE-9832-4B20-B320-16DFB7C46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58655C-20FC-4216-886D-BCE223DD7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7CC054-A367-4AF3-8D93-6D86672F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E93-F9BF-4074-9D37-5B8B98BED8F0}" type="datetimeFigureOut">
              <a:rPr lang="de-DE" smtClean="0"/>
              <a:t>19.11.19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B01EF3-FD6E-47D1-A6E2-AE3B06C9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465BF3-2A3F-4504-8B2A-9A727E8B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41D1-B847-4E44-B7CD-6AF62162B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57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68A3A-AE81-4296-A9D7-2CCCBCB2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B82464-189D-4372-8D2B-EC327349E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9B0AEC-7524-465F-9B5A-B6276EAB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E93-F9BF-4074-9D37-5B8B98BED8F0}" type="datetimeFigureOut">
              <a:rPr lang="de-DE" smtClean="0"/>
              <a:t>19.11.19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65BE6-CD04-4EED-83A0-3B36BDEC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194C91-59AF-413E-BBB2-82EFFEF5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41D1-B847-4E44-B7CD-6AF62162B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56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B09E7-2652-4722-B6E9-18D9BB76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890529-DCF0-40EE-996D-52272E776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F72C5-0EAB-40E9-90FD-9127DF85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E93-F9BF-4074-9D37-5B8B98BED8F0}" type="datetimeFigureOut">
              <a:rPr lang="de-DE" smtClean="0"/>
              <a:t>19.11.19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1199B6-72F4-4135-B068-3E18493C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0446B-49E2-4C2A-8F37-4B7DEB4F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41D1-B847-4E44-B7CD-6AF62162B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18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E076F-E50B-4D96-8DE0-987098A3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24B604-3FCF-48DD-B97E-D4812C4C7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2E5137-135B-45C4-BE4C-2FE9A1277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B14F0F-0206-4BDB-A006-163B5435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E93-F9BF-4074-9D37-5B8B98BED8F0}" type="datetimeFigureOut">
              <a:rPr lang="de-DE" smtClean="0"/>
              <a:t>19.11.19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AEB08E-114B-4738-9169-CFD0BDA3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AF896B-A9A3-42BE-9E43-97FCF14C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41D1-B847-4E44-B7CD-6AF62162B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68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B134B-E372-4B10-9EE0-04E93AA2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12C480-2DF8-4D1F-A9E1-AE4051EEF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010D3E-2E14-44E9-8D70-12A6185D9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3CA378-303F-45BF-A21D-6BC166B9F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FB6142-7379-431C-B60F-D162F5BC6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EB74ED-3C0B-438E-9ED1-EFC9AC7C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E93-F9BF-4074-9D37-5B8B98BED8F0}" type="datetimeFigureOut">
              <a:rPr lang="de-DE" smtClean="0"/>
              <a:t>19.11.19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BD4778-687A-4CA7-ADAC-FEE327EA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8A68CE-999D-42E0-A0B5-ACF7A48C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41D1-B847-4E44-B7CD-6AF62162B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88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E86DB-81D1-4B63-B710-51325D6E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7F2449-B626-43F6-8B22-0466E175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E93-F9BF-4074-9D37-5B8B98BED8F0}" type="datetimeFigureOut">
              <a:rPr lang="de-DE" smtClean="0"/>
              <a:t>19.11.19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9FA61C-7F40-45BD-8BDA-42569358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91186C-FC83-4432-A1BB-126E69E3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41D1-B847-4E44-B7CD-6AF62162B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95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0EE5F9-35FB-41A2-951E-F50A1491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E93-F9BF-4074-9D37-5B8B98BED8F0}" type="datetimeFigureOut">
              <a:rPr lang="de-DE" smtClean="0"/>
              <a:t>19.11.19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AB2D06-48B8-4814-A92A-4816A890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E776D5-8810-4330-9DF7-5360E2BB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41D1-B847-4E44-B7CD-6AF62162B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56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5EC2B-DBBA-4488-8034-04674DF9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F16CC-91D0-4AF9-AA07-F5EEF20FC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7F402F-9A49-48C5-9F4E-B4763FDB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EBE581-1891-44F9-8C47-8F65BD8A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E93-F9BF-4074-9D37-5B8B98BED8F0}" type="datetimeFigureOut">
              <a:rPr lang="de-DE" smtClean="0"/>
              <a:t>19.11.19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97C3F1-8489-4AB3-A33E-A83F4D09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650A7-9D0E-48A2-BC71-890EF5F4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41D1-B847-4E44-B7CD-6AF62162B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2224A-54EB-4CC8-95E6-88AA39E0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1A6597-7F1B-4E91-89AA-04009AB65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8E2167-8E0E-4704-85A0-FD606A632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92EFBD-95C7-4875-9C48-73038F00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E93-F9BF-4074-9D37-5B8B98BED8F0}" type="datetimeFigureOut">
              <a:rPr lang="de-DE" smtClean="0"/>
              <a:t>19.11.19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EA216D-13A5-4C59-8ED2-489165BB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8724E3-4935-4933-8ED0-C5246A18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41D1-B847-4E44-B7CD-6AF62162B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96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8051C7-5481-4D05-932A-D379BF03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D130D0-F9AB-4D76-8591-C710FDCE6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B2C3D2-D9CA-4345-B771-436AF05BD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69E93-F9BF-4074-9D37-5B8B98BED8F0}" type="datetimeFigureOut">
              <a:rPr lang="de-DE" smtClean="0"/>
              <a:t>19.11.19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9D650F-817A-4E0D-A9FF-74C9E0B57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E921E-8683-4C97-A6C9-EAB8787D4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341D1-B847-4E44-B7CD-6AF62162B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4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5E00B646-E7D1-4AFA-B819-0D863B96A55C}"/>
              </a:ext>
            </a:extLst>
          </p:cNvPr>
          <p:cNvSpPr/>
          <p:nvPr/>
        </p:nvSpPr>
        <p:spPr>
          <a:xfrm>
            <a:off x="7275358" y="4681057"/>
            <a:ext cx="2148975" cy="211402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4D49F5F8-443B-4364-961B-100C252DF376}"/>
              </a:ext>
            </a:extLst>
          </p:cNvPr>
          <p:cNvSpPr/>
          <p:nvPr/>
        </p:nvSpPr>
        <p:spPr>
          <a:xfrm>
            <a:off x="2852255" y="4681057"/>
            <a:ext cx="4337110" cy="211402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B33B3D5-764D-4873-96EE-B25A221F692F}"/>
              </a:ext>
            </a:extLst>
          </p:cNvPr>
          <p:cNvSpPr/>
          <p:nvPr/>
        </p:nvSpPr>
        <p:spPr>
          <a:xfrm>
            <a:off x="5363361" y="551758"/>
            <a:ext cx="1577131" cy="52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UI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60D11A4-BB31-4324-BFC8-DE67403B8068}"/>
              </a:ext>
            </a:extLst>
          </p:cNvPr>
          <p:cNvSpPr/>
          <p:nvPr/>
        </p:nvSpPr>
        <p:spPr>
          <a:xfrm>
            <a:off x="5366158" y="4886585"/>
            <a:ext cx="1577131" cy="52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Product</a:t>
            </a:r>
            <a:r>
              <a:rPr lang="de-DE" dirty="0"/>
              <a:t> Service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F11265A-9CAB-4120-AA47-87DC7D83B3F5}"/>
              </a:ext>
            </a:extLst>
          </p:cNvPr>
          <p:cNvSpPr/>
          <p:nvPr/>
        </p:nvSpPr>
        <p:spPr>
          <a:xfrm>
            <a:off x="3174533" y="4886586"/>
            <a:ext cx="1577131" cy="52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Category</a:t>
            </a:r>
            <a:r>
              <a:rPr lang="de-DE" dirty="0"/>
              <a:t> Service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71B4209-1635-4180-8EF9-F0EF5070DAC7}"/>
              </a:ext>
            </a:extLst>
          </p:cNvPr>
          <p:cNvSpPr/>
          <p:nvPr/>
        </p:nvSpPr>
        <p:spPr>
          <a:xfrm>
            <a:off x="7557783" y="4886585"/>
            <a:ext cx="1577131" cy="52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Service</a:t>
            </a:r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B25F1484-EC85-40D6-9AA3-72B00DE832F4}"/>
              </a:ext>
            </a:extLst>
          </p:cNvPr>
          <p:cNvSpPr/>
          <p:nvPr/>
        </p:nvSpPr>
        <p:spPr>
          <a:xfrm>
            <a:off x="3728206" y="5800986"/>
            <a:ext cx="469784" cy="5285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Zylinder 10">
            <a:extLst>
              <a:ext uri="{FF2B5EF4-FFF2-40B4-BE49-F238E27FC236}">
                <a16:creationId xmlns:a16="http://schemas.microsoft.com/office/drawing/2014/main" id="{86C8EBE1-64DB-42FF-96FC-06D93F14BC83}"/>
              </a:ext>
            </a:extLst>
          </p:cNvPr>
          <p:cNvSpPr/>
          <p:nvPr/>
        </p:nvSpPr>
        <p:spPr>
          <a:xfrm>
            <a:off x="5919831" y="5800986"/>
            <a:ext cx="469784" cy="5285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Zylinder 11">
            <a:extLst>
              <a:ext uri="{FF2B5EF4-FFF2-40B4-BE49-F238E27FC236}">
                <a16:creationId xmlns:a16="http://schemas.microsoft.com/office/drawing/2014/main" id="{0956DDF9-5483-4E46-91BD-6B4ECFE82263}"/>
              </a:ext>
            </a:extLst>
          </p:cNvPr>
          <p:cNvSpPr/>
          <p:nvPr/>
        </p:nvSpPr>
        <p:spPr>
          <a:xfrm>
            <a:off x="8111456" y="5800986"/>
            <a:ext cx="469784" cy="5285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0264567-158B-492F-B2EE-A683346AA8F8}"/>
              </a:ext>
            </a:extLst>
          </p:cNvPr>
          <p:cNvCxnSpPr/>
          <p:nvPr/>
        </p:nvCxnSpPr>
        <p:spPr>
          <a:xfrm>
            <a:off x="1110842" y="4609749"/>
            <a:ext cx="102681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E7DFFBE-9121-443A-A7B9-F6507BA0CC31}"/>
              </a:ext>
            </a:extLst>
          </p:cNvPr>
          <p:cNvCxnSpPr/>
          <p:nvPr/>
        </p:nvCxnSpPr>
        <p:spPr>
          <a:xfrm>
            <a:off x="1110842" y="2865922"/>
            <a:ext cx="102681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9EF5747-B82B-427B-9FE0-72A2B92965F6}"/>
              </a:ext>
            </a:extLst>
          </p:cNvPr>
          <p:cNvSpPr txBox="1"/>
          <p:nvPr/>
        </p:nvSpPr>
        <p:spPr>
          <a:xfrm>
            <a:off x="1171662" y="4843061"/>
            <a:ext cx="1741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Core Services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2CDC19A-31DF-4652-965F-DADC995F0829}"/>
              </a:ext>
            </a:extLst>
          </p:cNvPr>
          <p:cNvSpPr txBox="1"/>
          <p:nvPr/>
        </p:nvSpPr>
        <p:spPr>
          <a:xfrm>
            <a:off x="1171662" y="2865922"/>
            <a:ext cx="1741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Composite Services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C0F1359-10B8-4EE1-B78B-6D7645E2DA8D}"/>
              </a:ext>
            </a:extLst>
          </p:cNvPr>
          <p:cNvSpPr txBox="1"/>
          <p:nvPr/>
        </p:nvSpPr>
        <p:spPr>
          <a:xfrm>
            <a:off x="1110840" y="1388288"/>
            <a:ext cx="1741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API Services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96BE29B-BCC1-4437-9A64-E9CCE08E77F3}"/>
              </a:ext>
            </a:extLst>
          </p:cNvPr>
          <p:cNvCxnSpPr/>
          <p:nvPr/>
        </p:nvCxnSpPr>
        <p:spPr>
          <a:xfrm>
            <a:off x="1171662" y="1336646"/>
            <a:ext cx="102681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19B4743-1AFB-4CAB-A1EF-C8D1073FC7D3}"/>
              </a:ext>
            </a:extLst>
          </p:cNvPr>
          <p:cNvSpPr/>
          <p:nvPr/>
        </p:nvSpPr>
        <p:spPr>
          <a:xfrm>
            <a:off x="5363361" y="1593028"/>
            <a:ext cx="1577131" cy="52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WebShop</a:t>
            </a:r>
            <a:r>
              <a:rPr lang="de-DE" dirty="0"/>
              <a:t> API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9C8DBB7A-3E47-400C-8BEB-21996247F08C}"/>
              </a:ext>
            </a:extLst>
          </p:cNvPr>
          <p:cNvSpPr/>
          <p:nvPr/>
        </p:nvSpPr>
        <p:spPr>
          <a:xfrm>
            <a:off x="4200436" y="3445079"/>
            <a:ext cx="1577131" cy="52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Inventory</a:t>
            </a:r>
            <a:r>
              <a:rPr lang="de-DE" dirty="0"/>
              <a:t> Service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7936E3B-41B2-4C4A-AB44-28C824233900}"/>
              </a:ext>
            </a:extLst>
          </p:cNvPr>
          <p:cNvCxnSpPr>
            <a:stCxn id="4" idx="2"/>
            <a:endCxn id="20" idx="0"/>
          </p:cNvCxnSpPr>
          <p:nvPr/>
        </p:nvCxnSpPr>
        <p:spPr>
          <a:xfrm>
            <a:off x="6151927" y="1080265"/>
            <a:ext cx="0" cy="51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9794639C-5AB5-410A-97F5-B17FE1007831}"/>
              </a:ext>
            </a:extLst>
          </p:cNvPr>
          <p:cNvCxnSpPr>
            <a:stCxn id="20" idx="1"/>
            <a:endCxn id="8" idx="0"/>
          </p:cNvCxnSpPr>
          <p:nvPr/>
        </p:nvCxnSpPr>
        <p:spPr>
          <a:xfrm rot="10800000" flipV="1">
            <a:off x="3963099" y="1857282"/>
            <a:ext cx="1400262" cy="3029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63EAD3D1-AF77-43CB-B3AE-B66644400D59}"/>
              </a:ext>
            </a:extLst>
          </p:cNvPr>
          <p:cNvCxnSpPr>
            <a:stCxn id="20" idx="3"/>
            <a:endCxn id="9" idx="0"/>
          </p:cNvCxnSpPr>
          <p:nvPr/>
        </p:nvCxnSpPr>
        <p:spPr>
          <a:xfrm>
            <a:off x="6940492" y="1857282"/>
            <a:ext cx="1405857" cy="3029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82861388-783B-463D-A4C0-63CF1E131409}"/>
              </a:ext>
            </a:extLst>
          </p:cNvPr>
          <p:cNvCxnSpPr>
            <a:cxnSpLocks/>
            <a:endCxn id="21" idx="0"/>
          </p:cNvCxnSpPr>
          <p:nvPr/>
        </p:nvCxnSpPr>
        <p:spPr>
          <a:xfrm rot="5400000">
            <a:off x="4760183" y="2342754"/>
            <a:ext cx="1331145" cy="8735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44095B22-4D65-47C0-A9AF-FC3D1D506296}"/>
              </a:ext>
            </a:extLst>
          </p:cNvPr>
          <p:cNvCxnSpPr>
            <a:stCxn id="21" idx="2"/>
          </p:cNvCxnSpPr>
          <p:nvPr/>
        </p:nvCxnSpPr>
        <p:spPr>
          <a:xfrm rot="5400000">
            <a:off x="4138219" y="4035803"/>
            <a:ext cx="913000" cy="788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B75C6B7B-8AC6-4A6A-BFF0-31C747E6A60B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4969256" y="3993332"/>
            <a:ext cx="913001" cy="8735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64720F2-DE32-4D14-80DA-8A7441C4FDDC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flipH="1">
            <a:off x="3963098" y="5415093"/>
            <a:ext cx="1" cy="38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103CA654-AB3E-4773-85B9-1D7A19E86424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 rot="5400000">
            <a:off x="5961777" y="5608039"/>
            <a:ext cx="38589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B3F9123-8273-41E9-AA71-0CB4729705DE}"/>
              </a:ext>
            </a:extLst>
          </p:cNvPr>
          <p:cNvCxnSpPr>
            <a:stCxn id="9" idx="2"/>
            <a:endCxn id="12" idx="1"/>
          </p:cNvCxnSpPr>
          <p:nvPr/>
        </p:nvCxnSpPr>
        <p:spPr>
          <a:xfrm flipH="1">
            <a:off x="8346348" y="5415092"/>
            <a:ext cx="1" cy="38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9E9E348A-0943-4E8D-B92C-A6DE33BA3646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 rot="16200000" flipH="1">
            <a:off x="4770800" y="3502661"/>
            <a:ext cx="2765050" cy="27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A19E29A-9110-4048-8E25-F5F43B61A5CA}"/>
              </a:ext>
            </a:extLst>
          </p:cNvPr>
          <p:cNvSpPr txBox="1"/>
          <p:nvPr/>
        </p:nvSpPr>
        <p:spPr>
          <a:xfrm>
            <a:off x="3087149" y="6425967"/>
            <a:ext cx="227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Warehouse Domain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307D976A-E198-4985-84BA-4D05BCA3D9F9}"/>
              </a:ext>
            </a:extLst>
          </p:cNvPr>
          <p:cNvSpPr/>
          <p:nvPr/>
        </p:nvSpPr>
        <p:spPr>
          <a:xfrm>
            <a:off x="7440238" y="6375417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User Domain</a:t>
            </a:r>
          </a:p>
        </p:txBody>
      </p:sp>
    </p:spTree>
    <p:extLst>
      <p:ext uri="{BB962C8B-B14F-4D97-AF65-F5344CB8AC3E}">
        <p14:creationId xmlns:p14="http://schemas.microsoft.com/office/powerpoint/2010/main" val="219538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Yannick Stephan</dc:creator>
  <cp:lastModifiedBy>Yannick Stephan</cp:lastModifiedBy>
  <cp:revision>11</cp:revision>
  <dcterms:created xsi:type="dcterms:W3CDTF">2019-11-14T09:03:52Z</dcterms:created>
  <dcterms:modified xsi:type="dcterms:W3CDTF">2019-11-19T10:28:22Z</dcterms:modified>
</cp:coreProperties>
</file>