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5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Functionalism, Conflict Theory, Feminist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is a way of explaining a phenomena</a:t>
            </a:r>
          </a:p>
          <a:p>
            <a:pPr lvl="1"/>
            <a:r>
              <a:rPr lang="en-US" dirty="0" smtClean="0"/>
              <a:t>Tools to help us understand why something is the way it is</a:t>
            </a:r>
          </a:p>
          <a:p>
            <a:r>
              <a:rPr lang="en-US" dirty="0" smtClean="0"/>
              <a:t>Social Theories</a:t>
            </a:r>
          </a:p>
          <a:p>
            <a:pPr lvl="1"/>
            <a:r>
              <a:rPr lang="en-US" dirty="0" smtClean="0"/>
              <a:t>Functionalism</a:t>
            </a:r>
          </a:p>
          <a:p>
            <a:pPr lvl="1"/>
            <a:r>
              <a:rPr lang="en-US" dirty="0" smtClean="0"/>
              <a:t>Conflict Theory</a:t>
            </a:r>
          </a:p>
          <a:p>
            <a:pPr lvl="1"/>
            <a:r>
              <a:rPr lang="en-US" dirty="0" smtClean="0"/>
              <a:t>Feminist Theory</a:t>
            </a:r>
            <a:endParaRPr lang="en-US" dirty="0"/>
          </a:p>
        </p:txBody>
      </p:sp>
      <p:pic>
        <p:nvPicPr>
          <p:cNvPr id="1026" name="Picture 2" descr="Image result for social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26" y="2895600"/>
            <a:ext cx="4589686" cy="34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0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Society is a </a:t>
            </a:r>
            <a:r>
              <a:rPr lang="en-US" u="sng" dirty="0" smtClean="0"/>
              <a:t>complex system </a:t>
            </a:r>
            <a:r>
              <a:rPr lang="en-US" dirty="0" smtClean="0"/>
              <a:t>whose </a:t>
            </a:r>
            <a:r>
              <a:rPr lang="en-US" u="sng" dirty="0" smtClean="0"/>
              <a:t>parts work together </a:t>
            </a:r>
            <a:r>
              <a:rPr lang="en-US" dirty="0" smtClean="0"/>
              <a:t>to promote </a:t>
            </a:r>
            <a:r>
              <a:rPr lang="en-US" u="sng" dirty="0" smtClean="0"/>
              <a:t>solidarity and stability</a:t>
            </a:r>
          </a:p>
          <a:p>
            <a:pPr lvl="1"/>
            <a:r>
              <a:rPr lang="en-US" dirty="0" smtClean="0"/>
              <a:t>Looks at </a:t>
            </a:r>
            <a:r>
              <a:rPr lang="en-US" u="sng" dirty="0" smtClean="0"/>
              <a:t>role</a:t>
            </a:r>
            <a:r>
              <a:rPr lang="en-US" dirty="0" smtClean="0"/>
              <a:t> of different parts of society (social structure, norms, customs, traditions, institutions)</a:t>
            </a:r>
          </a:p>
          <a:p>
            <a:pPr lvl="2"/>
            <a:r>
              <a:rPr lang="en-US" dirty="0" smtClean="0"/>
              <a:t>Each has a function that helps society to succeed</a:t>
            </a:r>
          </a:p>
          <a:p>
            <a:pPr lvl="3"/>
            <a:r>
              <a:rPr lang="en-US" dirty="0" smtClean="0"/>
              <a:t>Example: Police maintain order by enforcing laws</a:t>
            </a:r>
          </a:p>
          <a:p>
            <a:pPr lvl="1"/>
            <a:r>
              <a:rPr lang="en-US" dirty="0" smtClean="0"/>
              <a:t>Social Structure</a:t>
            </a:r>
          </a:p>
          <a:p>
            <a:pPr lvl="2"/>
            <a:r>
              <a:rPr lang="en-US" dirty="0" smtClean="0"/>
              <a:t>Pattern of social relationship in a society</a:t>
            </a:r>
          </a:p>
          <a:p>
            <a:pPr lvl="3"/>
            <a:r>
              <a:rPr lang="en-US" dirty="0" smtClean="0"/>
              <a:t>Relationship of groups to each other</a:t>
            </a:r>
          </a:p>
          <a:p>
            <a:pPr lvl="3"/>
            <a:r>
              <a:rPr lang="en-US" dirty="0" smtClean="0"/>
              <a:t>Different groups with different roles and purposes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Society is like a biological organism</a:t>
            </a:r>
          </a:p>
          <a:p>
            <a:pPr lvl="1"/>
            <a:r>
              <a:rPr lang="en-US" dirty="0" smtClean="0"/>
              <a:t>Organs are like institutions</a:t>
            </a:r>
          </a:p>
          <a:p>
            <a:r>
              <a:rPr lang="en-US" dirty="0" smtClean="0"/>
              <a:t>Each organ has a function that allows the organism to live</a:t>
            </a:r>
          </a:p>
          <a:p>
            <a:r>
              <a:rPr lang="en-US" dirty="0" smtClean="0"/>
              <a:t>Examines institutions: “What does it do to allow society to function?”</a:t>
            </a:r>
          </a:p>
          <a:p>
            <a:pPr lvl="1"/>
            <a:r>
              <a:rPr lang="en-US" dirty="0" smtClean="0"/>
              <a:t>Interdependent</a:t>
            </a:r>
          </a:p>
          <a:p>
            <a:pPr lvl="1"/>
            <a:r>
              <a:rPr lang="en-US" dirty="0" smtClean="0"/>
              <a:t>Homeostasis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Government is the brain</a:t>
            </a:r>
          </a:p>
          <a:p>
            <a:pPr lvl="2"/>
            <a:r>
              <a:rPr lang="en-US" dirty="0" smtClean="0"/>
              <a:t>It controls society</a:t>
            </a:r>
          </a:p>
        </p:txBody>
      </p:sp>
    </p:spTree>
    <p:extLst>
      <p:ext uri="{BB962C8B-B14F-4D97-AF65-F5344CB8AC3E}">
        <p14:creationId xmlns:p14="http://schemas.microsoft.com/office/powerpoint/2010/main" val="162138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5 different institutions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their equivalent organs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their function</a:t>
            </a:r>
          </a:p>
          <a:p>
            <a:pPr lvl="1"/>
            <a:endParaRPr lang="en-US" dirty="0"/>
          </a:p>
        </p:txBody>
      </p:sp>
      <p:pic>
        <p:nvPicPr>
          <p:cNvPr id="2050" name="Picture 2" descr="Image result for human body organ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57200"/>
            <a:ext cx="4805362" cy="62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– a way of explaining a phenomena</a:t>
            </a:r>
          </a:p>
          <a:p>
            <a:r>
              <a:rPr lang="en-US" dirty="0" smtClean="0"/>
              <a:t>Function – the action for which a person or thing is used for (what it does)</a:t>
            </a:r>
          </a:p>
          <a:p>
            <a:r>
              <a:rPr lang="en-US" dirty="0" smtClean="0"/>
              <a:t>Complex – complicated or interrelated parts</a:t>
            </a:r>
          </a:p>
          <a:p>
            <a:pPr lvl="1"/>
            <a:r>
              <a:rPr lang="en-US" dirty="0" smtClean="0"/>
              <a:t>(antonym of simple)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2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40</TotalTime>
  <Words>210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Social Theory</vt:lpstr>
      <vt:lpstr>Social Theories</vt:lpstr>
      <vt:lpstr>Functionalism</vt:lpstr>
      <vt:lpstr>Organ Analogy</vt:lpstr>
      <vt:lpstr>Exercise</vt:lpstr>
      <vt:lpstr>Vocabulary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Theory</dc:title>
  <dc:creator>Fresh</dc:creator>
  <cp:lastModifiedBy>Fresh</cp:lastModifiedBy>
  <cp:revision>4</cp:revision>
  <dcterms:created xsi:type="dcterms:W3CDTF">2019-05-30T01:26:39Z</dcterms:created>
  <dcterms:modified xsi:type="dcterms:W3CDTF">2019-05-30T02:06:50Z</dcterms:modified>
</cp:coreProperties>
</file>