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Criando um Cluster de Containers usando </a:t>
            </a:r>
            <a:r>
              <a:rPr lang="pt-BR" dirty="0" err="1"/>
              <a:t>Docker</a:t>
            </a:r>
            <a:r>
              <a:rPr lang="pt-BR" dirty="0"/>
              <a:t> –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Swarm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23661" y="5469466"/>
            <a:ext cx="6987645" cy="1388534"/>
          </a:xfrm>
        </p:spPr>
        <p:txBody>
          <a:bodyPr/>
          <a:lstStyle/>
          <a:p>
            <a:r>
              <a:rPr lang="pt-BR" dirty="0" smtClean="0"/>
              <a:t>Alunos: Francis e Didier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0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64369" y="1058779"/>
            <a:ext cx="105276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Uma breve explicação dos </a:t>
            </a:r>
            <a:r>
              <a:rPr lang="pt-BR" b="1" dirty="0" smtClean="0"/>
              <a:t>Containers</a:t>
            </a:r>
          </a:p>
          <a:p>
            <a:endParaRPr lang="pt-BR" b="1" dirty="0"/>
          </a:p>
          <a:p>
            <a:r>
              <a:rPr lang="pt-BR" dirty="0"/>
              <a:t>Uma imagem é um pacote leve, autônomo e executável que inclui tudo o que é necessário para executar um software, incluindo o código, um tempo de execução, bibliotecas, variáveis de ambiente e arquivos de configuração.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 smtClean="0"/>
              <a:t>container </a:t>
            </a:r>
            <a:r>
              <a:rPr lang="pt-BR" dirty="0"/>
              <a:t>é uma instância de tempo de execução de uma imagem - o que a imagem se torna na memória quando efetivamente executada. Ele é completamente isolado do ambiente do host por padrão, apenas acessando arquivos e portas do host, se configurado para fazê-lo.</a:t>
            </a:r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dirty="0" smtClean="0"/>
              <a:t>containers </a:t>
            </a:r>
            <a:r>
              <a:rPr lang="pt-BR" dirty="0"/>
              <a:t>executam aplicativos nativamente no </a:t>
            </a:r>
            <a:r>
              <a:rPr lang="pt-BR" dirty="0" err="1"/>
              <a:t>kernel</a:t>
            </a:r>
            <a:r>
              <a:rPr lang="pt-BR" dirty="0"/>
              <a:t> da máquina host. Eles têm melhores características de desempenho do que máquinas virtuais que só têm acesso virtual aos recursos do host através de um </a:t>
            </a:r>
            <a:r>
              <a:rPr lang="pt-BR" dirty="0" err="1"/>
              <a:t>hypervisor</a:t>
            </a:r>
            <a:r>
              <a:rPr lang="pt-BR" dirty="0"/>
              <a:t>. Os recipientes podem obter acesso nativo, cada um executando em um processo discreto, sem mais memória do que qualquer outro executável.</a:t>
            </a:r>
          </a:p>
        </p:txBody>
      </p:sp>
    </p:spTree>
    <p:extLst>
      <p:ext uri="{BB962C8B-B14F-4D97-AF65-F5344CB8AC3E}">
        <p14:creationId xmlns:p14="http://schemas.microsoft.com/office/powerpoint/2010/main" val="8254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63" y="470825"/>
            <a:ext cx="8843211" cy="614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33" y="4564979"/>
            <a:ext cx="2152650" cy="21240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273968" y="594661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 err="1" smtClean="0">
                <a:solidFill>
                  <a:srgbClr val="656565"/>
                </a:solidFill>
                <a:latin typeface="Montserrat" panose="02000505000000020004" pitchFamily="2" charset="0"/>
              </a:rPr>
              <a:t>Docker</a:t>
            </a:r>
            <a:r>
              <a:rPr lang="pt-BR" b="1" dirty="0" smtClean="0">
                <a:solidFill>
                  <a:srgbClr val="656565"/>
                </a:solidFill>
                <a:latin typeface="Montserrat" panose="02000505000000020004" pitchFamily="2" charset="0"/>
              </a:rPr>
              <a:t> </a:t>
            </a:r>
            <a:r>
              <a:rPr lang="pt-BR" b="1" dirty="0" err="1" smtClean="0">
                <a:solidFill>
                  <a:srgbClr val="656565"/>
                </a:solidFill>
                <a:latin typeface="Montserrat" panose="02000505000000020004" pitchFamily="2" charset="0"/>
              </a:rPr>
              <a:t>swarm</a:t>
            </a:r>
            <a:r>
              <a:rPr lang="pt-BR" dirty="0" smtClean="0">
                <a:solidFill>
                  <a:srgbClr val="656565"/>
                </a:solidFill>
                <a:latin typeface="Montserrat" panose="02000505000000020004" pitchFamily="2" charset="0"/>
              </a:rPr>
              <a:t>: </a:t>
            </a:r>
            <a:r>
              <a:rPr lang="pt-BR" dirty="0" smtClean="0">
                <a:latin typeface="Montserrat" panose="02000505000000020004" pitchFamily="2" charset="0"/>
              </a:rPr>
              <a:t>é </a:t>
            </a:r>
            <a:r>
              <a:rPr lang="pt-BR" dirty="0">
                <a:latin typeface="Montserrat" panose="02000505000000020004" pitchFamily="2" charset="0"/>
              </a:rPr>
              <a:t>um gerenciador e orquestrador de cluster </a:t>
            </a:r>
            <a:r>
              <a:rPr lang="pt-BR" dirty="0" err="1">
                <a:latin typeface="Montserrat" panose="02000505000000020004" pitchFamily="2" charset="0"/>
              </a:rPr>
              <a:t>Docker</a:t>
            </a:r>
            <a:r>
              <a:rPr lang="pt-BR" dirty="0">
                <a:latin typeface="Montserrat" panose="02000505000000020004" pitchFamily="2" charset="0"/>
              </a:rPr>
              <a:t>. É a possibilidade que você tem de ter vários </a:t>
            </a:r>
            <a:r>
              <a:rPr lang="pt-BR" dirty="0" err="1">
                <a:latin typeface="Montserrat" panose="02000505000000020004" pitchFamily="2" charset="0"/>
              </a:rPr>
              <a:t>Docker</a:t>
            </a:r>
            <a:r>
              <a:rPr lang="pt-BR" dirty="0">
                <a:latin typeface="Montserrat" panose="02000505000000020004" pitchFamily="2" charset="0"/>
              </a:rPr>
              <a:t> </a:t>
            </a:r>
            <a:r>
              <a:rPr lang="pt-BR" dirty="0" err="1">
                <a:latin typeface="Montserrat" panose="02000505000000020004" pitchFamily="2" charset="0"/>
              </a:rPr>
              <a:t>engines</a:t>
            </a:r>
            <a:r>
              <a:rPr lang="pt-BR" dirty="0">
                <a:latin typeface="Montserrat" panose="02000505000000020004" pitchFamily="2" charset="0"/>
              </a:rPr>
              <a:t> atuando juntos para servir os contêineres com alta disponibilidade e escalabilidade.</a:t>
            </a:r>
          </a:p>
          <a:p>
            <a:pPr fontAlgn="base"/>
            <a:r>
              <a:rPr lang="pt-BR" dirty="0">
                <a:latin typeface="Montserrat" panose="02000505000000020004" pitchFamily="2" charset="0"/>
              </a:rPr>
              <a:t>Um dos objetivos do </a:t>
            </a:r>
            <a:r>
              <a:rPr lang="pt-BR" dirty="0" err="1">
                <a:latin typeface="Montserrat" panose="02000505000000020004" pitchFamily="2" charset="0"/>
              </a:rPr>
              <a:t>Docker</a:t>
            </a:r>
            <a:r>
              <a:rPr lang="pt-BR" dirty="0">
                <a:latin typeface="Montserrat" panose="02000505000000020004" pitchFamily="2" charset="0"/>
              </a:rPr>
              <a:t> </a:t>
            </a:r>
            <a:r>
              <a:rPr lang="pt-BR" dirty="0" err="1">
                <a:latin typeface="Montserrat" panose="02000505000000020004" pitchFamily="2" charset="0"/>
              </a:rPr>
              <a:t>Swarm</a:t>
            </a:r>
            <a:r>
              <a:rPr lang="pt-BR" dirty="0">
                <a:latin typeface="Montserrat" panose="02000505000000020004" pitchFamily="2" charset="0"/>
              </a:rPr>
              <a:t> é ser simples, como o ecossistema </a:t>
            </a:r>
            <a:r>
              <a:rPr lang="pt-BR" dirty="0" err="1">
                <a:latin typeface="Montserrat" panose="02000505000000020004" pitchFamily="2" charset="0"/>
              </a:rPr>
              <a:t>Docker</a:t>
            </a:r>
            <a:r>
              <a:rPr lang="pt-BR" dirty="0">
                <a:latin typeface="Montserrat" panose="02000505000000020004" pitchFamily="2" charset="0"/>
              </a:rPr>
              <a:t> em geral!</a:t>
            </a:r>
            <a:br>
              <a:rPr lang="pt-BR" dirty="0">
                <a:latin typeface="Montserrat" panose="02000505000000020004" pitchFamily="2" charset="0"/>
              </a:rPr>
            </a:br>
            <a:r>
              <a:rPr lang="pt-BR" dirty="0">
                <a:latin typeface="Montserrat" panose="02000505000000020004" pitchFamily="2" charset="0"/>
              </a:rPr>
              <a:t>Podemos concluir que </a:t>
            </a:r>
            <a:r>
              <a:rPr lang="pt-BR" dirty="0" err="1">
                <a:latin typeface="Montserrat" panose="02000505000000020004" pitchFamily="2" charset="0"/>
              </a:rPr>
              <a:t>Swarm</a:t>
            </a:r>
            <a:r>
              <a:rPr lang="pt-BR" dirty="0">
                <a:latin typeface="Montserrat" panose="02000505000000020004" pitchFamily="2" charset="0"/>
              </a:rPr>
              <a:t> é um conjunto de </a:t>
            </a:r>
            <a:r>
              <a:rPr lang="pt-BR" dirty="0" err="1">
                <a:latin typeface="Montserrat" panose="02000505000000020004" pitchFamily="2" charset="0"/>
              </a:rPr>
              <a:t>Docker</a:t>
            </a:r>
            <a:r>
              <a:rPr lang="pt-BR" dirty="0">
                <a:latin typeface="Montserrat" panose="02000505000000020004" pitchFamily="2" charset="0"/>
              </a:rPr>
              <a:t> </a:t>
            </a:r>
            <a:r>
              <a:rPr lang="pt-BR" dirty="0" err="1">
                <a:latin typeface="Montserrat" panose="02000505000000020004" pitchFamily="2" charset="0"/>
              </a:rPr>
              <a:t>Engines</a:t>
            </a:r>
            <a:r>
              <a:rPr lang="pt-BR" dirty="0">
                <a:latin typeface="Montserrat" panose="02000505000000020004" pitchFamily="2" charset="0"/>
              </a:rPr>
              <a:t>, usados para implantar serviços em larga escala e de forma profissional. Dessa forma é possível fazer balanceamento de carga, descoberta automática de novos serviços, escalar o ambiente em momento de alta demanda e resolver automaticamente caso de falhas em serviços em contêineres.</a:t>
            </a:r>
          </a:p>
          <a:p>
            <a:pPr fontAlgn="base"/>
            <a:r>
              <a:rPr lang="pt-BR" dirty="0">
                <a:latin typeface="Montserrat" panose="02000505000000020004" pitchFamily="2" charset="0"/>
              </a:rPr>
              <a:t>Quando você executa um </a:t>
            </a:r>
            <a:r>
              <a:rPr lang="pt-BR" dirty="0" err="1">
                <a:latin typeface="Montserrat" panose="02000505000000020004" pitchFamily="2" charset="0"/>
              </a:rPr>
              <a:t>Docker</a:t>
            </a:r>
            <a:r>
              <a:rPr lang="pt-BR" dirty="0">
                <a:latin typeface="Montserrat" panose="02000505000000020004" pitchFamily="2" charset="0"/>
              </a:rPr>
              <a:t> no modo “tradicional” você inicia contêineres com o comando </a:t>
            </a:r>
            <a:r>
              <a:rPr lang="pt-BR" dirty="0" err="1">
                <a:latin typeface="Montserrat" panose="02000505000000020004" pitchFamily="2" charset="0"/>
              </a:rPr>
              <a:t>docker</a:t>
            </a:r>
            <a:r>
              <a:rPr lang="pt-BR" dirty="0">
                <a:latin typeface="Montserrat" panose="02000505000000020004" pitchFamily="2" charset="0"/>
              </a:rPr>
              <a:t> container </a:t>
            </a:r>
            <a:r>
              <a:rPr lang="pt-BR" dirty="0" err="1">
                <a:latin typeface="Montserrat" panose="02000505000000020004" pitchFamily="2" charset="0"/>
              </a:rPr>
              <a:t>run</a:t>
            </a:r>
            <a:r>
              <a:rPr lang="pt-BR" dirty="0">
                <a:latin typeface="Montserrat" panose="02000505000000020004" pitchFamily="2" charset="0"/>
              </a:rPr>
              <a:t>, porém usando </a:t>
            </a:r>
            <a:r>
              <a:rPr lang="pt-BR" dirty="0" err="1">
                <a:latin typeface="Montserrat" panose="02000505000000020004" pitchFamily="2" charset="0"/>
              </a:rPr>
              <a:t>Swarm</a:t>
            </a:r>
            <a:r>
              <a:rPr lang="pt-BR" dirty="0">
                <a:latin typeface="Montserrat" panose="02000505000000020004" pitchFamily="2" charset="0"/>
              </a:rPr>
              <a:t> você passará a executar serviços, que na verdade são abstração de contêineres no ambiente de cluster.</a:t>
            </a:r>
            <a:endParaRPr lang="pt-BR" b="0" i="0" dirty="0">
              <a:effectLst/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0516" y="1311443"/>
            <a:ext cx="9829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criar um cluster, como </a:t>
            </a:r>
            <a:r>
              <a:rPr lang="pt-BR" dirty="0" err="1" smtClean="0"/>
              <a:t>pre-requisitos</a:t>
            </a:r>
            <a:r>
              <a:rPr lang="pt-BR" dirty="0" smtClean="0"/>
              <a:t>, é preciso :</a:t>
            </a:r>
          </a:p>
          <a:p>
            <a:r>
              <a:rPr lang="pt-BR" dirty="0"/>
              <a:t>	</a:t>
            </a:r>
            <a:r>
              <a:rPr lang="pt-BR" dirty="0" smtClean="0"/>
              <a:t>- instalar o </a:t>
            </a:r>
            <a:r>
              <a:rPr lang="pt-BR" dirty="0" err="1" smtClean="0"/>
              <a:t>docker</a:t>
            </a:r>
            <a:r>
              <a:rPr lang="pt-BR" dirty="0" smtClean="0"/>
              <a:t>  na sua maquina.</a:t>
            </a:r>
          </a:p>
          <a:p>
            <a:r>
              <a:rPr lang="pt-BR" dirty="0"/>
              <a:t>	</a:t>
            </a:r>
            <a:r>
              <a:rPr lang="pt-BR" dirty="0" smtClean="0"/>
              <a:t>- instalar o </a:t>
            </a:r>
            <a:r>
              <a:rPr lang="pt-BR" dirty="0" err="1" smtClean="0"/>
              <a:t>VirtualBox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instalar outros componentes extra do </a:t>
            </a:r>
            <a:r>
              <a:rPr lang="pt-BR" dirty="0" err="1" smtClean="0"/>
              <a:t>Docker</a:t>
            </a:r>
            <a:r>
              <a:rPr lang="pt-BR" dirty="0" smtClean="0"/>
              <a:t> : </a:t>
            </a:r>
            <a:r>
              <a:rPr lang="pt-BR" dirty="0" err="1" smtClean="0"/>
              <a:t>Docker-machine</a:t>
            </a:r>
            <a:r>
              <a:rPr lang="pt-BR" dirty="0" smtClean="0"/>
              <a:t> ,  </a:t>
            </a:r>
            <a:r>
              <a:rPr lang="pt-BR" dirty="0" err="1" smtClean="0"/>
              <a:t>Docker-Compose</a:t>
            </a:r>
            <a:r>
              <a:rPr lang="pt-BR" dirty="0" smtClean="0"/>
              <a:t> e o </a:t>
            </a: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swarm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5438275" y="409073"/>
            <a:ext cx="23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Criando um Cluster 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 rotWithShape="1">
          <a:blip r:embed="rId2"/>
          <a:srcRect l="39891" t="57323" r="11509" b="23862"/>
          <a:stretch/>
        </p:blipFill>
        <p:spPr bwMode="auto">
          <a:xfrm>
            <a:off x="1720516" y="2928224"/>
            <a:ext cx="9986209" cy="1937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4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/>
          <a:srcRect l="39543" t="43999" r="11857" b="25016"/>
          <a:stretch/>
        </p:blipFill>
        <p:spPr bwMode="auto">
          <a:xfrm>
            <a:off x="1672390" y="565485"/>
            <a:ext cx="9432758" cy="2497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/>
          <p:cNvPicPr/>
          <p:nvPr/>
        </p:nvPicPr>
        <p:blipFill rotWithShape="1">
          <a:blip r:embed="rId3"/>
          <a:srcRect l="39891" t="39352" r="11509" b="15719"/>
          <a:stretch/>
        </p:blipFill>
        <p:spPr bwMode="auto">
          <a:xfrm>
            <a:off x="1672390" y="3255795"/>
            <a:ext cx="9432758" cy="3169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9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/>
          <a:srcRect l="39828" t="45834" r="12026" b="45473"/>
          <a:stretch/>
        </p:blipFill>
        <p:spPr bwMode="auto">
          <a:xfrm>
            <a:off x="1615858" y="475989"/>
            <a:ext cx="8730641" cy="15031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371600" y="2382253"/>
            <a:ext cx="9938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$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docker-machine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create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-d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virtualbox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--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swarm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--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swarm-master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--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swarm-discovery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token://YOURTOKENHERE </a:t>
            </a:r>
            <a:r>
              <a:rPr lang="pt-B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swarm</a:t>
            </a:r>
            <a:r>
              <a:rPr lang="pt-B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-máster</a:t>
            </a:r>
          </a:p>
          <a:p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$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docker-machine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create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-d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virtualbox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--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swarm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--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swarm-discovery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token://YOURTOKENHERE swarm-agent-00 </a:t>
            </a:r>
            <a:endParaRPr lang="pt-B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$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docker-machine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create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-d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virtualbox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--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swarm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--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swarm-discovery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token://YOURTOKENHERE swarm-agent-01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 smtClean="0"/>
          </a:p>
          <a:p>
            <a:r>
              <a:rPr lang="en-US" dirty="0" err="1"/>
              <a:t>eval</a:t>
            </a:r>
            <a:r>
              <a:rPr lang="en-US" dirty="0"/>
              <a:t> $(</a:t>
            </a:r>
            <a:r>
              <a:rPr lang="en-US" dirty="0" err="1"/>
              <a:t>docker</a:t>
            </a:r>
            <a:r>
              <a:rPr lang="en-US" dirty="0"/>
              <a:t>-machine </a:t>
            </a:r>
            <a:r>
              <a:rPr lang="en-US" dirty="0" err="1"/>
              <a:t>env</a:t>
            </a:r>
            <a:r>
              <a:rPr lang="en-US" dirty="0"/>
              <a:t> --swarm swarm-master)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4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9967" t="25076" r="11875" b="5944"/>
          <a:stretch/>
        </p:blipFill>
        <p:spPr>
          <a:xfrm>
            <a:off x="1515979" y="192506"/>
            <a:ext cx="9877926" cy="47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9671" t="38942" r="11678" b="51931"/>
          <a:stretch/>
        </p:blipFill>
        <p:spPr>
          <a:xfrm>
            <a:off x="1576137" y="541423"/>
            <a:ext cx="9733548" cy="6256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40164" t="61232" r="11875" b="24726"/>
          <a:stretch/>
        </p:blipFill>
        <p:spPr>
          <a:xfrm>
            <a:off x="1576137" y="1503946"/>
            <a:ext cx="9733548" cy="9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</TotalTime>
  <Words>287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Corbel</vt:lpstr>
      <vt:lpstr>Montserrat</vt:lpstr>
      <vt:lpstr>Paralaxe</vt:lpstr>
      <vt:lpstr>Criando um Cluster de Containers usando Docker – Docker Swarm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 Cluster de Containers usando Docker – Docker Swarm</dc:title>
  <dc:creator>Tsigbey Francis Junior</dc:creator>
  <cp:lastModifiedBy>Tsigbey Francis Junior</cp:lastModifiedBy>
  <cp:revision>8</cp:revision>
  <dcterms:created xsi:type="dcterms:W3CDTF">2017-11-28T10:42:54Z</dcterms:created>
  <dcterms:modified xsi:type="dcterms:W3CDTF">2017-11-28T12:03:36Z</dcterms:modified>
</cp:coreProperties>
</file>