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84" r:id="rId4"/>
  </p:sldMasterIdLst>
  <p:notesMasterIdLst>
    <p:notesMasterId r:id="rId11"/>
  </p:notesMasterIdLst>
  <p:handoutMasterIdLst>
    <p:handoutMasterId r:id="rId12"/>
  </p:handoutMasterIdLst>
  <p:sldIdLst>
    <p:sldId id="355" r:id="rId5"/>
    <p:sldId id="369" r:id="rId6"/>
    <p:sldId id="367" r:id="rId7"/>
    <p:sldId id="341" r:id="rId8"/>
    <p:sldId id="374" r:id="rId9"/>
    <p:sldId id="37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4" autoAdjust="0"/>
    <p:restoredTop sz="95026" autoAdjust="0"/>
  </p:normalViewPr>
  <p:slideViewPr>
    <p:cSldViewPr snapToGrid="0">
      <p:cViewPr varScale="1">
        <p:scale>
          <a:sx n="95" d="100"/>
          <a:sy n="95" d="100"/>
        </p:scale>
        <p:origin x="72" y="31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A98339-849B-4A1B-94AD-C4117A0FF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D5E0A-DBC5-4154-AAB7-1A6EB3DE09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0A84D-7040-4B66-A8F2-FF3252F0E77C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0B103-107D-44C7-86CE-09C471DEAD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0EF81-D30D-4180-8B94-1BE4961093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1B87B-3F29-42F3-B07C-6AC1131073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13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52D08-8B84-4A6F-9F01-611184AC5843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C84E0-A62F-42E1-8B0C-7D28DFB478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75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1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10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42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42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06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7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063354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01396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78132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raphic 10">
            <a:extLst>
              <a:ext uri="{FF2B5EF4-FFF2-40B4-BE49-F238E27FC236}">
                <a16:creationId xmlns:a16="http://schemas.microsoft.com/office/drawing/2014/main" id="{750609E5-CE3B-4880-AF1C-03AAE8F98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75989" y="443117"/>
            <a:ext cx="1066799" cy="1066799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Graphic 10">
            <a:extLst>
              <a:ext uri="{FF2B5EF4-FFF2-40B4-BE49-F238E27FC236}">
                <a16:creationId xmlns:a16="http://schemas.microsoft.com/office/drawing/2014/main" id="{30A1EBAD-5F9E-43E3-852F-53FD94BE2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3678849" y="710118"/>
            <a:ext cx="485348" cy="485348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12F733F-6A95-4365-941D-3C310EC06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949364" y="328201"/>
            <a:ext cx="418430" cy="41843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1F2624E7-C182-4BF3-A1CE-10E080235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34" y="575423"/>
            <a:ext cx="5435027" cy="3234577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5400">
                <a:solidFill>
                  <a:srgbClr val="FFFFFF"/>
                </a:solidFill>
              </a:rPr>
              <a:t>Click to edit Master title style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E173997-1548-44F7-B0A4-108B77F0B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636" y="4004423"/>
            <a:ext cx="5435026" cy="2278154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</a:rPr>
              <a:t>Click to edit Master subtitle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A37CD930-076A-4257-8800-922EDF1A057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97600" y="574675"/>
            <a:ext cx="5445125" cy="57499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1" name="Date Placeholder 4">
            <a:extLst>
              <a:ext uri="{FF2B5EF4-FFF2-40B4-BE49-F238E27FC236}">
                <a16:creationId xmlns:a16="http://schemas.microsoft.com/office/drawing/2014/main" id="{B17F4254-E7F3-482D-83B2-F40E678D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2/2/20XX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2" name="Footer Placeholder 5">
            <a:extLst>
              <a:ext uri="{FF2B5EF4-FFF2-40B4-BE49-F238E27FC236}">
                <a16:creationId xmlns:a16="http://schemas.microsoft.com/office/drawing/2014/main" id="{69A3213B-8554-4293-925C-3977950B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PRESENTATION TITLE</a:t>
            </a:r>
          </a:p>
        </p:txBody>
      </p:sp>
      <p:sp>
        <p:nvSpPr>
          <p:cNvPr id="33" name="Slide Number Placeholder 6">
            <a:extLst>
              <a:ext uri="{FF2B5EF4-FFF2-40B4-BE49-F238E27FC236}">
                <a16:creationId xmlns:a16="http://schemas.microsoft.com/office/drawing/2014/main" id="{E6081EFA-FDDB-48B1-8F8F-506DAA8F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A5EAFD9-C10D-423D-877A-A7E344B8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725987" y="6085893"/>
            <a:ext cx="261660" cy="26166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52E34FD-F45A-4FC4-A537-1CD327317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234728" y="5325178"/>
            <a:ext cx="418430" cy="41843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0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Graphic 10">
            <a:extLst>
              <a:ext uri="{FF2B5EF4-FFF2-40B4-BE49-F238E27FC236}">
                <a16:creationId xmlns:a16="http://schemas.microsoft.com/office/drawing/2014/main" id="{700F5C96-E2D7-4D19-99B6-D56001B8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10891156" y="241085"/>
            <a:ext cx="925287" cy="925287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" name="Oval 9">
            <a:extLst>
              <a:ext uri="{FF2B5EF4-FFF2-40B4-BE49-F238E27FC236}">
                <a16:creationId xmlns:a16="http://schemas.microsoft.com/office/drawing/2014/main" id="{C3AFF211-012D-43E4-B59F-BAFA07FEE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734076" y="1394142"/>
            <a:ext cx="261660" cy="261660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525CA5D-5FF0-4FEA-A2FC-2239486D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6490"/>
            <a:ext cx="11238347" cy="1502704"/>
          </a:xfrm>
        </p:spPr>
        <p:txBody>
          <a:bodyPr anchor="ctr">
            <a:normAutofit/>
          </a:bodyPr>
          <a:lstStyle/>
          <a:p>
            <a:r>
              <a:rPr lang="en-US">
                <a:cs typeface="Segoe UI" panose="020B0502040204020203" pitchFamily="34" charset="0"/>
              </a:rPr>
              <a:t>Click to edit Master title style</a:t>
            </a:r>
            <a:endParaRPr lang="en-US" dirty="0"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76CE4-35AA-4B7D-B1D9-AFEC56F1F97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1" y="2286000"/>
            <a:ext cx="5435600" cy="40052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 baseline="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CA50A35E-7645-4F70-8ADA-229A6593E79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07125" y="2286000"/>
            <a:ext cx="5435600" cy="40386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0190A104-68BF-4430-B596-8DF4AAFD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8CCC4275-F340-400B-8C07-11B2A7B2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9C38366E-8B47-475F-9F64-91C075E2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98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4A9F27B-681F-4AFD-B774-93B4D7E7C4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25" y="0"/>
            <a:ext cx="11106150" cy="6303588"/>
          </a:xfrm>
          <a:custGeom>
            <a:avLst/>
            <a:gdLst>
              <a:gd name="connsiteX0" fmla="*/ 0 w 11106150"/>
              <a:gd name="connsiteY0" fmla="*/ 0 h 6303588"/>
              <a:gd name="connsiteX1" fmla="*/ 11106150 w 11106150"/>
              <a:gd name="connsiteY1" fmla="*/ 0 h 6303588"/>
              <a:gd name="connsiteX2" fmla="*/ 11106150 w 11106150"/>
              <a:gd name="connsiteY2" fmla="*/ 5562639 h 6303588"/>
              <a:gd name="connsiteX3" fmla="*/ 11105955 w 11106150"/>
              <a:gd name="connsiteY3" fmla="*/ 5562599 h 6303588"/>
              <a:gd name="connsiteX4" fmla="*/ 10938762 w 11106150"/>
              <a:gd name="connsiteY4" fmla="*/ 5729792 h 6303588"/>
              <a:gd name="connsiteX5" fmla="*/ 11105955 w 11106150"/>
              <a:gd name="connsiteY5" fmla="*/ 5896985 h 6303588"/>
              <a:gd name="connsiteX6" fmla="*/ 11106150 w 11106150"/>
              <a:gd name="connsiteY6" fmla="*/ 5896946 h 6303588"/>
              <a:gd name="connsiteX7" fmla="*/ 11106150 w 11106150"/>
              <a:gd name="connsiteY7" fmla="*/ 6303588 h 6303588"/>
              <a:gd name="connsiteX8" fmla="*/ 0 w 11106150"/>
              <a:gd name="connsiteY8" fmla="*/ 6303588 h 6303588"/>
              <a:gd name="connsiteX9" fmla="*/ 0 w 11106150"/>
              <a:gd name="connsiteY9" fmla="*/ 1178324 h 6303588"/>
              <a:gd name="connsiteX10" fmla="*/ 195 w 11106150"/>
              <a:gd name="connsiteY10" fmla="*/ 1178130 h 6303588"/>
              <a:gd name="connsiteX11" fmla="*/ 194290 w 11106150"/>
              <a:gd name="connsiteY11" fmla="*/ 1372225 h 6303588"/>
              <a:gd name="connsiteX12" fmla="*/ 305205 w 11106150"/>
              <a:gd name="connsiteY12" fmla="*/ 1372225 h 6303588"/>
              <a:gd name="connsiteX13" fmla="*/ 305205 w 11106150"/>
              <a:gd name="connsiteY13" fmla="*/ 1261310 h 6303588"/>
              <a:gd name="connsiteX14" fmla="*/ 111110 w 11106150"/>
              <a:gd name="connsiteY14" fmla="*/ 1067214 h 6303588"/>
              <a:gd name="connsiteX15" fmla="*/ 305202 w 11106150"/>
              <a:gd name="connsiteY15" fmla="*/ 873123 h 6303588"/>
              <a:gd name="connsiteX16" fmla="*/ 305202 w 11106150"/>
              <a:gd name="connsiteY16" fmla="*/ 762207 h 6303588"/>
              <a:gd name="connsiteX17" fmla="*/ 194286 w 11106150"/>
              <a:gd name="connsiteY17" fmla="*/ 762207 h 6303588"/>
              <a:gd name="connsiteX18" fmla="*/ 191 w 11106150"/>
              <a:gd name="connsiteY18" fmla="*/ 956302 h 6303588"/>
              <a:gd name="connsiteX19" fmla="*/ 0 w 11106150"/>
              <a:gd name="connsiteY19" fmla="*/ 956111 h 630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106150" h="6303588">
                <a:moveTo>
                  <a:pt x="0" y="0"/>
                </a:moveTo>
                <a:lnTo>
                  <a:pt x="11106150" y="0"/>
                </a:lnTo>
                <a:lnTo>
                  <a:pt x="11106150" y="5562639"/>
                </a:lnTo>
                <a:lnTo>
                  <a:pt x="11105955" y="5562599"/>
                </a:lnTo>
                <a:cubicBezTo>
                  <a:pt x="11013617" y="5562599"/>
                  <a:pt x="10938762" y="5637454"/>
                  <a:pt x="10938762" y="5729792"/>
                </a:cubicBezTo>
                <a:cubicBezTo>
                  <a:pt x="10938762" y="5822130"/>
                  <a:pt x="11013617" y="5896985"/>
                  <a:pt x="11105955" y="5896985"/>
                </a:cubicBezTo>
                <a:lnTo>
                  <a:pt x="11106150" y="5896946"/>
                </a:lnTo>
                <a:lnTo>
                  <a:pt x="11106150" y="6303588"/>
                </a:lnTo>
                <a:lnTo>
                  <a:pt x="0" y="6303588"/>
                </a:lnTo>
                <a:lnTo>
                  <a:pt x="0" y="1178324"/>
                </a:lnTo>
                <a:lnTo>
                  <a:pt x="195" y="1178130"/>
                </a:lnTo>
                <a:lnTo>
                  <a:pt x="194290" y="1372225"/>
                </a:lnTo>
                <a:cubicBezTo>
                  <a:pt x="224917" y="1402853"/>
                  <a:pt x="274577" y="1402853"/>
                  <a:pt x="305205" y="1372225"/>
                </a:cubicBezTo>
                <a:cubicBezTo>
                  <a:pt x="335833" y="1341597"/>
                  <a:pt x="335836" y="1291941"/>
                  <a:pt x="305205" y="1261310"/>
                </a:cubicBezTo>
                <a:lnTo>
                  <a:pt x="111110" y="1067214"/>
                </a:lnTo>
                <a:lnTo>
                  <a:pt x="305202" y="873123"/>
                </a:lnTo>
                <a:cubicBezTo>
                  <a:pt x="335830" y="842495"/>
                  <a:pt x="335833" y="792838"/>
                  <a:pt x="305202" y="762207"/>
                </a:cubicBezTo>
                <a:cubicBezTo>
                  <a:pt x="274574" y="731580"/>
                  <a:pt x="224914" y="731580"/>
                  <a:pt x="194286" y="762207"/>
                </a:cubicBezTo>
                <a:lnTo>
                  <a:pt x="191" y="956302"/>
                </a:lnTo>
                <a:lnTo>
                  <a:pt x="0" y="95611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F2BD1-012F-4FC1-8150-5ABFB71D80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9675" y="1188084"/>
            <a:ext cx="4886325" cy="3353435"/>
          </a:xfrm>
        </p:spPr>
        <p:txBody>
          <a:bodyPr anchor="t"/>
          <a:lstStyle>
            <a:lvl1pPr>
              <a:lnSpc>
                <a:spcPct val="110000"/>
              </a:lnSpc>
              <a:spcBef>
                <a:spcPts val="1000"/>
              </a:spcBef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insert 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CA5CDEBD-7143-4A5E-8992-1CC22CCB7D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09675" y="4744720"/>
            <a:ext cx="4886325" cy="80264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insert subtitle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3310B848-1DD7-4FAE-9A29-A903AB28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C4EABCE6-B9A0-4478-8470-10FE3275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7BC00746-548B-44E3-BCF4-D999C038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47AB42-9344-4388-8186-987D011AC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72" y="635870"/>
            <a:ext cx="11704301" cy="5261115"/>
            <a:chOff x="111772" y="635870"/>
            <a:chExt cx="11704301" cy="52611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AF670C5B-6404-41AC-9E4B-7079704AD98F}"/>
                </a:ext>
              </a:extLst>
            </p:cNvPr>
            <p:cNvSpPr/>
            <p:nvPr/>
          </p:nvSpPr>
          <p:spPr>
            <a:xfrm rot="2700000">
              <a:off x="111772" y="635870"/>
              <a:ext cx="862695" cy="862695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id="{06EEC11D-FD72-4E2C-9BE7-0ADDCC1FCDA0}"/>
                </a:ext>
              </a:extLst>
            </p:cNvPr>
            <p:cNvSpPr/>
            <p:nvPr/>
          </p:nvSpPr>
          <p:spPr>
            <a:xfrm rot="10800000">
              <a:off x="11481688" y="5562600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8600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7E5D41C-AF53-4BB3-B90C-55B007BC4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403" y="4038599"/>
            <a:ext cx="4715498" cy="2235494"/>
          </a:xfrm>
        </p:spPr>
        <p:txBody>
          <a:bodyPr anchor="ctr">
            <a:normAutofit/>
          </a:bodyPr>
          <a:lstStyle/>
          <a:p>
            <a:r>
              <a:rPr lang="en-US">
                <a:latin typeface="Aller" panose="020B0603020203020204" pitchFamily="34" charset="0"/>
                <a:cs typeface="Segoe UI" panose="020B0502040204020203" pitchFamily="34" charset="0"/>
              </a:rPr>
              <a:t>Click to edit Master title style</a:t>
            </a:r>
            <a:endParaRPr lang="en-US" dirty="0">
              <a:latin typeface="Aller" panose="020B0603020203020204" pitchFamily="34" charset="0"/>
              <a:cs typeface="Segoe UI" panose="020B0502040204020203" pitchFamily="34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F6A086D-145E-4C1B-B127-20F3EB74551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1025" y="533400"/>
            <a:ext cx="3628551" cy="3297238"/>
          </a:xfrm>
          <a:custGeom>
            <a:avLst/>
            <a:gdLst>
              <a:gd name="connsiteX0" fmla="*/ 318559 w 3628551"/>
              <a:gd name="connsiteY0" fmla="*/ 1414022 h 3297238"/>
              <a:gd name="connsiteX1" fmla="*/ 187729 w 3628551"/>
              <a:gd name="connsiteY1" fmla="*/ 1544852 h 3297238"/>
              <a:gd name="connsiteX2" fmla="*/ 318559 w 3628551"/>
              <a:gd name="connsiteY2" fmla="*/ 1675682 h 3297238"/>
              <a:gd name="connsiteX3" fmla="*/ 449389 w 3628551"/>
              <a:gd name="connsiteY3" fmla="*/ 1544852 h 3297238"/>
              <a:gd name="connsiteX4" fmla="*/ 318559 w 3628551"/>
              <a:gd name="connsiteY4" fmla="*/ 1414022 h 3297238"/>
              <a:gd name="connsiteX5" fmla="*/ 0 w 3628551"/>
              <a:gd name="connsiteY5" fmla="*/ 0 h 3297238"/>
              <a:gd name="connsiteX6" fmla="*/ 3628551 w 3628551"/>
              <a:gd name="connsiteY6" fmla="*/ 0 h 3297238"/>
              <a:gd name="connsiteX7" fmla="*/ 3628551 w 3628551"/>
              <a:gd name="connsiteY7" fmla="*/ 3297238 h 3297238"/>
              <a:gd name="connsiteX8" fmla="*/ 0 w 3628551"/>
              <a:gd name="connsiteY8" fmla="*/ 3297238 h 3297238"/>
              <a:gd name="connsiteX9" fmla="*/ 0 w 3628551"/>
              <a:gd name="connsiteY9" fmla="*/ 1060944 h 3297238"/>
              <a:gd name="connsiteX10" fmla="*/ 93526 w 3628551"/>
              <a:gd name="connsiteY10" fmla="*/ 1154470 h 3297238"/>
              <a:gd name="connsiteX11" fmla="*/ 185334 w 3628551"/>
              <a:gd name="connsiteY11" fmla="*/ 1152160 h 3297238"/>
              <a:gd name="connsiteX12" fmla="*/ 187645 w 3628551"/>
              <a:gd name="connsiteY12" fmla="*/ 1060352 h 3297238"/>
              <a:gd name="connsiteX13" fmla="*/ 31028 w 3628551"/>
              <a:gd name="connsiteY13" fmla="*/ 903736 h 3297238"/>
              <a:gd name="connsiteX14" fmla="*/ 195727 w 3628551"/>
              <a:gd name="connsiteY14" fmla="*/ 739037 h 3297238"/>
              <a:gd name="connsiteX15" fmla="*/ 198037 w 3628551"/>
              <a:gd name="connsiteY15" fmla="*/ 647229 h 3297238"/>
              <a:gd name="connsiteX16" fmla="*/ 106229 w 3628551"/>
              <a:gd name="connsiteY16" fmla="*/ 649539 h 3297238"/>
              <a:gd name="connsiteX17" fmla="*/ 0 w 3628551"/>
              <a:gd name="connsiteY17" fmla="*/ 755768 h 329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628551" h="3297238">
                <a:moveTo>
                  <a:pt x="318559" y="1414022"/>
                </a:moveTo>
                <a:cubicBezTo>
                  <a:pt x="246304" y="1414022"/>
                  <a:pt x="187729" y="1472597"/>
                  <a:pt x="187729" y="1544852"/>
                </a:cubicBezTo>
                <a:cubicBezTo>
                  <a:pt x="187729" y="1617107"/>
                  <a:pt x="246304" y="1675682"/>
                  <a:pt x="318559" y="1675682"/>
                </a:cubicBezTo>
                <a:cubicBezTo>
                  <a:pt x="390814" y="1675682"/>
                  <a:pt x="449389" y="1617107"/>
                  <a:pt x="449389" y="1544852"/>
                </a:cubicBezTo>
                <a:cubicBezTo>
                  <a:pt x="449389" y="1472597"/>
                  <a:pt x="390814" y="1414022"/>
                  <a:pt x="318559" y="1414022"/>
                </a:cubicBezTo>
                <a:close/>
                <a:moveTo>
                  <a:pt x="0" y="0"/>
                </a:moveTo>
                <a:lnTo>
                  <a:pt x="3628551" y="0"/>
                </a:lnTo>
                <a:lnTo>
                  <a:pt x="3628551" y="3297238"/>
                </a:lnTo>
                <a:lnTo>
                  <a:pt x="0" y="3297238"/>
                </a:lnTo>
                <a:lnTo>
                  <a:pt x="0" y="1060944"/>
                </a:lnTo>
                <a:lnTo>
                  <a:pt x="93526" y="1154470"/>
                </a:lnTo>
                <a:cubicBezTo>
                  <a:pt x="118240" y="1179184"/>
                  <a:pt x="159345" y="1178149"/>
                  <a:pt x="185334" y="1152160"/>
                </a:cubicBezTo>
                <a:cubicBezTo>
                  <a:pt x="211324" y="1126171"/>
                  <a:pt x="212361" y="1085068"/>
                  <a:pt x="187645" y="1060352"/>
                </a:cubicBezTo>
                <a:lnTo>
                  <a:pt x="31028" y="903736"/>
                </a:lnTo>
                <a:lnTo>
                  <a:pt x="195727" y="739037"/>
                </a:lnTo>
                <a:cubicBezTo>
                  <a:pt x="221716" y="713048"/>
                  <a:pt x="222754" y="671945"/>
                  <a:pt x="198037" y="647229"/>
                </a:cubicBezTo>
                <a:cubicBezTo>
                  <a:pt x="173324" y="622515"/>
                  <a:pt x="132218" y="623550"/>
                  <a:pt x="106229" y="649539"/>
                </a:cubicBezTo>
                <a:lnTo>
                  <a:pt x="0" y="75576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2" name="Picture Placeholder 27">
            <a:extLst>
              <a:ext uri="{FF2B5EF4-FFF2-40B4-BE49-F238E27FC236}">
                <a16:creationId xmlns:a16="http://schemas.microsoft.com/office/drawing/2014/main" id="{7F0E1CD0-7716-4ECA-95A0-1DAD5D7BB0E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91941" y="533400"/>
            <a:ext cx="3663496" cy="3297238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DA591C55-F69F-4200-828A-2D6335F0513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32564" y="533400"/>
            <a:ext cx="3653023" cy="3297238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6A0E906F-C44E-4A99-AFF8-D3402964E5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86400" y="4038600"/>
            <a:ext cx="6199189" cy="2235200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18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Date Placeholder 4">
            <a:extLst>
              <a:ext uri="{FF2B5EF4-FFF2-40B4-BE49-F238E27FC236}">
                <a16:creationId xmlns:a16="http://schemas.microsoft.com/office/drawing/2014/main" id="{0F951813-3955-4553-A366-5835C924A0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B1F7E77F-0625-469F-B5F7-157B7B05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C84C6DAD-05C6-4F35-8750-E504AD54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A57B7-7651-4DB0-ACED-9BDE318828E4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768350" y="1944688"/>
            <a:ext cx="256827" cy="261937"/>
          </a:xfrm>
          <a:prstGeom prst="ellipse">
            <a:avLst/>
          </a:prstGeom>
          <a:solidFill>
            <a:schemeClr val="bg1"/>
          </a:solidFill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sz="8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X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A62BA73-D580-45D8-8B0F-D2BBC0B582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18893241">
            <a:off x="153842" y="1083887"/>
            <a:ext cx="731521" cy="707965"/>
          </a:xfrm>
          <a:custGeom>
            <a:avLst/>
            <a:gdLst>
              <a:gd name="connsiteX0" fmla="*/ 713237 w 731521"/>
              <a:gd name="connsiteY0" fmla="*/ 308718 h 707965"/>
              <a:gd name="connsiteX1" fmla="*/ 731521 w 731521"/>
              <a:gd name="connsiteY1" fmla="*/ 352774 h 707965"/>
              <a:gd name="connsiteX2" fmla="*/ 669242 w 731521"/>
              <a:gd name="connsiteY2" fmla="*/ 415141 h 707965"/>
              <a:gd name="connsiteX3" fmla="*/ 428024 w 731521"/>
              <a:gd name="connsiteY3" fmla="*/ 415309 h 707965"/>
              <a:gd name="connsiteX4" fmla="*/ 428024 w 731521"/>
              <a:gd name="connsiteY4" fmla="*/ 645642 h 707965"/>
              <a:gd name="connsiteX5" fmla="*/ 365701 w 731521"/>
              <a:gd name="connsiteY5" fmla="*/ 707965 h 707965"/>
              <a:gd name="connsiteX6" fmla="*/ 365702 w 731521"/>
              <a:gd name="connsiteY6" fmla="*/ 707964 h 707965"/>
              <a:gd name="connsiteX7" fmla="*/ 303379 w 731521"/>
              <a:gd name="connsiteY7" fmla="*/ 645641 h 707965"/>
              <a:gd name="connsiteX8" fmla="*/ 303379 w 731521"/>
              <a:gd name="connsiteY8" fmla="*/ 415395 h 707965"/>
              <a:gd name="connsiteX9" fmla="*/ 62367 w 731521"/>
              <a:gd name="connsiteY9" fmla="*/ 415563 h 707965"/>
              <a:gd name="connsiteX10" fmla="*/ 0 w 731521"/>
              <a:gd name="connsiteY10" fmla="*/ 353284 h 707965"/>
              <a:gd name="connsiteX11" fmla="*/ 1 w 731521"/>
              <a:gd name="connsiteY11" fmla="*/ 353285 h 707965"/>
              <a:gd name="connsiteX12" fmla="*/ 62281 w 731521"/>
              <a:gd name="connsiteY12" fmla="*/ 290918 h 707965"/>
              <a:gd name="connsiteX13" fmla="*/ 303379 w 731521"/>
              <a:gd name="connsiteY13" fmla="*/ 290750 h 707965"/>
              <a:gd name="connsiteX14" fmla="*/ 303379 w 731521"/>
              <a:gd name="connsiteY14" fmla="*/ 62323 h 707965"/>
              <a:gd name="connsiteX15" fmla="*/ 365702 w 731521"/>
              <a:gd name="connsiteY15" fmla="*/ 0 h 707965"/>
              <a:gd name="connsiteX16" fmla="*/ 428025 w 731521"/>
              <a:gd name="connsiteY16" fmla="*/ 62323 h 707965"/>
              <a:gd name="connsiteX17" fmla="*/ 428025 w 731521"/>
              <a:gd name="connsiteY17" fmla="*/ 290663 h 707965"/>
              <a:gd name="connsiteX18" fmla="*/ 669155 w 731521"/>
              <a:gd name="connsiteY18" fmla="*/ 290495 h 707965"/>
              <a:gd name="connsiteX19" fmla="*/ 713237 w 731521"/>
              <a:gd name="connsiteY19" fmla="*/ 308718 h 707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31521" h="707965">
                <a:moveTo>
                  <a:pt x="713237" y="308718"/>
                </a:moveTo>
                <a:cubicBezTo>
                  <a:pt x="724523" y="319988"/>
                  <a:pt x="731509" y="335564"/>
                  <a:pt x="731521" y="352774"/>
                </a:cubicBezTo>
                <a:cubicBezTo>
                  <a:pt x="731545" y="387194"/>
                  <a:pt x="703662" y="415117"/>
                  <a:pt x="669242" y="415141"/>
                </a:cubicBezTo>
                <a:lnTo>
                  <a:pt x="428024" y="415309"/>
                </a:lnTo>
                <a:lnTo>
                  <a:pt x="428024" y="645642"/>
                </a:lnTo>
                <a:cubicBezTo>
                  <a:pt x="428024" y="680062"/>
                  <a:pt x="400121" y="707965"/>
                  <a:pt x="365701" y="707965"/>
                </a:cubicBezTo>
                <a:lnTo>
                  <a:pt x="365702" y="707964"/>
                </a:lnTo>
                <a:cubicBezTo>
                  <a:pt x="331282" y="707964"/>
                  <a:pt x="303379" y="680061"/>
                  <a:pt x="303379" y="645641"/>
                </a:cubicBezTo>
                <a:lnTo>
                  <a:pt x="303379" y="415395"/>
                </a:lnTo>
                <a:lnTo>
                  <a:pt x="62367" y="415563"/>
                </a:lnTo>
                <a:cubicBezTo>
                  <a:pt x="27947" y="415587"/>
                  <a:pt x="24" y="387704"/>
                  <a:pt x="0" y="353284"/>
                </a:cubicBezTo>
                <a:lnTo>
                  <a:pt x="1" y="353285"/>
                </a:lnTo>
                <a:cubicBezTo>
                  <a:pt x="-23" y="318865"/>
                  <a:pt x="27861" y="290942"/>
                  <a:pt x="62281" y="290918"/>
                </a:cubicBezTo>
                <a:lnTo>
                  <a:pt x="303379" y="290750"/>
                </a:lnTo>
                <a:lnTo>
                  <a:pt x="303379" y="62323"/>
                </a:lnTo>
                <a:cubicBezTo>
                  <a:pt x="303379" y="27903"/>
                  <a:pt x="331282" y="0"/>
                  <a:pt x="365702" y="0"/>
                </a:cubicBezTo>
                <a:cubicBezTo>
                  <a:pt x="400122" y="0"/>
                  <a:pt x="428025" y="27903"/>
                  <a:pt x="428025" y="62323"/>
                </a:cubicBezTo>
                <a:lnTo>
                  <a:pt x="428025" y="290663"/>
                </a:lnTo>
                <a:lnTo>
                  <a:pt x="669155" y="290495"/>
                </a:lnTo>
                <a:cubicBezTo>
                  <a:pt x="686365" y="290483"/>
                  <a:pt x="701950" y="297448"/>
                  <a:pt x="713237" y="308718"/>
                </a:cubicBezTo>
                <a:close/>
              </a:path>
            </a:pathLst>
          </a:custGeom>
          <a:solidFill>
            <a:schemeClr val="bg1"/>
          </a:solidFill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 sz="800" dirty="0">
                <a:solidFill>
                  <a:schemeClr val="bg1"/>
                </a:solidFill>
              </a:defRPr>
            </a:lvl1pPr>
          </a:lstStyle>
          <a:p>
            <a:pPr marL="228600" lvl="0" indent="-228600" algn="ctr">
              <a:spcBef>
                <a:spcPts val="0"/>
              </a:spcBef>
            </a:pPr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78862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Oval 8">
            <a:extLst>
              <a:ext uri="{FF2B5EF4-FFF2-40B4-BE49-F238E27FC236}">
                <a16:creationId xmlns:a16="http://schemas.microsoft.com/office/drawing/2014/main" id="{CE03E97F-76F9-45EC-AE80-C1D5F8B5A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2422250" y="1219200"/>
            <a:ext cx="373689" cy="373689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" name="Graphic 10">
            <a:extLst>
              <a:ext uri="{FF2B5EF4-FFF2-40B4-BE49-F238E27FC236}">
                <a16:creationId xmlns:a16="http://schemas.microsoft.com/office/drawing/2014/main" id="{C3FCAC5B-085B-4039-869E-017D5522A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145890" y="28456"/>
            <a:ext cx="1977027" cy="1977027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BA51163-2B3E-42EC-9F43-B0BBBAB57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34" y="728905"/>
            <a:ext cx="5893683" cy="318427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Click to edit Master title style</a:t>
            </a: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0A2EA-07DC-44D9-B650-F1F2DC25B0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2754" y="4092681"/>
            <a:ext cx="5926564" cy="250020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chemeClr val="accent6"/>
              </a:buCl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79CBD6DC-50A5-42AC-B06C-16CD14A3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6" name="Footer Placeholder 11">
            <a:extLst>
              <a:ext uri="{FF2B5EF4-FFF2-40B4-BE49-F238E27FC236}">
                <a16:creationId xmlns:a16="http://schemas.microsoft.com/office/drawing/2014/main" id="{AEB7CDBA-0E82-4480-9708-7E305596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400800"/>
            <a:ext cx="3657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7AE4B01-8A3C-46A5-A1F0-E67DE4EC8A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31075" y="0"/>
            <a:ext cx="4860925" cy="6858000"/>
          </a:xfrm>
          <a:custGeom>
            <a:avLst/>
            <a:gdLst>
              <a:gd name="connsiteX0" fmla="*/ 0 w 4860925"/>
              <a:gd name="connsiteY0" fmla="*/ 0 h 6858000"/>
              <a:gd name="connsiteX1" fmla="*/ 4860925 w 4860925"/>
              <a:gd name="connsiteY1" fmla="*/ 0 h 6858000"/>
              <a:gd name="connsiteX2" fmla="*/ 4860925 w 4860925"/>
              <a:gd name="connsiteY2" fmla="*/ 6858000 h 6858000"/>
              <a:gd name="connsiteX3" fmla="*/ 0 w 4860925"/>
              <a:gd name="connsiteY3" fmla="*/ 6858000 h 6858000"/>
              <a:gd name="connsiteX4" fmla="*/ 0 w 4860925"/>
              <a:gd name="connsiteY4" fmla="*/ 5663791 h 6858000"/>
              <a:gd name="connsiteX5" fmla="*/ 158149 w 4860925"/>
              <a:gd name="connsiteY5" fmla="*/ 5821940 h 6858000"/>
              <a:gd name="connsiteX6" fmla="*/ 250704 w 4860925"/>
              <a:gd name="connsiteY6" fmla="*/ 5821940 h 6858000"/>
              <a:gd name="connsiteX7" fmla="*/ 250704 w 4860925"/>
              <a:gd name="connsiteY7" fmla="*/ 5729385 h 6858000"/>
              <a:gd name="connsiteX8" fmla="*/ 88738 w 4860925"/>
              <a:gd name="connsiteY8" fmla="*/ 5567420 h 6858000"/>
              <a:gd name="connsiteX9" fmla="*/ 250701 w 4860925"/>
              <a:gd name="connsiteY9" fmla="*/ 5405457 h 6858000"/>
              <a:gd name="connsiteX10" fmla="*/ 250701 w 4860925"/>
              <a:gd name="connsiteY10" fmla="*/ 5312902 h 6858000"/>
              <a:gd name="connsiteX11" fmla="*/ 158146 w 4860925"/>
              <a:gd name="connsiteY11" fmla="*/ 5312902 h 6858000"/>
              <a:gd name="connsiteX12" fmla="*/ 0 w 4860925"/>
              <a:gd name="connsiteY12" fmla="*/ 54710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60925" h="6858000">
                <a:moveTo>
                  <a:pt x="0" y="0"/>
                </a:moveTo>
                <a:lnTo>
                  <a:pt x="4860925" y="0"/>
                </a:lnTo>
                <a:lnTo>
                  <a:pt x="4860925" y="6858000"/>
                </a:lnTo>
                <a:lnTo>
                  <a:pt x="0" y="6858000"/>
                </a:lnTo>
                <a:lnTo>
                  <a:pt x="0" y="5663791"/>
                </a:lnTo>
                <a:lnTo>
                  <a:pt x="158149" y="5821940"/>
                </a:lnTo>
                <a:cubicBezTo>
                  <a:pt x="183706" y="5847497"/>
                  <a:pt x="225146" y="5847497"/>
                  <a:pt x="250704" y="5821940"/>
                </a:cubicBezTo>
                <a:cubicBezTo>
                  <a:pt x="276261" y="5796382"/>
                  <a:pt x="276264" y="5754945"/>
                  <a:pt x="250704" y="5729385"/>
                </a:cubicBezTo>
                <a:lnTo>
                  <a:pt x="88738" y="5567420"/>
                </a:lnTo>
                <a:lnTo>
                  <a:pt x="250701" y="5405457"/>
                </a:lnTo>
                <a:cubicBezTo>
                  <a:pt x="276258" y="5379899"/>
                  <a:pt x="276261" y="5338463"/>
                  <a:pt x="250701" y="5312902"/>
                </a:cubicBezTo>
                <a:cubicBezTo>
                  <a:pt x="225143" y="5287344"/>
                  <a:pt x="183703" y="5287344"/>
                  <a:pt x="158146" y="5312902"/>
                </a:cubicBezTo>
                <a:lnTo>
                  <a:pt x="0" y="547104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7" name="Slide Number Placeholder 12">
            <a:extLst>
              <a:ext uri="{FF2B5EF4-FFF2-40B4-BE49-F238E27FC236}">
                <a16:creationId xmlns:a16="http://schemas.microsoft.com/office/drawing/2014/main" id="{92F0D34E-56DB-45B4-B7F0-CE5961F9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‹#›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 useBgFill="1">
        <p:nvSpPr>
          <p:cNvPr id="14" name="Graphic 10">
            <a:extLst>
              <a:ext uri="{FF2B5EF4-FFF2-40B4-BE49-F238E27FC236}">
                <a16:creationId xmlns:a16="http://schemas.microsoft.com/office/drawing/2014/main" id="{6EFE6B19-328D-40CF-90BA-F287CC59B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6967314" y="5207478"/>
            <a:ext cx="719888" cy="719888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962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DDE94BA-93DF-4A00-A48C-185D23B2F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0848" y="728905"/>
            <a:ext cx="5922952" cy="318427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Click to edit Master title style</a:t>
            </a:r>
            <a:endParaRPr lang="en-US" sz="5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DBB12C2-98A6-4E7C-8122-E2EE21BFC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967" y="4072044"/>
            <a:ext cx="5942079" cy="1495379"/>
          </a:xfrm>
        </p:spPr>
        <p:txBody>
          <a:bodyPr/>
          <a:lstStyle>
            <a:lvl1pPr marL="0" indent="0">
              <a:buClr>
                <a:schemeClr val="accent6"/>
              </a:buClr>
              <a:buNone/>
              <a:defRPr/>
            </a:lvl1pPr>
          </a:lstStyle>
          <a:p>
            <a:pPr algn="l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Date Placeholder 10">
            <a:extLst>
              <a:ext uri="{FF2B5EF4-FFF2-40B4-BE49-F238E27FC236}">
                <a16:creationId xmlns:a16="http://schemas.microsoft.com/office/drawing/2014/main" id="{AC49D1E9-8FDA-48E9-88F2-80DF0F22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9" name="Footer Placeholder 11">
            <a:extLst>
              <a:ext uri="{FF2B5EF4-FFF2-40B4-BE49-F238E27FC236}">
                <a16:creationId xmlns:a16="http://schemas.microsoft.com/office/drawing/2014/main" id="{C4FC0EA3-7981-40EF-88D1-1AAF5E60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2">
            <a:extLst>
              <a:ext uri="{FF2B5EF4-FFF2-40B4-BE49-F238E27FC236}">
                <a16:creationId xmlns:a16="http://schemas.microsoft.com/office/drawing/2014/main" id="{E6BA146E-DA8D-460D-962E-8D54A903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D93F340-CFEF-4E87-A7A5-E9177B914D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9450" y="574675"/>
            <a:ext cx="4311650" cy="2820988"/>
          </a:xfrm>
          <a:custGeom>
            <a:avLst/>
            <a:gdLst>
              <a:gd name="connsiteX0" fmla="*/ 337233 w 4311650"/>
              <a:gd name="connsiteY0" fmla="*/ 0 h 2820988"/>
              <a:gd name="connsiteX1" fmla="*/ 1035594 w 4311650"/>
              <a:gd name="connsiteY1" fmla="*/ 0 h 2820988"/>
              <a:gd name="connsiteX2" fmla="*/ 1035443 w 4311650"/>
              <a:gd name="connsiteY2" fmla="*/ 749 h 2820988"/>
              <a:gd name="connsiteX3" fmla="*/ 1209844 w 4311650"/>
              <a:gd name="connsiteY3" fmla="*/ 175150 h 2820988"/>
              <a:gd name="connsiteX4" fmla="*/ 1384245 w 4311650"/>
              <a:gd name="connsiteY4" fmla="*/ 749 h 2820988"/>
              <a:gd name="connsiteX5" fmla="*/ 1384094 w 4311650"/>
              <a:gd name="connsiteY5" fmla="*/ 0 h 2820988"/>
              <a:gd name="connsiteX6" fmla="*/ 4311650 w 4311650"/>
              <a:gd name="connsiteY6" fmla="*/ 0 h 2820988"/>
              <a:gd name="connsiteX7" fmla="*/ 4311650 w 4311650"/>
              <a:gd name="connsiteY7" fmla="*/ 2820988 h 2820988"/>
              <a:gd name="connsiteX8" fmla="*/ 0 w 4311650"/>
              <a:gd name="connsiteY8" fmla="*/ 2820988 h 2820988"/>
              <a:gd name="connsiteX9" fmla="*/ 0 w 4311650"/>
              <a:gd name="connsiteY9" fmla="*/ 337233 h 2820988"/>
              <a:gd name="connsiteX10" fmla="*/ 100372 w 4311650"/>
              <a:gd name="connsiteY10" fmla="*/ 236861 h 2820988"/>
              <a:gd name="connsiteX11" fmla="*/ 328865 w 4311650"/>
              <a:gd name="connsiteY11" fmla="*/ 465355 h 2820988"/>
              <a:gd name="connsiteX12" fmla="*/ 459438 w 4311650"/>
              <a:gd name="connsiteY12" fmla="*/ 465355 h 2820988"/>
              <a:gd name="connsiteX13" fmla="*/ 459438 w 4311650"/>
              <a:gd name="connsiteY13" fmla="*/ 334783 h 2820988"/>
              <a:gd name="connsiteX14" fmla="*/ 230944 w 4311650"/>
              <a:gd name="connsiteY14" fmla="*/ 106289 h 282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11650" h="2820988">
                <a:moveTo>
                  <a:pt x="337233" y="0"/>
                </a:moveTo>
                <a:lnTo>
                  <a:pt x="1035594" y="0"/>
                </a:lnTo>
                <a:lnTo>
                  <a:pt x="1035443" y="749"/>
                </a:lnTo>
                <a:cubicBezTo>
                  <a:pt x="1035443" y="97068"/>
                  <a:pt x="1113525" y="175150"/>
                  <a:pt x="1209844" y="175150"/>
                </a:cubicBezTo>
                <a:cubicBezTo>
                  <a:pt x="1306163" y="175150"/>
                  <a:pt x="1384245" y="97068"/>
                  <a:pt x="1384245" y="749"/>
                </a:cubicBezTo>
                <a:lnTo>
                  <a:pt x="1384094" y="0"/>
                </a:lnTo>
                <a:lnTo>
                  <a:pt x="4311650" y="0"/>
                </a:lnTo>
                <a:lnTo>
                  <a:pt x="4311650" y="2820988"/>
                </a:lnTo>
                <a:lnTo>
                  <a:pt x="0" y="2820988"/>
                </a:lnTo>
                <a:lnTo>
                  <a:pt x="0" y="337233"/>
                </a:lnTo>
                <a:lnTo>
                  <a:pt x="100372" y="236861"/>
                </a:lnTo>
                <a:lnTo>
                  <a:pt x="328865" y="465355"/>
                </a:lnTo>
                <a:cubicBezTo>
                  <a:pt x="364921" y="501411"/>
                  <a:pt x="423382" y="501411"/>
                  <a:pt x="459438" y="465355"/>
                </a:cubicBezTo>
                <a:cubicBezTo>
                  <a:pt x="495494" y="429299"/>
                  <a:pt x="495498" y="370842"/>
                  <a:pt x="459438" y="334783"/>
                </a:cubicBezTo>
                <a:lnTo>
                  <a:pt x="230944" y="10628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CE34FBF6-A149-4B42-B3B9-271F169AFF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9450" y="3487738"/>
            <a:ext cx="4311650" cy="2833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DB6B12-76FD-4280-86DE-B351366A1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65908" y="173174"/>
            <a:ext cx="1797787" cy="1668695"/>
            <a:chOff x="265908" y="173174"/>
            <a:chExt cx="1797787" cy="1668695"/>
          </a:xfrm>
        </p:grpSpPr>
        <p:sp useBgFill="1">
          <p:nvSpPr>
            <p:cNvPr id="21" name="Graphic 10">
              <a:extLst>
                <a:ext uri="{FF2B5EF4-FFF2-40B4-BE49-F238E27FC236}">
                  <a16:creationId xmlns:a16="http://schemas.microsoft.com/office/drawing/2014/main" id="{0DCFA73E-0BBC-4BDD-A0D3-396BC9C659B0}"/>
                </a:ext>
              </a:extLst>
            </p:cNvPr>
            <p:cNvSpPr/>
            <p:nvPr/>
          </p:nvSpPr>
          <p:spPr>
            <a:xfrm rot="2700000">
              <a:off x="272028" y="173174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CA1CA5DB-AEE4-4355-8599-F7BD50C85C79}"/>
                </a:ext>
              </a:extLst>
            </p:cNvPr>
            <p:cNvSpPr/>
            <p:nvPr/>
          </p:nvSpPr>
          <p:spPr>
            <a:xfrm rot="10800000">
              <a:off x="265908" y="1557961"/>
              <a:ext cx="283908" cy="283908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005B60E-16D1-4A97-8788-9718DAF6AA95}"/>
                </a:ext>
              </a:extLst>
            </p:cNvPr>
            <p:cNvSpPr/>
            <p:nvPr/>
          </p:nvSpPr>
          <p:spPr>
            <a:xfrm rot="10800000">
              <a:off x="1714894" y="401024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026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66450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112365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3438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98792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63684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3904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39371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71734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2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  <p:sldLayoutId id="2147484096" r:id="rId12"/>
    <p:sldLayoutId id="2147484098" r:id="rId13"/>
    <p:sldLayoutId id="2147484101" r:id="rId14"/>
    <p:sldLayoutId id="2147484106" r:id="rId15"/>
    <p:sldLayoutId id="2147484107" r:id="rId16"/>
    <p:sldLayoutId id="2147484108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606FF93-30AD-4496-9EB4-A16588DB9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275" y="574676"/>
            <a:ext cx="5435027" cy="323457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Chess Artificial Intelligence</a:t>
            </a:r>
            <a:endParaRPr lang="en-US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380F03BD-5CC3-47DD-B082-722AE47BF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574" y="4088398"/>
            <a:ext cx="5435026" cy="16851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Members: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ROHITH ABBURI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NUTHAN KISHORE MADDINENI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9" name="Picture Placeholder 18" descr="Close Up of a chess board">
            <a:extLst>
              <a:ext uri="{FF2B5EF4-FFF2-40B4-BE49-F238E27FC236}">
                <a16:creationId xmlns:a16="http://schemas.microsoft.com/office/drawing/2014/main" id="{39881573-7C25-4F17-A03E-E8E1E0E8860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8434" r="18434"/>
          <a:stretch/>
        </p:blipFill>
        <p:spPr>
          <a:xfrm>
            <a:off x="6197600" y="574676"/>
            <a:ext cx="5445125" cy="5041034"/>
          </a:xfrm>
        </p:spPr>
      </p:pic>
      <p:sp>
        <p:nvSpPr>
          <p:cNvPr id="2" name="Slide Number Placeholder 18">
            <a:extLst>
              <a:ext uri="{FF2B5EF4-FFF2-40B4-BE49-F238E27FC236}">
                <a16:creationId xmlns:a16="http://schemas.microsoft.com/office/drawing/2014/main" id="{3043FC46-0AA5-90B7-DCD7-A21E54D5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3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4CF6D46-0668-4D53-8C59-F859F6E2F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0848" y="721361"/>
            <a:ext cx="3296592" cy="310896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TOPIC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6F5360D4-1E3B-45FC-B68E-C78D7F379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4080" y="4064000"/>
            <a:ext cx="5365966" cy="1503423"/>
          </a:xfrm>
        </p:spPr>
        <p:txBody>
          <a:bodyPr/>
          <a:lstStyle/>
          <a:p>
            <a:r>
              <a:rPr lang="en-US" dirty="0"/>
              <a:t>Implementation of Chess.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9994D78-37C2-41B7-B7DD-EF7ED34B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4" name="Picture Placeholder 23" descr="x and o game">
            <a:extLst>
              <a:ext uri="{FF2B5EF4-FFF2-40B4-BE49-F238E27FC236}">
                <a16:creationId xmlns:a16="http://schemas.microsoft.com/office/drawing/2014/main" id="{AE28B949-DD41-4FAB-9BFD-9B1865AB8C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6382" b="6382"/>
          <a:stretch/>
        </p:blipFill>
        <p:spPr>
          <a:xfrm>
            <a:off x="679450" y="250062"/>
            <a:ext cx="4311650" cy="2820988"/>
          </a:xfrm>
        </p:spPr>
      </p:pic>
      <p:pic>
        <p:nvPicPr>
          <p:cNvPr id="25" name="Picture Placeholder 24" descr="Two people talking at a notice board">
            <a:extLst>
              <a:ext uri="{FF2B5EF4-FFF2-40B4-BE49-F238E27FC236}">
                <a16:creationId xmlns:a16="http://schemas.microsoft.com/office/drawing/2014/main" id="{D9EE4828-B1AC-4232-BEC3-CBCA0DD3D25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t="709" b="709"/>
          <a:stretch/>
        </p:blipFill>
        <p:spPr>
          <a:xfrm>
            <a:off x="679450" y="3071050"/>
            <a:ext cx="4311650" cy="2833687"/>
          </a:xfrm>
        </p:spPr>
      </p:pic>
    </p:spTree>
    <p:extLst>
      <p:ext uri="{BB962C8B-B14F-4D97-AF65-F5344CB8AC3E}">
        <p14:creationId xmlns:p14="http://schemas.microsoft.com/office/powerpoint/2010/main" val="167064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BF00274-58B0-4B5F-A440-AEB4BC1DE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 of Project Objectives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4D1A5DC-1100-480C-87E4-0AFD1C3CED9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effectLst/>
              </a:rPr>
              <a:t>Create a Chess AI that makes intelligent and optimal moves by implementing the </a:t>
            </a:r>
            <a:r>
              <a:rPr lang="en-US" dirty="0"/>
              <a:t>Reinforcement Learning </a:t>
            </a:r>
            <a:r>
              <a:rPr lang="en-US" sz="1800" b="0" i="0" dirty="0">
                <a:effectLst/>
              </a:rPr>
              <a:t>for enhanced decision-making efficiency.</a:t>
            </a:r>
            <a:endParaRPr lang="en-US" dirty="0"/>
          </a:p>
        </p:txBody>
      </p:sp>
      <p:pic>
        <p:nvPicPr>
          <p:cNvPr id="20" name="Picture Placeholder 19" descr="Close Up of a chess board">
            <a:extLst>
              <a:ext uri="{FF2B5EF4-FFF2-40B4-BE49-F238E27FC236}">
                <a16:creationId xmlns:a16="http://schemas.microsoft.com/office/drawing/2014/main" id="{0BB4AD80-C4C9-48DF-AEB9-18EC3A7926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5286" r="5286"/>
          <a:stretch/>
        </p:blipFill>
        <p:spPr>
          <a:xfrm>
            <a:off x="6207125" y="2286000"/>
            <a:ext cx="5435600" cy="3142705"/>
          </a:xfr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A6642A3-9BB0-4B52-BD06-47FF8A2F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3</a:t>
            </a:fld>
            <a:endParaRPr lang="en-US" dirty="0"/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918C23BF-2500-45DF-A596-0FF5E464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474676" y="5428705"/>
            <a:ext cx="425081" cy="425081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6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Close up of a chess board">
            <a:extLst>
              <a:ext uri="{FF2B5EF4-FFF2-40B4-BE49-F238E27FC236}">
                <a16:creationId xmlns:a16="http://schemas.microsoft.com/office/drawing/2014/main" id="{2591A087-C8F7-43B5-8D57-C7D61C00B2E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" b="41"/>
          <a:stretch/>
        </p:blipFill>
        <p:spPr>
          <a:xfrm>
            <a:off x="3838868" y="533400"/>
            <a:ext cx="3663496" cy="3297238"/>
          </a:xfrm>
        </p:spPr>
      </p:pic>
      <p:pic>
        <p:nvPicPr>
          <p:cNvPr id="26" name="Picture Placeholder 25" descr="A person showing drawings on pieces of paper with a pen">
            <a:extLst>
              <a:ext uri="{FF2B5EF4-FFF2-40B4-BE49-F238E27FC236}">
                <a16:creationId xmlns:a16="http://schemas.microsoft.com/office/drawing/2014/main" id="{099D8543-3EEB-4227-9701-35025090F53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/>
          <a:srcRect l="13072" r="13072"/>
          <a:stretch/>
        </p:blipFill>
        <p:spPr>
          <a:xfrm>
            <a:off x="7616004" y="533400"/>
            <a:ext cx="3653023" cy="3297238"/>
          </a:xfr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9D3D0B4-CC43-4279-8230-0E15CA6CC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830638"/>
            <a:ext cx="10847389" cy="2098444"/>
          </a:xfrm>
        </p:spPr>
        <p:txBody>
          <a:bodyPr/>
          <a:lstStyle/>
          <a:p>
            <a:r>
              <a:rPr lang="en-US" b="0" i="0" dirty="0">
                <a:effectLst/>
                <a:latin typeface="Söhne"/>
              </a:rPr>
              <a:t>Choose a programming language conducive to AI development, such as Python, and employ it to construct a Chess Game. </a:t>
            </a:r>
          </a:p>
          <a:p>
            <a:r>
              <a:rPr lang="en-US" b="0" i="0" dirty="0">
                <a:effectLst/>
                <a:latin typeface="Söhne"/>
              </a:rPr>
              <a:t>Establish the Chess rules and board structure within the program. Implement a </a:t>
            </a:r>
            <a:r>
              <a:rPr lang="en-US" dirty="0">
                <a:latin typeface="Söhne"/>
              </a:rPr>
              <a:t>Reinforcement Learning using Q-Learning</a:t>
            </a:r>
            <a:r>
              <a:rPr lang="en-US" b="0" i="0" dirty="0">
                <a:effectLst/>
                <a:latin typeface="Söhne"/>
              </a:rPr>
              <a:t> to enable the AI to traverse the game in a resource-efficient manner.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481EC64-D6E1-4753-A68E-7C62AA16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A19C76D3-8EEC-4408-AEBF-59B910FB5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BB711A32-EC33-40B5-9C82-5E6C1223D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D3F251-907C-A845-9626-47221442ACAE}"/>
              </a:ext>
            </a:extLst>
          </p:cNvPr>
          <p:cNvSpPr/>
          <p:nvPr/>
        </p:nvSpPr>
        <p:spPr>
          <a:xfrm>
            <a:off x="768350" y="2471218"/>
            <a:ext cx="2280920" cy="8350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6368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Close up of white chess pieces">
            <a:extLst>
              <a:ext uri="{FF2B5EF4-FFF2-40B4-BE49-F238E27FC236}">
                <a16:creationId xmlns:a16="http://schemas.microsoft.com/office/drawing/2014/main" id="{98A4E127-620B-4BE3-A60C-F4C11B911E3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7429" b="7429"/>
          <a:stretch/>
        </p:blipFill>
        <p:spPr>
          <a:xfrm>
            <a:off x="542925" y="0"/>
            <a:ext cx="11106150" cy="6059055"/>
          </a:xfrm>
        </p:spPr>
      </p:pic>
      <p:sp>
        <p:nvSpPr>
          <p:cNvPr id="28" name="Title 27">
            <a:extLst>
              <a:ext uri="{FF2B5EF4-FFF2-40B4-BE49-F238E27FC236}">
                <a16:creationId xmlns:a16="http://schemas.microsoft.com/office/drawing/2014/main" id="{C4B94690-44FD-40A0-BE39-76970D060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675" y="1188085"/>
            <a:ext cx="5821045" cy="620395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Deliverables</a:t>
            </a: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3200" i="0" dirty="0">
                <a:solidFill>
                  <a:schemeClr val="bg1"/>
                </a:solidFill>
                <a:effectLst/>
              </a:rPr>
            </a:br>
            <a:br>
              <a:rPr lang="en-US" sz="3200" i="0" dirty="0">
                <a:solidFill>
                  <a:schemeClr val="bg1"/>
                </a:solidFill>
                <a:effectLst/>
              </a:rPr>
            </a:b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4275CF4-52B5-4C75-80B8-B7B904A28E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02080" y="1905692"/>
            <a:ext cx="5953760" cy="3641668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chemeClr val="bg1"/>
                </a:solidFill>
                <a:effectLst/>
              </a:rPr>
              <a:t>Functional Chess Game capable of playing against human players or other </a:t>
            </a:r>
            <a:r>
              <a:rPr lang="en-US" sz="1800" dirty="0">
                <a:effectLst/>
              </a:rPr>
              <a:t>agents</a:t>
            </a:r>
            <a:r>
              <a:rPr lang="en-US" sz="1800" b="0" i="0" dirty="0">
                <a:solidFill>
                  <a:schemeClr val="bg1"/>
                </a:solidFill>
                <a:effectLst/>
              </a:rPr>
              <a:t>.</a:t>
            </a:r>
          </a:p>
          <a:p>
            <a:r>
              <a:rPr lang="en-US" sz="1800" b="0" i="0" dirty="0">
                <a:solidFill>
                  <a:schemeClr val="bg1"/>
                </a:solidFill>
                <a:effectLst/>
              </a:rPr>
              <a:t>Source code repository(GIT) containing the AI implementation, with detailed documentation.</a:t>
            </a:r>
          </a:p>
          <a:p>
            <a:r>
              <a:rPr lang="en-US" sz="1800" b="0" i="0" dirty="0">
                <a:solidFill>
                  <a:schemeClr val="bg1"/>
                </a:solidFill>
                <a:effectLst/>
              </a:rPr>
              <a:t>Detailed </a:t>
            </a:r>
            <a:r>
              <a:rPr lang="en-US" sz="1800" dirty="0">
                <a:effectLst/>
              </a:rPr>
              <a:t>d</a:t>
            </a:r>
            <a:r>
              <a:rPr lang="en-US" sz="1800" b="0" i="0" dirty="0">
                <a:solidFill>
                  <a:schemeClr val="bg1"/>
                </a:solidFill>
                <a:effectLst/>
              </a:rPr>
              <a:t>ocumentation of AI algorithms and strategies used in the project</a:t>
            </a:r>
            <a:endParaRPr lang="en-US" sz="1800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01D7E41-2095-436E-9D1D-D70C312D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0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7426A-9C36-4C9E-B549-AD3B8874F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68108"/>
            <a:ext cx="5893683" cy="67056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Methodology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9D6F00D-881F-4920-89F9-792BA92E54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0840" y="2437873"/>
            <a:ext cx="5237480" cy="36027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AI agent's ability to make intelligent moves and win games against opponents.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Performance metrics of AI using different techniques.</a:t>
            </a:r>
          </a:p>
          <a:p>
            <a:pPr marL="0" indent="0">
              <a:buNone/>
            </a:pPr>
            <a:r>
              <a:rPr lang="en-US" dirty="0"/>
              <a:t>The clarity and completeness of the documentation provided.</a:t>
            </a:r>
          </a:p>
          <a:p>
            <a:pPr marL="0" indent="0">
              <a:buNone/>
            </a:pPr>
            <a:endParaRPr lang="en-US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b="0" i="0" dirty="0"/>
              <a:t>Test the robustness of the AI in handling various game scenarios.</a:t>
            </a:r>
            <a:endParaRPr lang="en-US" dirty="0"/>
          </a:p>
        </p:txBody>
      </p:sp>
      <p:pic>
        <p:nvPicPr>
          <p:cNvPr id="18" name="Picture Placeholder 17" descr="Close Up of a chess board">
            <a:extLst>
              <a:ext uri="{FF2B5EF4-FFF2-40B4-BE49-F238E27FC236}">
                <a16:creationId xmlns:a16="http://schemas.microsoft.com/office/drawing/2014/main" id="{5321AB55-5509-4588-ABEC-5DFF2EFF6B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" b="33"/>
          <a:stretch/>
        </p:blipFill>
        <p:spPr>
          <a:xfrm>
            <a:off x="7331075" y="0"/>
            <a:ext cx="4860925" cy="6132945"/>
          </a:xfr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4D73EFD-BA26-43EF-A3B9-C2877D8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956CA31-B2B5-93F0-F14C-42E67462D9C5}"/>
              </a:ext>
            </a:extLst>
          </p:cNvPr>
          <p:cNvSpPr/>
          <p:nvPr/>
        </p:nvSpPr>
        <p:spPr>
          <a:xfrm>
            <a:off x="1102360" y="2564130"/>
            <a:ext cx="53848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822A89-A4A3-2AE8-3D55-108B5C77EED4}"/>
              </a:ext>
            </a:extLst>
          </p:cNvPr>
          <p:cNvSpPr/>
          <p:nvPr/>
        </p:nvSpPr>
        <p:spPr>
          <a:xfrm>
            <a:off x="1102360" y="3401695"/>
            <a:ext cx="53848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3EB9235-C42D-9ADF-F703-33F5F6207B88}"/>
              </a:ext>
            </a:extLst>
          </p:cNvPr>
          <p:cNvSpPr/>
          <p:nvPr/>
        </p:nvSpPr>
        <p:spPr>
          <a:xfrm>
            <a:off x="1102360" y="4239260"/>
            <a:ext cx="53848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4F0A87-7D10-1F70-D1F9-DDD8ED106456}"/>
              </a:ext>
            </a:extLst>
          </p:cNvPr>
          <p:cNvSpPr/>
          <p:nvPr/>
        </p:nvSpPr>
        <p:spPr>
          <a:xfrm>
            <a:off x="1102360" y="5261292"/>
            <a:ext cx="53848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975477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806A6F-3B78-4957-BAA5-95F2FE58D1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275531-F059-4661-BC99-5916D631280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1E232BF-B213-4F24-BBD3-1528B29F127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581</TotalTime>
  <Words>199</Words>
  <Application>Microsoft Office PowerPoint</Application>
  <PresentationFormat>Widescreen</PresentationFormat>
  <Paragraphs>38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Aller</vt:lpstr>
      <vt:lpstr>Arial</vt:lpstr>
      <vt:lpstr>Calibri</vt:lpstr>
      <vt:lpstr>Gill Sans MT</vt:lpstr>
      <vt:lpstr>Söhne</vt:lpstr>
      <vt:lpstr>Gallery</vt:lpstr>
      <vt:lpstr>Chess Artificial Intelligence</vt:lpstr>
      <vt:lpstr>Project TOPIC</vt:lpstr>
      <vt:lpstr>Statement of Project Objectives</vt:lpstr>
      <vt:lpstr>PowerPoint Presentation</vt:lpstr>
      <vt:lpstr>Deliverables    </vt:lpstr>
      <vt:lpstr>Evaluation 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Baroque Chess Artificial Intelligence</dc:title>
  <dc:creator>Abburi, Rohith</dc:creator>
  <cp:lastModifiedBy>akhilpingali1996@gmail.com</cp:lastModifiedBy>
  <cp:revision>6</cp:revision>
  <dcterms:created xsi:type="dcterms:W3CDTF">2023-11-15T23:49:05Z</dcterms:created>
  <dcterms:modified xsi:type="dcterms:W3CDTF">2023-12-02T04:29:19Z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