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Corbel" panose="020B0503020204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4bZRylRH6Z15L9Z8wr9l2DhTD/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2D6396-0616-496E-8FEF-526ACBE5557A}">
  <a:tblStyle styleId="{4B2D6396-0616-496E-8FEF-526ACBE5557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BF0"/>
          </a:solidFill>
        </a:fill>
      </a:tcStyle>
    </a:wholeTbl>
    <a:band1H>
      <a:tcTxStyle/>
      <a:tcStyle>
        <a:tcBdr/>
        <a:fill>
          <a:solidFill>
            <a:srgbClr val="CDD5E0"/>
          </a:solidFill>
        </a:fill>
      </a:tcStyle>
    </a:band1H>
    <a:band2H>
      <a:tcTxStyle/>
      <a:tcStyle>
        <a:tcBdr/>
      </a:tcStyle>
    </a:band2H>
    <a:band1V>
      <a:tcTxStyle/>
      <a:tcStyle>
        <a:tcBdr/>
        <a:fill>
          <a:solidFill>
            <a:srgbClr val="CDD5E0"/>
          </a:solidFill>
        </a:fill>
      </a:tcStyle>
    </a:band1V>
    <a:band2V>
      <a:tcTxStyle/>
      <a:tcStyle>
        <a:tcBdr/>
      </a:tcStyle>
    </a:band2V>
    <a:lastCol>
      <a:tcTxStyle b="on" i="off">
        <a:font>
          <a:latin typeface="Calibri"/>
          <a:ea typeface="Calibri"/>
          <a:cs typeface="Calibri"/>
        </a:font>
        <a:schemeClr val="lt1"/>
      </a:tcTxStyle>
      <a:tcStyle>
        <a:tcBdr/>
        <a:fill>
          <a:solidFill>
            <a:schemeClr val="accent5"/>
          </a:solidFill>
        </a:fill>
      </a:tcStyle>
    </a:lastCol>
    <a:firstCol>
      <a:tcTxStyle b="on" i="off">
        <a:font>
          <a:latin typeface="Calibri"/>
          <a:ea typeface="Calibri"/>
          <a:cs typeface="Calibri"/>
        </a:font>
        <a:schemeClr val="lt1"/>
      </a:tcTxStyle>
      <a:tcStyle>
        <a:tcBdr/>
        <a:fill>
          <a:solidFill>
            <a:schemeClr val="accent5"/>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5"/>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5"/>
          </a:solidFill>
        </a:fill>
      </a:tcStyle>
    </a:firstRow>
    <a:neCell>
      <a:tcTxStyle/>
      <a:tcStyle>
        <a:tcBdr/>
      </a:tcStyle>
    </a:neCell>
    <a:nwCell>
      <a:tcTxStyle/>
      <a:tcStyle>
        <a:tcBdr/>
      </a:tcStyle>
    </a:nwCell>
  </a:tblStyle>
  <a:tblStyle styleId="{7E9E39C0-FB62-4A2D-A48E-437A5360FDFF}"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9EC"/>
          </a:solidFill>
        </a:fill>
      </a:tcStyle>
    </a:wholeTbl>
    <a:band1H>
      <a:tcTxStyle/>
      <a:tcStyle>
        <a:tcBdr/>
        <a:fill>
          <a:solidFill>
            <a:srgbClr val="CBD0D6"/>
          </a:solidFill>
        </a:fill>
      </a:tcStyle>
    </a:band1H>
    <a:band2H>
      <a:tcTxStyle/>
      <a:tcStyle>
        <a:tcBdr/>
      </a:tcStyle>
    </a:band2H>
    <a:band1V>
      <a:tcTxStyle/>
      <a:tcStyle>
        <a:tcBdr/>
        <a:fill>
          <a:solidFill>
            <a:srgbClr val="CBD0D6"/>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22"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4" name="Google Shape;33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3" name="Google Shape;343;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6" name="Google Shape;356;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5" name="Google Shape;36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4" name="Google Shape;374;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7" name="Google Shape;387;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6" name="Google Shape;396;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5" name="Google Shape;405;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4" name="Google Shape;414;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4" name="Google Shape;29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3" name="Google Shape;30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2" name="Google Shape;31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5" name="Google Shape;32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_02">
  <p:cSld name="Title Slide_02">
    <p:spTree>
      <p:nvGrpSpPr>
        <p:cNvPr id="1" name="Shape 15"/>
        <p:cNvGrpSpPr/>
        <p:nvPr/>
      </p:nvGrpSpPr>
      <p:grpSpPr>
        <a:xfrm>
          <a:off x="0" y="0"/>
          <a:ext cx="0" cy="0"/>
          <a:chOff x="0" y="0"/>
          <a:chExt cx="0" cy="0"/>
        </a:xfrm>
      </p:grpSpPr>
      <p:sp>
        <p:nvSpPr>
          <p:cNvPr id="16" name="Google Shape;16;p21"/>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 name="Google Shape;17;p21"/>
          <p:cNvSpPr txBox="1">
            <a:spLocks noGrp="1"/>
          </p:cNvSpPr>
          <p:nvPr>
            <p:ph type="ctrTitle"/>
          </p:nvPr>
        </p:nvSpPr>
        <p:spPr>
          <a:xfrm>
            <a:off x="6343650" y="2173288"/>
            <a:ext cx="5143500" cy="2090808"/>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5400"/>
              <a:buFont typeface="Corbel"/>
              <a:buNone/>
              <a:defRPr sz="5400" b="1"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1"/>
          <p:cNvSpPr txBox="1">
            <a:spLocks noGrp="1"/>
          </p:cNvSpPr>
          <p:nvPr>
            <p:ph type="subTitle" idx="1"/>
          </p:nvPr>
        </p:nvSpPr>
        <p:spPr>
          <a:xfrm>
            <a:off x="6343650" y="4279971"/>
            <a:ext cx="5143500" cy="503167"/>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1800"/>
              <a:buNone/>
              <a:defRPr sz="1800" b="0" cap="none">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21"/>
          <p:cNvSpPr>
            <a:spLocks noGrp="1"/>
          </p:cNvSpPr>
          <p:nvPr>
            <p:ph type="pic" idx="2"/>
          </p:nvPr>
        </p:nvSpPr>
        <p:spPr>
          <a:xfrm>
            <a:off x="710812" y="728545"/>
            <a:ext cx="5305661" cy="5305661"/>
          </a:xfrm>
          <a:prstGeom prst="ellipse">
            <a:avLst/>
          </a:prstGeom>
          <a:solidFill>
            <a:schemeClr val="lt2"/>
          </a:solidFill>
          <a:ln>
            <a:noFill/>
          </a:ln>
        </p:spPr>
      </p:sp>
      <p:grpSp>
        <p:nvGrpSpPr>
          <p:cNvPr id="20" name="Google Shape;20;p21"/>
          <p:cNvGrpSpPr/>
          <p:nvPr/>
        </p:nvGrpSpPr>
        <p:grpSpPr>
          <a:xfrm>
            <a:off x="-1728305" y="-2049517"/>
            <a:ext cx="8917229" cy="10769768"/>
            <a:chOff x="11114088" y="2241550"/>
            <a:chExt cx="1905000" cy="2354263"/>
          </a:xfrm>
        </p:grpSpPr>
        <p:sp>
          <p:nvSpPr>
            <p:cNvPr id="21" name="Google Shape;21;p21"/>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1">
                <a:alpha val="15686"/>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22;p21"/>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1">
                <a:alpha val="15686"/>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23" name="Google Shape;23;p21"/>
          <p:cNvPicPr preferRelativeResize="0"/>
          <p:nvPr/>
        </p:nvPicPr>
        <p:blipFill rotWithShape="1">
          <a:blip r:embed="rId2">
            <a:alphaModFix/>
          </a:blip>
          <a:srcRect/>
          <a:stretch/>
        </p:blipFill>
        <p:spPr>
          <a:xfrm>
            <a:off x="10015850" y="391862"/>
            <a:ext cx="1745251" cy="673365"/>
          </a:xfrm>
          <a:prstGeom prst="rect">
            <a:avLst/>
          </a:prstGeom>
          <a:noFill/>
          <a:ln>
            <a:noFill/>
          </a:ln>
        </p:spPr>
      </p:pic>
      <p:cxnSp>
        <p:nvCxnSpPr>
          <p:cNvPr id="24" name="Google Shape;24;p21"/>
          <p:cNvCxnSpPr/>
          <p:nvPr/>
        </p:nvCxnSpPr>
        <p:spPr>
          <a:xfrm>
            <a:off x="6469778" y="4233582"/>
            <a:ext cx="2532336"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Slide">
  <p:cSld name="Team Slide">
    <p:spTree>
      <p:nvGrpSpPr>
        <p:cNvPr id="1" name="Shape 120"/>
        <p:cNvGrpSpPr/>
        <p:nvPr/>
      </p:nvGrpSpPr>
      <p:grpSpPr>
        <a:xfrm>
          <a:off x="0" y="0"/>
          <a:ext cx="0" cy="0"/>
          <a:chOff x="0" y="0"/>
          <a:chExt cx="0" cy="0"/>
        </a:xfrm>
      </p:grpSpPr>
      <p:grpSp>
        <p:nvGrpSpPr>
          <p:cNvPr id="121" name="Google Shape;121;p30"/>
          <p:cNvGrpSpPr/>
          <p:nvPr/>
        </p:nvGrpSpPr>
        <p:grpSpPr>
          <a:xfrm rot="-2149226">
            <a:off x="7430044" y="-1843126"/>
            <a:ext cx="4436224" cy="5482435"/>
            <a:chOff x="11114088" y="2241550"/>
            <a:chExt cx="1905000" cy="2354263"/>
          </a:xfrm>
        </p:grpSpPr>
        <p:sp>
          <p:nvSpPr>
            <p:cNvPr id="122" name="Google Shape;122;p30"/>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30"/>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30"/>
            <p:cNvSpPr/>
            <p:nvPr/>
          </p:nvSpPr>
          <p:spPr>
            <a:xfrm>
              <a:off x="11728451" y="3071813"/>
              <a:ext cx="306388" cy="719138"/>
            </a:xfrm>
            <a:custGeom>
              <a:avLst/>
              <a:gdLst/>
              <a:ahLst/>
              <a:cxnLst/>
              <a:rect l="l" t="t" r="r" b="b"/>
              <a:pathLst>
                <a:path w="72" h="169" extrusionOk="0">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5" name="Google Shape;125;p30"/>
          <p:cNvSpPr/>
          <p:nvPr/>
        </p:nvSpPr>
        <p:spPr>
          <a:xfrm>
            <a:off x="954140" y="1698469"/>
            <a:ext cx="1729332" cy="1729332"/>
          </a:xfrm>
          <a:prstGeom prst="ellipse">
            <a:avLst/>
          </a:prstGeom>
          <a:solidFill>
            <a:schemeClr val="dk1">
              <a:alpha val="1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 name="Google Shape;126;p30"/>
          <p:cNvSpPr/>
          <p:nvPr/>
        </p:nvSpPr>
        <p:spPr>
          <a:xfrm>
            <a:off x="3807539" y="1698469"/>
            <a:ext cx="1729332" cy="1729332"/>
          </a:xfrm>
          <a:prstGeom prst="ellipse">
            <a:avLst/>
          </a:prstGeom>
          <a:solidFill>
            <a:schemeClr val="dk1">
              <a:alpha val="1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7" name="Google Shape;127;p30"/>
          <p:cNvSpPr/>
          <p:nvPr/>
        </p:nvSpPr>
        <p:spPr>
          <a:xfrm>
            <a:off x="6646275" y="1698469"/>
            <a:ext cx="1729332" cy="1729332"/>
          </a:xfrm>
          <a:prstGeom prst="ellipse">
            <a:avLst/>
          </a:prstGeom>
          <a:solidFill>
            <a:schemeClr val="dk1">
              <a:alpha val="1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8" name="Google Shape;128;p30"/>
          <p:cNvSpPr/>
          <p:nvPr/>
        </p:nvSpPr>
        <p:spPr>
          <a:xfrm>
            <a:off x="9498658" y="1698469"/>
            <a:ext cx="1729332" cy="1729332"/>
          </a:xfrm>
          <a:prstGeom prst="ellipse">
            <a:avLst/>
          </a:prstGeom>
          <a:solidFill>
            <a:schemeClr val="dk1">
              <a:alpha val="1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 name="Google Shape;129;p30"/>
          <p:cNvSpPr/>
          <p:nvPr/>
        </p:nvSpPr>
        <p:spPr>
          <a:xfrm>
            <a:off x="4011967" y="1778212"/>
            <a:ext cx="1320476" cy="362088"/>
          </a:xfrm>
          <a:custGeom>
            <a:avLst/>
            <a:gdLst/>
            <a:ahLst/>
            <a:cxnLst/>
            <a:rect l="l" t="t" r="r" b="b"/>
            <a:pathLst>
              <a:path w="1320476" h="362088" extrusionOk="0">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 name="Google Shape;130;p30"/>
          <p:cNvSpPr/>
          <p:nvPr/>
        </p:nvSpPr>
        <p:spPr>
          <a:xfrm>
            <a:off x="6850703" y="1778212"/>
            <a:ext cx="1320476" cy="362088"/>
          </a:xfrm>
          <a:custGeom>
            <a:avLst/>
            <a:gdLst/>
            <a:ahLst/>
            <a:cxnLst/>
            <a:rect l="l" t="t" r="r" b="b"/>
            <a:pathLst>
              <a:path w="1320476" h="362088" extrusionOk="0">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30"/>
          <p:cNvSpPr/>
          <p:nvPr/>
        </p:nvSpPr>
        <p:spPr>
          <a:xfrm>
            <a:off x="9703086" y="1778212"/>
            <a:ext cx="1320476" cy="362088"/>
          </a:xfrm>
          <a:custGeom>
            <a:avLst/>
            <a:gdLst/>
            <a:ahLst/>
            <a:cxnLst/>
            <a:rect l="l" t="t" r="r" b="b"/>
            <a:pathLst>
              <a:path w="1320476" h="362088" extrusionOk="0">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2" name="Google Shape;132;p30"/>
          <p:cNvSpPr/>
          <p:nvPr/>
        </p:nvSpPr>
        <p:spPr>
          <a:xfrm>
            <a:off x="1158568" y="1778212"/>
            <a:ext cx="1320476" cy="362088"/>
          </a:xfrm>
          <a:custGeom>
            <a:avLst/>
            <a:gdLst/>
            <a:ahLst/>
            <a:cxnLst/>
            <a:rect l="l" t="t" r="r" b="b"/>
            <a:pathLst>
              <a:path w="1320476" h="362088" extrusionOk="0">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3" name="Google Shape;133;p30"/>
          <p:cNvSpPr txBox="1">
            <a:spLocks noGrp="1"/>
          </p:cNvSpPr>
          <p:nvPr>
            <p:ph type="title"/>
          </p:nvPr>
        </p:nvSpPr>
        <p:spPr>
          <a:xfrm>
            <a:off x="515938" y="246621"/>
            <a:ext cx="11150600" cy="920336"/>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orbel"/>
              <a:buNone/>
              <a:defRPr sz="3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30"/>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5" name="Google Shape;135;p30"/>
          <p:cNvPicPr preferRelativeResize="0"/>
          <p:nvPr/>
        </p:nvPicPr>
        <p:blipFill rotWithShape="1">
          <a:blip r:embed="rId2">
            <a:alphaModFix/>
          </a:blip>
          <a:srcRect/>
          <a:stretch/>
        </p:blipFill>
        <p:spPr>
          <a:xfrm>
            <a:off x="472046" y="6261436"/>
            <a:ext cx="1073019" cy="414000"/>
          </a:xfrm>
          <a:prstGeom prst="rect">
            <a:avLst/>
          </a:prstGeom>
          <a:noFill/>
          <a:ln>
            <a:noFill/>
          </a:ln>
        </p:spPr>
      </p:pic>
      <p:sp>
        <p:nvSpPr>
          <p:cNvPr id="136" name="Google Shape;136;p30"/>
          <p:cNvSpPr/>
          <p:nvPr/>
        </p:nvSpPr>
        <p:spPr>
          <a:xfrm>
            <a:off x="11371669" y="6409397"/>
            <a:ext cx="280051" cy="280051"/>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 name="Google Shape;137;p30"/>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sp>
        <p:nvSpPr>
          <p:cNvPr id="138" name="Google Shape;138;p30"/>
          <p:cNvSpPr>
            <a:spLocks noGrp="1"/>
          </p:cNvSpPr>
          <p:nvPr>
            <p:ph type="pic" idx="2"/>
          </p:nvPr>
        </p:nvSpPr>
        <p:spPr>
          <a:xfrm>
            <a:off x="1103638" y="1848535"/>
            <a:ext cx="1430337" cy="1430337"/>
          </a:xfrm>
          <a:prstGeom prst="ellipse">
            <a:avLst/>
          </a:prstGeom>
          <a:solidFill>
            <a:schemeClr val="lt2"/>
          </a:solidFill>
          <a:ln>
            <a:noFill/>
          </a:ln>
        </p:spPr>
      </p:sp>
      <p:sp>
        <p:nvSpPr>
          <p:cNvPr id="139" name="Google Shape;139;p30"/>
          <p:cNvSpPr>
            <a:spLocks noGrp="1"/>
          </p:cNvSpPr>
          <p:nvPr>
            <p:ph type="pic" idx="3"/>
          </p:nvPr>
        </p:nvSpPr>
        <p:spPr>
          <a:xfrm>
            <a:off x="3957037" y="1848535"/>
            <a:ext cx="1430337" cy="1430337"/>
          </a:xfrm>
          <a:prstGeom prst="ellipse">
            <a:avLst/>
          </a:prstGeom>
          <a:solidFill>
            <a:schemeClr val="lt2"/>
          </a:solidFill>
          <a:ln>
            <a:noFill/>
          </a:ln>
        </p:spPr>
      </p:sp>
      <p:sp>
        <p:nvSpPr>
          <p:cNvPr id="140" name="Google Shape;140;p30"/>
          <p:cNvSpPr>
            <a:spLocks noGrp="1"/>
          </p:cNvSpPr>
          <p:nvPr>
            <p:ph type="pic" idx="4"/>
          </p:nvPr>
        </p:nvSpPr>
        <p:spPr>
          <a:xfrm>
            <a:off x="6795773" y="1848535"/>
            <a:ext cx="1430337" cy="1430337"/>
          </a:xfrm>
          <a:prstGeom prst="ellipse">
            <a:avLst/>
          </a:prstGeom>
          <a:solidFill>
            <a:schemeClr val="lt2"/>
          </a:solidFill>
          <a:ln>
            <a:noFill/>
          </a:ln>
        </p:spPr>
      </p:sp>
      <p:sp>
        <p:nvSpPr>
          <p:cNvPr id="141" name="Google Shape;141;p30"/>
          <p:cNvSpPr>
            <a:spLocks noGrp="1"/>
          </p:cNvSpPr>
          <p:nvPr>
            <p:ph type="pic" idx="5"/>
          </p:nvPr>
        </p:nvSpPr>
        <p:spPr>
          <a:xfrm>
            <a:off x="9648156" y="1848535"/>
            <a:ext cx="1430337" cy="1430337"/>
          </a:xfrm>
          <a:prstGeom prst="ellipse">
            <a:avLst/>
          </a:prstGeom>
          <a:solidFill>
            <a:schemeClr val="lt2"/>
          </a:solidFill>
          <a:ln>
            <a:noFill/>
          </a:ln>
        </p:spPr>
      </p:sp>
      <p:sp>
        <p:nvSpPr>
          <p:cNvPr id="142" name="Google Shape;142;p30"/>
          <p:cNvSpPr txBox="1">
            <a:spLocks noGrp="1"/>
          </p:cNvSpPr>
          <p:nvPr>
            <p:ph type="body" idx="1"/>
          </p:nvPr>
        </p:nvSpPr>
        <p:spPr>
          <a:xfrm>
            <a:off x="524454" y="4052306"/>
            <a:ext cx="2588705" cy="1749005"/>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30"/>
          <p:cNvSpPr txBox="1">
            <a:spLocks noGrp="1"/>
          </p:cNvSpPr>
          <p:nvPr>
            <p:ph type="body" idx="6"/>
          </p:nvPr>
        </p:nvSpPr>
        <p:spPr>
          <a:xfrm>
            <a:off x="524454" y="3539268"/>
            <a:ext cx="2588705" cy="49538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rgbClr val="0D1D51"/>
              </a:buClr>
              <a:buSzPts val="1600"/>
              <a:buNone/>
              <a:defRPr sz="1600" b="1" cap="none">
                <a:solidFill>
                  <a:srgbClr val="0D1D51"/>
                </a:solidFill>
                <a:latin typeface="Corbel"/>
                <a:ea typeface="Corbel"/>
                <a:cs typeface="Corbel"/>
                <a:sym typeface="Corbel"/>
              </a:defRPr>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4" name="Google Shape;144;p30"/>
          <p:cNvSpPr txBox="1">
            <a:spLocks noGrp="1"/>
          </p:cNvSpPr>
          <p:nvPr>
            <p:ph type="body" idx="7"/>
          </p:nvPr>
        </p:nvSpPr>
        <p:spPr>
          <a:xfrm>
            <a:off x="3377853" y="4052306"/>
            <a:ext cx="2588705" cy="1749005"/>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30"/>
          <p:cNvSpPr txBox="1">
            <a:spLocks noGrp="1"/>
          </p:cNvSpPr>
          <p:nvPr>
            <p:ph type="body" idx="8"/>
          </p:nvPr>
        </p:nvSpPr>
        <p:spPr>
          <a:xfrm>
            <a:off x="3377853" y="3539268"/>
            <a:ext cx="2588705" cy="49538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rgbClr val="0D1D51"/>
              </a:buClr>
              <a:buSzPts val="1600"/>
              <a:buNone/>
              <a:defRPr sz="1600" b="1" cap="none">
                <a:solidFill>
                  <a:srgbClr val="0D1D51"/>
                </a:solidFill>
                <a:latin typeface="Corbel"/>
                <a:ea typeface="Corbel"/>
                <a:cs typeface="Corbel"/>
                <a:sym typeface="Corbel"/>
              </a:defRPr>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30"/>
          <p:cNvSpPr txBox="1">
            <a:spLocks noGrp="1"/>
          </p:cNvSpPr>
          <p:nvPr>
            <p:ph type="body" idx="9"/>
          </p:nvPr>
        </p:nvSpPr>
        <p:spPr>
          <a:xfrm>
            <a:off x="6216589" y="4052306"/>
            <a:ext cx="2588705" cy="1749005"/>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p30"/>
          <p:cNvSpPr txBox="1">
            <a:spLocks noGrp="1"/>
          </p:cNvSpPr>
          <p:nvPr>
            <p:ph type="body" idx="13"/>
          </p:nvPr>
        </p:nvSpPr>
        <p:spPr>
          <a:xfrm>
            <a:off x="6216589" y="3539268"/>
            <a:ext cx="2588705" cy="49538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rgbClr val="0D1D51"/>
              </a:buClr>
              <a:buSzPts val="1600"/>
              <a:buNone/>
              <a:defRPr sz="1600" b="1" cap="none">
                <a:solidFill>
                  <a:srgbClr val="0D1D51"/>
                </a:solidFill>
                <a:latin typeface="Corbel"/>
                <a:ea typeface="Corbel"/>
                <a:cs typeface="Corbel"/>
                <a:sym typeface="Corbel"/>
              </a:defRPr>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30"/>
          <p:cNvSpPr txBox="1">
            <a:spLocks noGrp="1"/>
          </p:cNvSpPr>
          <p:nvPr>
            <p:ph type="body" idx="14"/>
          </p:nvPr>
        </p:nvSpPr>
        <p:spPr>
          <a:xfrm>
            <a:off x="9068972" y="4052306"/>
            <a:ext cx="2588705" cy="1749005"/>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30"/>
          <p:cNvSpPr txBox="1">
            <a:spLocks noGrp="1"/>
          </p:cNvSpPr>
          <p:nvPr>
            <p:ph type="body" idx="15"/>
          </p:nvPr>
        </p:nvSpPr>
        <p:spPr>
          <a:xfrm>
            <a:off x="9068972" y="3539268"/>
            <a:ext cx="2588705" cy="49538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rgbClr val="0D1D51"/>
              </a:buClr>
              <a:buSzPts val="1600"/>
              <a:buNone/>
              <a:defRPr sz="1600" b="1" cap="none">
                <a:solidFill>
                  <a:srgbClr val="0D1D51"/>
                </a:solidFill>
                <a:latin typeface="Corbel"/>
                <a:ea typeface="Corbel"/>
                <a:cs typeface="Corbel"/>
                <a:sym typeface="Corbel"/>
              </a:defRPr>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 You 01">
  <p:cSld name="Thank You 01">
    <p:spTree>
      <p:nvGrpSpPr>
        <p:cNvPr id="1" name="Shape 150"/>
        <p:cNvGrpSpPr/>
        <p:nvPr/>
      </p:nvGrpSpPr>
      <p:grpSpPr>
        <a:xfrm>
          <a:off x="0" y="0"/>
          <a:ext cx="0" cy="0"/>
          <a:chOff x="0" y="0"/>
          <a:chExt cx="0" cy="0"/>
        </a:xfrm>
      </p:grpSpPr>
      <p:sp>
        <p:nvSpPr>
          <p:cNvPr id="151" name="Google Shape;151;p31"/>
          <p:cNvSpPr txBox="1">
            <a:spLocks noGrp="1"/>
          </p:cNvSpPr>
          <p:nvPr>
            <p:ph type="subTitle" idx="1"/>
          </p:nvPr>
        </p:nvSpPr>
        <p:spPr>
          <a:xfrm>
            <a:off x="7002130" y="4484691"/>
            <a:ext cx="4540440" cy="503167"/>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1600"/>
              <a:buNone/>
              <a:defRPr sz="1600" b="0" cap="none">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2" name="Google Shape;152;p31"/>
          <p:cNvSpPr>
            <a:spLocks noGrp="1"/>
          </p:cNvSpPr>
          <p:nvPr>
            <p:ph type="pic" idx="2"/>
          </p:nvPr>
        </p:nvSpPr>
        <p:spPr>
          <a:xfrm>
            <a:off x="710812" y="728545"/>
            <a:ext cx="5305661" cy="5305661"/>
          </a:xfrm>
          <a:prstGeom prst="ellipse">
            <a:avLst/>
          </a:prstGeom>
          <a:solidFill>
            <a:schemeClr val="lt2"/>
          </a:solidFill>
          <a:ln>
            <a:noFill/>
          </a:ln>
        </p:spPr>
      </p:sp>
      <p:grpSp>
        <p:nvGrpSpPr>
          <p:cNvPr id="153" name="Google Shape;153;p31"/>
          <p:cNvGrpSpPr/>
          <p:nvPr/>
        </p:nvGrpSpPr>
        <p:grpSpPr>
          <a:xfrm>
            <a:off x="-1728305" y="-2049517"/>
            <a:ext cx="8917229" cy="10769768"/>
            <a:chOff x="11114088" y="2241550"/>
            <a:chExt cx="1905000" cy="2354263"/>
          </a:xfrm>
        </p:grpSpPr>
        <p:sp>
          <p:nvSpPr>
            <p:cNvPr id="154" name="Google Shape;154;p31"/>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9098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31"/>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9098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56" name="Google Shape;156;p31"/>
          <p:cNvPicPr preferRelativeResize="0"/>
          <p:nvPr/>
        </p:nvPicPr>
        <p:blipFill rotWithShape="1">
          <a:blip r:embed="rId2">
            <a:alphaModFix/>
          </a:blip>
          <a:srcRect/>
          <a:stretch/>
        </p:blipFill>
        <p:spPr>
          <a:xfrm>
            <a:off x="6372999" y="1844881"/>
            <a:ext cx="1745251" cy="673365"/>
          </a:xfrm>
          <a:prstGeom prst="rect">
            <a:avLst/>
          </a:prstGeom>
          <a:noFill/>
          <a:ln>
            <a:noFill/>
          </a:ln>
        </p:spPr>
      </p:pic>
      <p:cxnSp>
        <p:nvCxnSpPr>
          <p:cNvPr id="157" name="Google Shape;157;p31"/>
          <p:cNvCxnSpPr/>
          <p:nvPr/>
        </p:nvCxnSpPr>
        <p:spPr>
          <a:xfrm>
            <a:off x="6469778" y="4233582"/>
            <a:ext cx="2532336" cy="0"/>
          </a:xfrm>
          <a:prstGeom prst="straightConnector1">
            <a:avLst/>
          </a:prstGeom>
          <a:noFill/>
          <a:ln w="9525" cap="flat" cmpd="sng">
            <a:solidFill>
              <a:schemeClr val="accent1"/>
            </a:solidFill>
            <a:prstDash val="solid"/>
            <a:miter lim="800000"/>
            <a:headEnd type="none" w="sm" len="sm"/>
            <a:tailEnd type="none" w="sm" len="sm"/>
          </a:ln>
        </p:spPr>
      </p:cxnSp>
      <p:sp>
        <p:nvSpPr>
          <p:cNvPr id="158" name="Google Shape;158;p31"/>
          <p:cNvSpPr txBox="1">
            <a:spLocks noGrp="1"/>
          </p:cNvSpPr>
          <p:nvPr>
            <p:ph type="body" idx="3"/>
          </p:nvPr>
        </p:nvSpPr>
        <p:spPr>
          <a:xfrm>
            <a:off x="7002320" y="5012635"/>
            <a:ext cx="4533900" cy="50323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b="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59" name="Google Shape;159;p31" descr="Envelope"/>
          <p:cNvPicPr preferRelativeResize="0"/>
          <p:nvPr/>
        </p:nvPicPr>
        <p:blipFill rotWithShape="1">
          <a:blip r:embed="rId3">
            <a:alphaModFix/>
          </a:blip>
          <a:srcRect/>
          <a:stretch/>
        </p:blipFill>
        <p:spPr>
          <a:xfrm>
            <a:off x="6541475" y="4452337"/>
            <a:ext cx="387795" cy="387795"/>
          </a:xfrm>
          <a:prstGeom prst="rect">
            <a:avLst/>
          </a:prstGeom>
          <a:noFill/>
          <a:ln>
            <a:noFill/>
          </a:ln>
        </p:spPr>
      </p:pic>
      <p:pic>
        <p:nvPicPr>
          <p:cNvPr id="160" name="Google Shape;160;p31" descr="Network"/>
          <p:cNvPicPr preferRelativeResize="0"/>
          <p:nvPr/>
        </p:nvPicPr>
        <p:blipFill rotWithShape="1">
          <a:blip r:embed="rId4">
            <a:alphaModFix/>
          </a:blip>
          <a:srcRect/>
          <a:stretch/>
        </p:blipFill>
        <p:spPr>
          <a:xfrm>
            <a:off x="6522084" y="4925640"/>
            <a:ext cx="426575" cy="426575"/>
          </a:xfrm>
          <a:prstGeom prst="rect">
            <a:avLst/>
          </a:prstGeom>
          <a:noFill/>
          <a:ln>
            <a:noFill/>
          </a:ln>
        </p:spPr>
      </p:pic>
      <p:sp>
        <p:nvSpPr>
          <p:cNvPr id="161" name="Google Shape;161;p31"/>
          <p:cNvSpPr txBox="1">
            <a:spLocks noGrp="1"/>
          </p:cNvSpPr>
          <p:nvPr>
            <p:ph type="title"/>
          </p:nvPr>
        </p:nvSpPr>
        <p:spPr>
          <a:xfrm>
            <a:off x="6469778" y="3429000"/>
            <a:ext cx="5011410" cy="65144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1"/>
              </a:buClr>
              <a:buSzPts val="6000"/>
              <a:buFont typeface="Corbel"/>
              <a:buNone/>
              <a:defRPr sz="6000" b="1"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62"/>
        <p:cNvGrpSpPr/>
        <p:nvPr/>
      </p:nvGrpSpPr>
      <p:grpSpPr>
        <a:xfrm>
          <a:off x="0" y="0"/>
          <a:ext cx="0" cy="0"/>
          <a:chOff x="0" y="0"/>
          <a:chExt cx="0" cy="0"/>
        </a:xfrm>
      </p:grpSpPr>
      <p:sp>
        <p:nvSpPr>
          <p:cNvPr id="163" name="Google Shape;163;p32"/>
          <p:cNvSpPr/>
          <p:nvPr/>
        </p:nvSpPr>
        <p:spPr>
          <a:xfrm>
            <a:off x="0" y="0"/>
            <a:ext cx="1219200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4" name="Google Shape;164;p32"/>
          <p:cNvSpPr/>
          <p:nvPr/>
        </p:nvSpPr>
        <p:spPr>
          <a:xfrm>
            <a:off x="754010" y="708293"/>
            <a:ext cx="5334029" cy="5334029"/>
          </a:xfrm>
          <a:prstGeom prst="ellipse">
            <a:avLst/>
          </a:prstGeom>
          <a:solidFill>
            <a:schemeClr val="lt1">
              <a:alpha val="1568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5" name="Google Shape;165;p32"/>
          <p:cNvSpPr txBox="1">
            <a:spLocks noGrp="1"/>
          </p:cNvSpPr>
          <p:nvPr>
            <p:ph type="ctrTitle"/>
          </p:nvPr>
        </p:nvSpPr>
        <p:spPr>
          <a:xfrm>
            <a:off x="6343650" y="2173288"/>
            <a:ext cx="5143500" cy="2090808"/>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5400"/>
              <a:buFont typeface="Corbel"/>
              <a:buNone/>
              <a:defRPr sz="5400" b="1"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6" name="Google Shape;166;p32"/>
          <p:cNvSpPr txBox="1">
            <a:spLocks noGrp="1"/>
          </p:cNvSpPr>
          <p:nvPr>
            <p:ph type="subTitle" idx="1"/>
          </p:nvPr>
        </p:nvSpPr>
        <p:spPr>
          <a:xfrm>
            <a:off x="6343650" y="4279971"/>
            <a:ext cx="5143500" cy="503167"/>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1800"/>
              <a:buNone/>
              <a:defRPr sz="1800" b="0" cap="none">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167" name="Google Shape;167;p32"/>
          <p:cNvGrpSpPr/>
          <p:nvPr/>
        </p:nvGrpSpPr>
        <p:grpSpPr>
          <a:xfrm>
            <a:off x="-1728305" y="-2049517"/>
            <a:ext cx="8917229" cy="10769768"/>
            <a:chOff x="11114088" y="2241550"/>
            <a:chExt cx="1905000" cy="2354263"/>
          </a:xfrm>
        </p:grpSpPr>
        <p:sp>
          <p:nvSpPr>
            <p:cNvPr id="168" name="Google Shape;168;p32"/>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1">
                <a:alpha val="15686"/>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32"/>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1">
                <a:alpha val="15686"/>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70" name="Google Shape;170;p32"/>
          <p:cNvPicPr preferRelativeResize="0"/>
          <p:nvPr/>
        </p:nvPicPr>
        <p:blipFill rotWithShape="1">
          <a:blip r:embed="rId2">
            <a:alphaModFix/>
          </a:blip>
          <a:srcRect/>
          <a:stretch/>
        </p:blipFill>
        <p:spPr>
          <a:xfrm>
            <a:off x="10015850" y="391862"/>
            <a:ext cx="1745251" cy="673365"/>
          </a:xfrm>
          <a:prstGeom prst="rect">
            <a:avLst/>
          </a:prstGeom>
          <a:noFill/>
          <a:ln>
            <a:noFill/>
          </a:ln>
        </p:spPr>
      </p:pic>
      <p:cxnSp>
        <p:nvCxnSpPr>
          <p:cNvPr id="171" name="Google Shape;171;p32"/>
          <p:cNvCxnSpPr/>
          <p:nvPr/>
        </p:nvCxnSpPr>
        <p:spPr>
          <a:xfrm>
            <a:off x="6469778" y="4233582"/>
            <a:ext cx="2532336"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72"/>
        <p:cNvGrpSpPr/>
        <p:nvPr/>
      </p:nvGrpSpPr>
      <p:grpSpPr>
        <a:xfrm>
          <a:off x="0" y="0"/>
          <a:ext cx="0" cy="0"/>
          <a:chOff x="0" y="0"/>
          <a:chExt cx="0" cy="0"/>
        </a:xfrm>
      </p:grpSpPr>
      <p:sp>
        <p:nvSpPr>
          <p:cNvPr id="173" name="Google Shape;173;p33"/>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4" name="Google Shape;174;p33"/>
          <p:cNvSpPr txBox="1">
            <a:spLocks noGrp="1"/>
          </p:cNvSpPr>
          <p:nvPr>
            <p:ph type="title"/>
          </p:nvPr>
        </p:nvSpPr>
        <p:spPr>
          <a:xfrm>
            <a:off x="831850" y="182563"/>
            <a:ext cx="10515600" cy="940181"/>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4000"/>
              <a:buFont typeface="Corbel"/>
              <a:buNone/>
              <a:defRPr sz="4000" b="1"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75" name="Google Shape;175;p33"/>
          <p:cNvPicPr preferRelativeResize="0"/>
          <p:nvPr/>
        </p:nvPicPr>
        <p:blipFill rotWithShape="1">
          <a:blip r:embed="rId2">
            <a:alphaModFix/>
          </a:blip>
          <a:srcRect/>
          <a:stretch/>
        </p:blipFill>
        <p:spPr>
          <a:xfrm>
            <a:off x="469638" y="6260507"/>
            <a:ext cx="1075427" cy="414929"/>
          </a:xfrm>
          <a:prstGeom prst="rect">
            <a:avLst/>
          </a:prstGeom>
          <a:noFill/>
          <a:ln>
            <a:noFill/>
          </a:ln>
        </p:spPr>
      </p:pic>
      <p:sp>
        <p:nvSpPr>
          <p:cNvPr id="176" name="Google Shape;176;p33"/>
          <p:cNvSpPr/>
          <p:nvPr/>
        </p:nvSpPr>
        <p:spPr>
          <a:xfrm>
            <a:off x="11371669" y="6409397"/>
            <a:ext cx="280051" cy="28005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7" name="Google Shape;177;p33"/>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rgbClr val="2C567A"/>
                </a:solidFill>
                <a:latin typeface="Calibri"/>
                <a:ea typeface="Calibri"/>
                <a:cs typeface="Calibri"/>
                <a:sym typeface="Calibri"/>
              </a:defRPr>
            </a:lvl1pPr>
            <a:lvl2pPr marL="0" lvl="1" indent="0" algn="ctr">
              <a:spcBef>
                <a:spcPts val="0"/>
              </a:spcBef>
              <a:buNone/>
              <a:defRPr sz="900">
                <a:solidFill>
                  <a:srgbClr val="2C567A"/>
                </a:solidFill>
                <a:latin typeface="Calibri"/>
                <a:ea typeface="Calibri"/>
                <a:cs typeface="Calibri"/>
                <a:sym typeface="Calibri"/>
              </a:defRPr>
            </a:lvl2pPr>
            <a:lvl3pPr marL="0" lvl="2" indent="0" algn="ctr">
              <a:spcBef>
                <a:spcPts val="0"/>
              </a:spcBef>
              <a:buNone/>
              <a:defRPr sz="900">
                <a:solidFill>
                  <a:srgbClr val="2C567A"/>
                </a:solidFill>
                <a:latin typeface="Calibri"/>
                <a:ea typeface="Calibri"/>
                <a:cs typeface="Calibri"/>
                <a:sym typeface="Calibri"/>
              </a:defRPr>
            </a:lvl3pPr>
            <a:lvl4pPr marL="0" lvl="3" indent="0" algn="ctr">
              <a:spcBef>
                <a:spcPts val="0"/>
              </a:spcBef>
              <a:buNone/>
              <a:defRPr sz="900">
                <a:solidFill>
                  <a:srgbClr val="2C567A"/>
                </a:solidFill>
                <a:latin typeface="Calibri"/>
                <a:ea typeface="Calibri"/>
                <a:cs typeface="Calibri"/>
                <a:sym typeface="Calibri"/>
              </a:defRPr>
            </a:lvl4pPr>
            <a:lvl5pPr marL="0" lvl="4" indent="0" algn="ctr">
              <a:spcBef>
                <a:spcPts val="0"/>
              </a:spcBef>
              <a:buNone/>
              <a:defRPr sz="900">
                <a:solidFill>
                  <a:srgbClr val="2C567A"/>
                </a:solidFill>
                <a:latin typeface="Calibri"/>
                <a:ea typeface="Calibri"/>
                <a:cs typeface="Calibri"/>
                <a:sym typeface="Calibri"/>
              </a:defRPr>
            </a:lvl5pPr>
            <a:lvl6pPr marL="0" lvl="5" indent="0" algn="ctr">
              <a:spcBef>
                <a:spcPts val="0"/>
              </a:spcBef>
              <a:buNone/>
              <a:defRPr sz="900">
                <a:solidFill>
                  <a:srgbClr val="2C567A"/>
                </a:solidFill>
                <a:latin typeface="Calibri"/>
                <a:ea typeface="Calibri"/>
                <a:cs typeface="Calibri"/>
                <a:sym typeface="Calibri"/>
              </a:defRPr>
            </a:lvl6pPr>
            <a:lvl7pPr marL="0" lvl="6" indent="0" algn="ctr">
              <a:spcBef>
                <a:spcPts val="0"/>
              </a:spcBef>
              <a:buNone/>
              <a:defRPr sz="900">
                <a:solidFill>
                  <a:srgbClr val="2C567A"/>
                </a:solidFill>
                <a:latin typeface="Calibri"/>
                <a:ea typeface="Calibri"/>
                <a:cs typeface="Calibri"/>
                <a:sym typeface="Calibri"/>
              </a:defRPr>
            </a:lvl7pPr>
            <a:lvl8pPr marL="0" lvl="7" indent="0" algn="ctr">
              <a:spcBef>
                <a:spcPts val="0"/>
              </a:spcBef>
              <a:buNone/>
              <a:defRPr sz="900">
                <a:solidFill>
                  <a:srgbClr val="2C567A"/>
                </a:solidFill>
                <a:latin typeface="Calibri"/>
                <a:ea typeface="Calibri"/>
                <a:cs typeface="Calibri"/>
                <a:sym typeface="Calibri"/>
              </a:defRPr>
            </a:lvl8pPr>
            <a:lvl9pPr marL="0" lvl="8" indent="0" algn="ctr">
              <a:spcBef>
                <a:spcPts val="0"/>
              </a:spcBef>
              <a:buNone/>
              <a:defRPr sz="900">
                <a:solidFill>
                  <a:srgbClr val="2C567A"/>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grpSp>
        <p:nvGrpSpPr>
          <p:cNvPr id="178" name="Google Shape;178;p33"/>
          <p:cNvGrpSpPr/>
          <p:nvPr/>
        </p:nvGrpSpPr>
        <p:grpSpPr>
          <a:xfrm rot="-5400000">
            <a:off x="1637386" y="1473117"/>
            <a:ext cx="8917229" cy="10769768"/>
            <a:chOff x="-1728305" y="-2049517"/>
            <a:chExt cx="8917229" cy="10769768"/>
          </a:xfrm>
        </p:grpSpPr>
        <p:sp>
          <p:nvSpPr>
            <p:cNvPr id="179" name="Google Shape;179;p33"/>
            <p:cNvSpPr/>
            <p:nvPr/>
          </p:nvSpPr>
          <p:spPr>
            <a:xfrm>
              <a:off x="754010" y="708293"/>
              <a:ext cx="5334029" cy="5334029"/>
            </a:xfrm>
            <a:prstGeom prst="ellipse">
              <a:avLst/>
            </a:prstGeom>
            <a:solidFill>
              <a:schemeClr val="lt1">
                <a:alpha val="1568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80" name="Google Shape;180;p33"/>
            <p:cNvGrpSpPr/>
            <p:nvPr/>
          </p:nvGrpSpPr>
          <p:grpSpPr>
            <a:xfrm>
              <a:off x="-1728305" y="-2049517"/>
              <a:ext cx="8917229" cy="10769768"/>
              <a:chOff x="11114088" y="2241550"/>
              <a:chExt cx="1905000" cy="2354263"/>
            </a:xfrm>
          </p:grpSpPr>
          <p:sp>
            <p:nvSpPr>
              <p:cNvPr id="181" name="Google Shape;181;p33"/>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1">
                  <a:alpha val="15686"/>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Google Shape;182;p33"/>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1">
                  <a:alpha val="15686"/>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183" name="Google Shape;183;p33"/>
          <p:cNvSpPr txBox="1">
            <a:spLocks noGrp="1"/>
          </p:cNvSpPr>
          <p:nvPr>
            <p:ph type="body" idx="1"/>
          </p:nvPr>
        </p:nvSpPr>
        <p:spPr>
          <a:xfrm>
            <a:off x="831850" y="1153348"/>
            <a:ext cx="10515600" cy="648543"/>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1"/>
              </a:buClr>
              <a:buSzPts val="1800"/>
              <a:buNone/>
              <a:defRPr sz="1800">
                <a:solidFill>
                  <a:schemeClr val="lt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84"/>
        <p:cNvGrpSpPr/>
        <p:nvPr/>
      </p:nvGrpSpPr>
      <p:grpSpPr>
        <a:xfrm>
          <a:off x="0" y="0"/>
          <a:ext cx="0" cy="0"/>
          <a:chOff x="0" y="0"/>
          <a:chExt cx="0" cy="0"/>
        </a:xfrm>
      </p:grpSpPr>
      <p:grpSp>
        <p:nvGrpSpPr>
          <p:cNvPr id="185" name="Google Shape;185;p34"/>
          <p:cNvGrpSpPr/>
          <p:nvPr/>
        </p:nvGrpSpPr>
        <p:grpSpPr>
          <a:xfrm rot="-2149226">
            <a:off x="7430044" y="-1843126"/>
            <a:ext cx="4436224" cy="5482435"/>
            <a:chOff x="11114088" y="2241550"/>
            <a:chExt cx="1905000" cy="2354263"/>
          </a:xfrm>
        </p:grpSpPr>
        <p:sp>
          <p:nvSpPr>
            <p:cNvPr id="186" name="Google Shape;186;p34"/>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34"/>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34"/>
            <p:cNvSpPr/>
            <p:nvPr/>
          </p:nvSpPr>
          <p:spPr>
            <a:xfrm>
              <a:off x="11728451" y="3071813"/>
              <a:ext cx="306388" cy="719138"/>
            </a:xfrm>
            <a:custGeom>
              <a:avLst/>
              <a:gdLst/>
              <a:ahLst/>
              <a:cxnLst/>
              <a:rect l="l" t="t" r="r" b="b"/>
              <a:pathLst>
                <a:path w="72" h="169" extrusionOk="0">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89" name="Google Shape;189;p34"/>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0" name="Google Shape;190;p34"/>
          <p:cNvSpPr/>
          <p:nvPr/>
        </p:nvSpPr>
        <p:spPr>
          <a:xfrm>
            <a:off x="11371669" y="6409397"/>
            <a:ext cx="280051" cy="280051"/>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34"/>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sp>
        <p:nvSpPr>
          <p:cNvPr id="192" name="Google Shape;192;p34"/>
          <p:cNvSpPr txBox="1">
            <a:spLocks noGrp="1"/>
          </p:cNvSpPr>
          <p:nvPr>
            <p:ph type="body" idx="1"/>
          </p:nvPr>
        </p:nvSpPr>
        <p:spPr>
          <a:xfrm>
            <a:off x="515938" y="1825625"/>
            <a:ext cx="10837862"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93" name="Google Shape;193;p34"/>
          <p:cNvPicPr preferRelativeResize="0"/>
          <p:nvPr/>
        </p:nvPicPr>
        <p:blipFill rotWithShape="1">
          <a:blip r:embed="rId2">
            <a:alphaModFix/>
          </a:blip>
          <a:srcRect/>
          <a:stretch/>
        </p:blipFill>
        <p:spPr>
          <a:xfrm>
            <a:off x="472046" y="6261436"/>
            <a:ext cx="1073019" cy="414000"/>
          </a:xfrm>
          <a:prstGeom prst="rect">
            <a:avLst/>
          </a:prstGeom>
          <a:noFill/>
          <a:ln>
            <a:noFill/>
          </a:ln>
        </p:spPr>
      </p:pic>
      <p:sp>
        <p:nvSpPr>
          <p:cNvPr id="194" name="Google Shape;194;p34"/>
          <p:cNvSpPr txBox="1">
            <a:spLocks noGrp="1"/>
          </p:cNvSpPr>
          <p:nvPr>
            <p:ph type="title"/>
          </p:nvPr>
        </p:nvSpPr>
        <p:spPr>
          <a:xfrm>
            <a:off x="515938" y="246621"/>
            <a:ext cx="11150600" cy="920336"/>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orbel"/>
              <a:buNone/>
              <a:defRPr sz="3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95"/>
        <p:cNvGrpSpPr/>
        <p:nvPr/>
      </p:nvGrpSpPr>
      <p:grpSpPr>
        <a:xfrm>
          <a:off x="0" y="0"/>
          <a:ext cx="0" cy="0"/>
          <a:chOff x="0" y="0"/>
          <a:chExt cx="0" cy="0"/>
        </a:xfrm>
      </p:grpSpPr>
      <p:grpSp>
        <p:nvGrpSpPr>
          <p:cNvPr id="196" name="Google Shape;196;p35"/>
          <p:cNvGrpSpPr/>
          <p:nvPr/>
        </p:nvGrpSpPr>
        <p:grpSpPr>
          <a:xfrm rot="-2149226">
            <a:off x="7430044" y="-1843126"/>
            <a:ext cx="4436224" cy="5482435"/>
            <a:chOff x="11114088" y="2241550"/>
            <a:chExt cx="1905000" cy="2354263"/>
          </a:xfrm>
        </p:grpSpPr>
        <p:sp>
          <p:nvSpPr>
            <p:cNvPr id="197" name="Google Shape;197;p35"/>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 name="Google Shape;198;p35"/>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 name="Google Shape;199;p35"/>
            <p:cNvSpPr/>
            <p:nvPr/>
          </p:nvSpPr>
          <p:spPr>
            <a:xfrm>
              <a:off x="11728451" y="3071813"/>
              <a:ext cx="306388" cy="719138"/>
            </a:xfrm>
            <a:custGeom>
              <a:avLst/>
              <a:gdLst/>
              <a:ahLst/>
              <a:cxnLst/>
              <a:rect l="l" t="t" r="r" b="b"/>
              <a:pathLst>
                <a:path w="72" h="169" extrusionOk="0">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0" name="Google Shape;200;p35"/>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 name="Google Shape;201;p35"/>
          <p:cNvSpPr/>
          <p:nvPr/>
        </p:nvSpPr>
        <p:spPr>
          <a:xfrm>
            <a:off x="11371669" y="6409397"/>
            <a:ext cx="280051" cy="280051"/>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 name="Google Shape;202;p35"/>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sp>
        <p:nvSpPr>
          <p:cNvPr id="203" name="Google Shape;203;p35"/>
          <p:cNvSpPr txBox="1">
            <a:spLocks noGrp="1"/>
          </p:cNvSpPr>
          <p:nvPr>
            <p:ph type="body" idx="1"/>
          </p:nvPr>
        </p:nvSpPr>
        <p:spPr>
          <a:xfrm>
            <a:off x="515938" y="1825625"/>
            <a:ext cx="5503862"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4" name="Google Shape;204;p3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05" name="Google Shape;205;p35"/>
          <p:cNvPicPr preferRelativeResize="0"/>
          <p:nvPr/>
        </p:nvPicPr>
        <p:blipFill rotWithShape="1">
          <a:blip r:embed="rId2">
            <a:alphaModFix/>
          </a:blip>
          <a:srcRect/>
          <a:stretch/>
        </p:blipFill>
        <p:spPr>
          <a:xfrm>
            <a:off x="472046" y="6261436"/>
            <a:ext cx="1073019" cy="414000"/>
          </a:xfrm>
          <a:prstGeom prst="rect">
            <a:avLst/>
          </a:prstGeom>
          <a:noFill/>
          <a:ln>
            <a:noFill/>
          </a:ln>
        </p:spPr>
      </p:pic>
      <p:sp>
        <p:nvSpPr>
          <p:cNvPr id="206" name="Google Shape;206;p35"/>
          <p:cNvSpPr txBox="1">
            <a:spLocks noGrp="1"/>
          </p:cNvSpPr>
          <p:nvPr>
            <p:ph type="title"/>
          </p:nvPr>
        </p:nvSpPr>
        <p:spPr>
          <a:xfrm>
            <a:off x="515938" y="246621"/>
            <a:ext cx="11150600" cy="920336"/>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orbel"/>
              <a:buNone/>
              <a:defRPr sz="3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207"/>
        <p:cNvGrpSpPr/>
        <p:nvPr/>
      </p:nvGrpSpPr>
      <p:grpSpPr>
        <a:xfrm>
          <a:off x="0" y="0"/>
          <a:ext cx="0" cy="0"/>
          <a:chOff x="0" y="0"/>
          <a:chExt cx="0" cy="0"/>
        </a:xfrm>
      </p:grpSpPr>
      <p:grpSp>
        <p:nvGrpSpPr>
          <p:cNvPr id="208" name="Google Shape;208;p36"/>
          <p:cNvGrpSpPr/>
          <p:nvPr/>
        </p:nvGrpSpPr>
        <p:grpSpPr>
          <a:xfrm rot="-2149226">
            <a:off x="7430044" y="-1843126"/>
            <a:ext cx="4436224" cy="5482435"/>
            <a:chOff x="11114088" y="2241550"/>
            <a:chExt cx="1905000" cy="2354263"/>
          </a:xfrm>
        </p:grpSpPr>
        <p:sp>
          <p:nvSpPr>
            <p:cNvPr id="209" name="Google Shape;209;p36"/>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 name="Google Shape;210;p36"/>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 name="Google Shape;211;p36"/>
            <p:cNvSpPr/>
            <p:nvPr/>
          </p:nvSpPr>
          <p:spPr>
            <a:xfrm>
              <a:off x="11728451" y="3071813"/>
              <a:ext cx="306388" cy="719138"/>
            </a:xfrm>
            <a:custGeom>
              <a:avLst/>
              <a:gdLst/>
              <a:ahLst/>
              <a:cxnLst/>
              <a:rect l="l" t="t" r="r" b="b"/>
              <a:pathLst>
                <a:path w="72" h="169" extrusionOk="0">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12" name="Google Shape;212;p36"/>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 name="Google Shape;213;p36"/>
          <p:cNvSpPr/>
          <p:nvPr/>
        </p:nvSpPr>
        <p:spPr>
          <a:xfrm>
            <a:off x="11371669" y="6409397"/>
            <a:ext cx="280051" cy="280051"/>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 name="Google Shape;214;p36"/>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sp>
        <p:nvSpPr>
          <p:cNvPr id="215" name="Google Shape;215;p36"/>
          <p:cNvSpPr txBox="1">
            <a:spLocks noGrp="1"/>
          </p:cNvSpPr>
          <p:nvPr>
            <p:ph type="body" idx="1"/>
          </p:nvPr>
        </p:nvSpPr>
        <p:spPr>
          <a:xfrm>
            <a:off x="51593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accent1"/>
              </a:buClr>
              <a:buSzPts val="2400"/>
              <a:buNone/>
              <a:defRPr sz="2400" b="1">
                <a:solidFill>
                  <a:schemeClr val="accent1"/>
                </a:solidFil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6" name="Google Shape;216;p36"/>
          <p:cNvSpPr txBox="1">
            <a:spLocks noGrp="1"/>
          </p:cNvSpPr>
          <p:nvPr>
            <p:ph type="body" idx="2"/>
          </p:nvPr>
        </p:nvSpPr>
        <p:spPr>
          <a:xfrm>
            <a:off x="51593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7" name="Google Shape;217;p3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accent5"/>
              </a:buClr>
              <a:buSzPts val="2400"/>
              <a:buNone/>
              <a:defRPr sz="2400" b="1">
                <a:solidFill>
                  <a:schemeClr val="accent5"/>
                </a:solidFil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8" name="Google Shape;218;p3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19" name="Google Shape;219;p36"/>
          <p:cNvPicPr preferRelativeResize="0"/>
          <p:nvPr/>
        </p:nvPicPr>
        <p:blipFill rotWithShape="1">
          <a:blip r:embed="rId2">
            <a:alphaModFix/>
          </a:blip>
          <a:srcRect/>
          <a:stretch/>
        </p:blipFill>
        <p:spPr>
          <a:xfrm>
            <a:off x="472046" y="6261436"/>
            <a:ext cx="1073019" cy="414000"/>
          </a:xfrm>
          <a:prstGeom prst="rect">
            <a:avLst/>
          </a:prstGeom>
          <a:noFill/>
          <a:ln>
            <a:noFill/>
          </a:ln>
        </p:spPr>
      </p:pic>
      <p:sp>
        <p:nvSpPr>
          <p:cNvPr id="220" name="Google Shape;220;p36"/>
          <p:cNvSpPr txBox="1">
            <a:spLocks noGrp="1"/>
          </p:cNvSpPr>
          <p:nvPr>
            <p:ph type="title"/>
          </p:nvPr>
        </p:nvSpPr>
        <p:spPr>
          <a:xfrm>
            <a:off x="515938" y="246621"/>
            <a:ext cx="11150600" cy="920336"/>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orbel"/>
              <a:buNone/>
              <a:defRPr sz="3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221"/>
        <p:cNvGrpSpPr/>
        <p:nvPr/>
      </p:nvGrpSpPr>
      <p:grpSpPr>
        <a:xfrm>
          <a:off x="0" y="0"/>
          <a:ext cx="0" cy="0"/>
          <a:chOff x="0" y="0"/>
          <a:chExt cx="0" cy="0"/>
        </a:xfrm>
      </p:grpSpPr>
      <p:sp>
        <p:nvSpPr>
          <p:cNvPr id="222" name="Google Shape;222;p37"/>
          <p:cNvSpPr>
            <a:spLocks noGrp="1"/>
          </p:cNvSpPr>
          <p:nvPr>
            <p:ph type="pic" idx="2"/>
          </p:nvPr>
        </p:nvSpPr>
        <p:spPr>
          <a:xfrm>
            <a:off x="6096000" y="768485"/>
            <a:ext cx="5305662" cy="5305662"/>
          </a:xfrm>
          <a:prstGeom prst="rect">
            <a:avLst/>
          </a:prstGeom>
          <a:solidFill>
            <a:schemeClr val="lt2"/>
          </a:solidFill>
          <a:ln>
            <a:noFill/>
          </a:ln>
        </p:spPr>
      </p:sp>
      <p:grpSp>
        <p:nvGrpSpPr>
          <p:cNvPr id="223" name="Google Shape;223;p37"/>
          <p:cNvGrpSpPr/>
          <p:nvPr/>
        </p:nvGrpSpPr>
        <p:grpSpPr>
          <a:xfrm flipH="1">
            <a:off x="5400786" y="-2003509"/>
            <a:ext cx="8917229" cy="10769768"/>
            <a:chOff x="11114088" y="2241550"/>
            <a:chExt cx="1905000" cy="2354263"/>
          </a:xfrm>
        </p:grpSpPr>
        <p:sp>
          <p:nvSpPr>
            <p:cNvPr id="224" name="Google Shape;224;p37"/>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9098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 name="Google Shape;225;p37"/>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9098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26" name="Google Shape;226;p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7" name="Google Shape;227;p3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Font typeface="Arial"/>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228" name="Google Shape;228;p37"/>
          <p:cNvPicPr preferRelativeResize="0"/>
          <p:nvPr/>
        </p:nvPicPr>
        <p:blipFill rotWithShape="1">
          <a:blip r:embed="rId2">
            <a:alphaModFix/>
          </a:blip>
          <a:srcRect/>
          <a:stretch/>
        </p:blipFill>
        <p:spPr>
          <a:xfrm>
            <a:off x="472046" y="6261436"/>
            <a:ext cx="1073019" cy="4140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229"/>
        <p:cNvGrpSpPr/>
        <p:nvPr/>
      </p:nvGrpSpPr>
      <p:grpSpPr>
        <a:xfrm>
          <a:off x="0" y="0"/>
          <a:ext cx="0" cy="0"/>
          <a:chOff x="0" y="0"/>
          <a:chExt cx="0" cy="0"/>
        </a:xfrm>
      </p:grpSpPr>
      <p:grpSp>
        <p:nvGrpSpPr>
          <p:cNvPr id="230" name="Google Shape;230;p38"/>
          <p:cNvGrpSpPr/>
          <p:nvPr/>
        </p:nvGrpSpPr>
        <p:grpSpPr>
          <a:xfrm rot="-2149226">
            <a:off x="7430044" y="-1843126"/>
            <a:ext cx="4436224" cy="5482435"/>
            <a:chOff x="11114088" y="2241550"/>
            <a:chExt cx="1905000" cy="2354263"/>
          </a:xfrm>
        </p:grpSpPr>
        <p:sp>
          <p:nvSpPr>
            <p:cNvPr id="231" name="Google Shape;231;p38"/>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2" name="Google Shape;232;p38"/>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3" name="Google Shape;233;p38"/>
            <p:cNvSpPr/>
            <p:nvPr/>
          </p:nvSpPr>
          <p:spPr>
            <a:xfrm>
              <a:off x="11728451" y="3071813"/>
              <a:ext cx="306388" cy="719138"/>
            </a:xfrm>
            <a:custGeom>
              <a:avLst/>
              <a:gdLst/>
              <a:ahLst/>
              <a:cxnLst/>
              <a:rect l="l" t="t" r="r" b="b"/>
              <a:pathLst>
                <a:path w="72" h="169" extrusionOk="0">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34" name="Google Shape;234;p38"/>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5" name="Google Shape;235;p38"/>
          <p:cNvSpPr/>
          <p:nvPr/>
        </p:nvSpPr>
        <p:spPr>
          <a:xfrm>
            <a:off x="11371669" y="6409397"/>
            <a:ext cx="280051" cy="280051"/>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 name="Google Shape;236;p38"/>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sp>
        <p:nvSpPr>
          <p:cNvPr id="237" name="Google Shape;237;p3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8" name="Google Shape;238;p3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9" name="Google Shape;239;p38"/>
          <p:cNvSpPr txBox="1">
            <a:spLocks noGrp="1"/>
          </p:cNvSpPr>
          <p:nvPr>
            <p:ph type="body" idx="2"/>
          </p:nvPr>
        </p:nvSpPr>
        <p:spPr>
          <a:xfrm>
            <a:off x="5183188" y="457201"/>
            <a:ext cx="6172200" cy="540385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pic>
        <p:nvPicPr>
          <p:cNvPr id="240" name="Google Shape;240;p38"/>
          <p:cNvPicPr preferRelativeResize="0"/>
          <p:nvPr/>
        </p:nvPicPr>
        <p:blipFill rotWithShape="1">
          <a:blip r:embed="rId2">
            <a:alphaModFix/>
          </a:blip>
          <a:srcRect/>
          <a:stretch/>
        </p:blipFill>
        <p:spPr>
          <a:xfrm>
            <a:off x="472046" y="6261436"/>
            <a:ext cx="1073019" cy="414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with Image">
  <p:cSld name="Section Header with Image">
    <p:spTree>
      <p:nvGrpSpPr>
        <p:cNvPr id="1" name="Shape 25"/>
        <p:cNvGrpSpPr/>
        <p:nvPr/>
      </p:nvGrpSpPr>
      <p:grpSpPr>
        <a:xfrm>
          <a:off x="0" y="0"/>
          <a:ext cx="0" cy="0"/>
          <a:chOff x="0" y="0"/>
          <a:chExt cx="0" cy="0"/>
        </a:xfrm>
      </p:grpSpPr>
      <p:sp>
        <p:nvSpPr>
          <p:cNvPr id="26" name="Google Shape;26;p22"/>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 name="Google Shape;27;p22"/>
          <p:cNvSpPr txBox="1">
            <a:spLocks noGrp="1"/>
          </p:cNvSpPr>
          <p:nvPr>
            <p:ph type="title"/>
          </p:nvPr>
        </p:nvSpPr>
        <p:spPr>
          <a:xfrm>
            <a:off x="831850" y="182563"/>
            <a:ext cx="10515600" cy="940181"/>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4000"/>
              <a:buFont typeface="Corbel"/>
              <a:buNone/>
              <a:defRPr sz="4000" b="1"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2"/>
          <p:cNvSpPr txBox="1">
            <a:spLocks noGrp="1"/>
          </p:cNvSpPr>
          <p:nvPr>
            <p:ph type="body" idx="1"/>
          </p:nvPr>
        </p:nvSpPr>
        <p:spPr>
          <a:xfrm>
            <a:off x="2139388" y="1154832"/>
            <a:ext cx="7900525" cy="76446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800"/>
              <a:buNone/>
              <a:defRPr sz="1800" cap="none">
                <a:solidFill>
                  <a:schemeClr val="lt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pic>
        <p:nvPicPr>
          <p:cNvPr id="29" name="Google Shape;29;p22"/>
          <p:cNvPicPr preferRelativeResize="0"/>
          <p:nvPr/>
        </p:nvPicPr>
        <p:blipFill rotWithShape="1">
          <a:blip r:embed="rId2">
            <a:alphaModFix/>
          </a:blip>
          <a:srcRect/>
          <a:stretch/>
        </p:blipFill>
        <p:spPr>
          <a:xfrm>
            <a:off x="469638" y="6260507"/>
            <a:ext cx="1075427" cy="414929"/>
          </a:xfrm>
          <a:prstGeom prst="rect">
            <a:avLst/>
          </a:prstGeom>
          <a:noFill/>
          <a:ln>
            <a:noFill/>
          </a:ln>
        </p:spPr>
      </p:pic>
      <p:sp>
        <p:nvSpPr>
          <p:cNvPr id="30" name="Google Shape;30;p22"/>
          <p:cNvSpPr/>
          <p:nvPr/>
        </p:nvSpPr>
        <p:spPr>
          <a:xfrm>
            <a:off x="11371669" y="6409397"/>
            <a:ext cx="280051" cy="28005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 name="Google Shape;31;p22"/>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rgbClr val="2C567A"/>
                </a:solidFill>
                <a:latin typeface="Calibri"/>
                <a:ea typeface="Calibri"/>
                <a:cs typeface="Calibri"/>
                <a:sym typeface="Calibri"/>
              </a:defRPr>
            </a:lvl1pPr>
            <a:lvl2pPr marL="0" lvl="1" indent="0" algn="ctr">
              <a:spcBef>
                <a:spcPts val="0"/>
              </a:spcBef>
              <a:buNone/>
              <a:defRPr sz="900">
                <a:solidFill>
                  <a:srgbClr val="2C567A"/>
                </a:solidFill>
                <a:latin typeface="Calibri"/>
                <a:ea typeface="Calibri"/>
                <a:cs typeface="Calibri"/>
                <a:sym typeface="Calibri"/>
              </a:defRPr>
            </a:lvl2pPr>
            <a:lvl3pPr marL="0" lvl="2" indent="0" algn="ctr">
              <a:spcBef>
                <a:spcPts val="0"/>
              </a:spcBef>
              <a:buNone/>
              <a:defRPr sz="900">
                <a:solidFill>
                  <a:srgbClr val="2C567A"/>
                </a:solidFill>
                <a:latin typeface="Calibri"/>
                <a:ea typeface="Calibri"/>
                <a:cs typeface="Calibri"/>
                <a:sym typeface="Calibri"/>
              </a:defRPr>
            </a:lvl3pPr>
            <a:lvl4pPr marL="0" lvl="3" indent="0" algn="ctr">
              <a:spcBef>
                <a:spcPts val="0"/>
              </a:spcBef>
              <a:buNone/>
              <a:defRPr sz="900">
                <a:solidFill>
                  <a:srgbClr val="2C567A"/>
                </a:solidFill>
                <a:latin typeface="Calibri"/>
                <a:ea typeface="Calibri"/>
                <a:cs typeface="Calibri"/>
                <a:sym typeface="Calibri"/>
              </a:defRPr>
            </a:lvl4pPr>
            <a:lvl5pPr marL="0" lvl="4" indent="0" algn="ctr">
              <a:spcBef>
                <a:spcPts val="0"/>
              </a:spcBef>
              <a:buNone/>
              <a:defRPr sz="900">
                <a:solidFill>
                  <a:srgbClr val="2C567A"/>
                </a:solidFill>
                <a:latin typeface="Calibri"/>
                <a:ea typeface="Calibri"/>
                <a:cs typeface="Calibri"/>
                <a:sym typeface="Calibri"/>
              </a:defRPr>
            </a:lvl5pPr>
            <a:lvl6pPr marL="0" lvl="5" indent="0" algn="ctr">
              <a:spcBef>
                <a:spcPts val="0"/>
              </a:spcBef>
              <a:buNone/>
              <a:defRPr sz="900">
                <a:solidFill>
                  <a:srgbClr val="2C567A"/>
                </a:solidFill>
                <a:latin typeface="Calibri"/>
                <a:ea typeface="Calibri"/>
                <a:cs typeface="Calibri"/>
                <a:sym typeface="Calibri"/>
              </a:defRPr>
            </a:lvl6pPr>
            <a:lvl7pPr marL="0" lvl="6" indent="0" algn="ctr">
              <a:spcBef>
                <a:spcPts val="0"/>
              </a:spcBef>
              <a:buNone/>
              <a:defRPr sz="900">
                <a:solidFill>
                  <a:srgbClr val="2C567A"/>
                </a:solidFill>
                <a:latin typeface="Calibri"/>
                <a:ea typeface="Calibri"/>
                <a:cs typeface="Calibri"/>
                <a:sym typeface="Calibri"/>
              </a:defRPr>
            </a:lvl7pPr>
            <a:lvl8pPr marL="0" lvl="7" indent="0" algn="ctr">
              <a:spcBef>
                <a:spcPts val="0"/>
              </a:spcBef>
              <a:buNone/>
              <a:defRPr sz="900">
                <a:solidFill>
                  <a:srgbClr val="2C567A"/>
                </a:solidFill>
                <a:latin typeface="Calibri"/>
                <a:ea typeface="Calibri"/>
                <a:cs typeface="Calibri"/>
                <a:sym typeface="Calibri"/>
              </a:defRPr>
            </a:lvl8pPr>
            <a:lvl9pPr marL="0" lvl="8" indent="0" algn="ctr">
              <a:spcBef>
                <a:spcPts val="0"/>
              </a:spcBef>
              <a:buNone/>
              <a:defRPr sz="900">
                <a:solidFill>
                  <a:srgbClr val="2C567A"/>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sp>
        <p:nvSpPr>
          <p:cNvPr id="32" name="Google Shape;32;p22"/>
          <p:cNvSpPr>
            <a:spLocks noGrp="1"/>
          </p:cNvSpPr>
          <p:nvPr>
            <p:ph type="pic" idx="2"/>
          </p:nvPr>
        </p:nvSpPr>
        <p:spPr>
          <a:xfrm>
            <a:off x="2993041" y="2270376"/>
            <a:ext cx="6206400" cy="4587625"/>
          </a:xfrm>
          <a:prstGeom prst="rect">
            <a:avLst/>
          </a:prstGeom>
          <a:solidFill>
            <a:schemeClr val="lt2"/>
          </a:solid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_02">
  <p:cSld name="1_Title Slide_02">
    <p:spTree>
      <p:nvGrpSpPr>
        <p:cNvPr id="1" name="Shape 33"/>
        <p:cNvGrpSpPr/>
        <p:nvPr/>
      </p:nvGrpSpPr>
      <p:grpSpPr>
        <a:xfrm>
          <a:off x="0" y="0"/>
          <a:ext cx="0" cy="0"/>
          <a:chOff x="0" y="0"/>
          <a:chExt cx="0" cy="0"/>
        </a:xfrm>
      </p:grpSpPr>
      <p:sp>
        <p:nvSpPr>
          <p:cNvPr id="34" name="Google Shape;34;p23"/>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 name="Google Shape;35;p23"/>
          <p:cNvSpPr>
            <a:spLocks noGrp="1"/>
          </p:cNvSpPr>
          <p:nvPr>
            <p:ph type="pic" idx="2"/>
          </p:nvPr>
        </p:nvSpPr>
        <p:spPr>
          <a:xfrm>
            <a:off x="710812" y="728545"/>
            <a:ext cx="5305661" cy="5305661"/>
          </a:xfrm>
          <a:prstGeom prst="ellipse">
            <a:avLst/>
          </a:prstGeom>
          <a:solidFill>
            <a:schemeClr val="lt2"/>
          </a:solidFill>
          <a:ln>
            <a:noFill/>
          </a:ln>
        </p:spPr>
      </p:sp>
      <p:grpSp>
        <p:nvGrpSpPr>
          <p:cNvPr id="36" name="Google Shape;36;p23"/>
          <p:cNvGrpSpPr/>
          <p:nvPr/>
        </p:nvGrpSpPr>
        <p:grpSpPr>
          <a:xfrm>
            <a:off x="-1728305" y="-2049517"/>
            <a:ext cx="8917229" cy="10769768"/>
            <a:chOff x="11114088" y="2241550"/>
            <a:chExt cx="1905000" cy="2354263"/>
          </a:xfrm>
        </p:grpSpPr>
        <p:sp>
          <p:nvSpPr>
            <p:cNvPr id="37" name="Google Shape;37;p23"/>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1">
                <a:alpha val="15686"/>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 name="Google Shape;38;p23"/>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1">
                <a:alpha val="15686"/>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39" name="Google Shape;39;p23"/>
          <p:cNvPicPr preferRelativeResize="0"/>
          <p:nvPr/>
        </p:nvPicPr>
        <p:blipFill rotWithShape="1">
          <a:blip r:embed="rId2">
            <a:alphaModFix/>
          </a:blip>
          <a:srcRect/>
          <a:stretch/>
        </p:blipFill>
        <p:spPr>
          <a:xfrm>
            <a:off x="10015850" y="391862"/>
            <a:ext cx="1745251" cy="673365"/>
          </a:xfrm>
          <a:prstGeom prst="rect">
            <a:avLst/>
          </a:prstGeom>
          <a:noFill/>
          <a:ln>
            <a:noFill/>
          </a:ln>
        </p:spPr>
      </p:pic>
      <p:cxnSp>
        <p:nvCxnSpPr>
          <p:cNvPr id="40" name="Google Shape;40;p23"/>
          <p:cNvCxnSpPr/>
          <p:nvPr/>
        </p:nvCxnSpPr>
        <p:spPr>
          <a:xfrm>
            <a:off x="6469778" y="4233582"/>
            <a:ext cx="2532336" cy="0"/>
          </a:xfrm>
          <a:prstGeom prst="straightConnector1">
            <a:avLst/>
          </a:prstGeom>
          <a:noFill/>
          <a:ln w="9525" cap="flat" cmpd="sng">
            <a:solidFill>
              <a:schemeClr val="lt1"/>
            </a:solidFill>
            <a:prstDash val="solid"/>
            <a:miter lim="800000"/>
            <a:headEnd type="none" w="sm" len="sm"/>
            <a:tailEnd type="none" w="sm" len="sm"/>
          </a:ln>
        </p:spPr>
      </p:cxnSp>
      <p:pic>
        <p:nvPicPr>
          <p:cNvPr id="41" name="Google Shape;41;p23" descr="Envelope"/>
          <p:cNvPicPr preferRelativeResize="0"/>
          <p:nvPr/>
        </p:nvPicPr>
        <p:blipFill rotWithShape="1">
          <a:blip r:embed="rId3">
            <a:alphaModFix/>
          </a:blip>
          <a:srcRect/>
          <a:stretch/>
        </p:blipFill>
        <p:spPr>
          <a:xfrm>
            <a:off x="6541475" y="4452337"/>
            <a:ext cx="387795" cy="387795"/>
          </a:xfrm>
          <a:prstGeom prst="rect">
            <a:avLst/>
          </a:prstGeom>
          <a:noFill/>
          <a:ln>
            <a:noFill/>
          </a:ln>
        </p:spPr>
      </p:pic>
      <p:pic>
        <p:nvPicPr>
          <p:cNvPr id="42" name="Google Shape;42;p23" descr="Network"/>
          <p:cNvPicPr preferRelativeResize="0"/>
          <p:nvPr/>
        </p:nvPicPr>
        <p:blipFill rotWithShape="1">
          <a:blip r:embed="rId4">
            <a:alphaModFix/>
          </a:blip>
          <a:srcRect/>
          <a:stretch/>
        </p:blipFill>
        <p:spPr>
          <a:xfrm>
            <a:off x="6522084" y="4925640"/>
            <a:ext cx="426575" cy="426575"/>
          </a:xfrm>
          <a:prstGeom prst="rect">
            <a:avLst/>
          </a:prstGeom>
          <a:noFill/>
          <a:ln>
            <a:noFill/>
          </a:ln>
        </p:spPr>
      </p:pic>
      <p:sp>
        <p:nvSpPr>
          <p:cNvPr id="43" name="Google Shape;43;p23"/>
          <p:cNvSpPr txBox="1">
            <a:spLocks noGrp="1"/>
          </p:cNvSpPr>
          <p:nvPr>
            <p:ph type="subTitle" idx="1"/>
          </p:nvPr>
        </p:nvSpPr>
        <p:spPr>
          <a:xfrm>
            <a:off x="7002130" y="4484691"/>
            <a:ext cx="4540440" cy="503167"/>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1600"/>
              <a:buNone/>
              <a:defRPr sz="1600" b="0" cap="none">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4" name="Google Shape;44;p23"/>
          <p:cNvSpPr txBox="1">
            <a:spLocks noGrp="1"/>
          </p:cNvSpPr>
          <p:nvPr>
            <p:ph type="body" idx="3"/>
          </p:nvPr>
        </p:nvSpPr>
        <p:spPr>
          <a:xfrm>
            <a:off x="7002320" y="5012635"/>
            <a:ext cx="4533900" cy="50323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600"/>
              <a:buNone/>
              <a:defRPr sz="1600" b="0" cap="none">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3"/>
          <p:cNvSpPr txBox="1">
            <a:spLocks noGrp="1"/>
          </p:cNvSpPr>
          <p:nvPr>
            <p:ph type="title"/>
          </p:nvPr>
        </p:nvSpPr>
        <p:spPr>
          <a:xfrm>
            <a:off x="6469778" y="3158641"/>
            <a:ext cx="5011410" cy="92180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6000"/>
              <a:buFont typeface="Corbel"/>
              <a:buNone/>
              <a:defRPr sz="6000" b="1"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_01">
  <p:cSld name="Title Slide_01">
    <p:spTree>
      <p:nvGrpSpPr>
        <p:cNvPr id="1" name="Shape 46"/>
        <p:cNvGrpSpPr/>
        <p:nvPr/>
      </p:nvGrpSpPr>
      <p:grpSpPr>
        <a:xfrm>
          <a:off x="0" y="0"/>
          <a:ext cx="0" cy="0"/>
          <a:chOff x="0" y="0"/>
          <a:chExt cx="0" cy="0"/>
        </a:xfrm>
      </p:grpSpPr>
      <p:sp>
        <p:nvSpPr>
          <p:cNvPr id="47" name="Google Shape;47;p24"/>
          <p:cNvSpPr txBox="1">
            <a:spLocks noGrp="1"/>
          </p:cNvSpPr>
          <p:nvPr>
            <p:ph type="ctrTitle"/>
          </p:nvPr>
        </p:nvSpPr>
        <p:spPr>
          <a:xfrm>
            <a:off x="6343650" y="2173288"/>
            <a:ext cx="5143500" cy="2090808"/>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5400"/>
              <a:buFont typeface="Corbel"/>
              <a:buNone/>
              <a:defRPr sz="5400" b="1" cap="none">
                <a:solidFill>
                  <a:schemeClr val="accen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24"/>
          <p:cNvSpPr txBox="1">
            <a:spLocks noGrp="1"/>
          </p:cNvSpPr>
          <p:nvPr>
            <p:ph type="subTitle" idx="1"/>
          </p:nvPr>
        </p:nvSpPr>
        <p:spPr>
          <a:xfrm>
            <a:off x="6343650" y="4279971"/>
            <a:ext cx="5143500" cy="503167"/>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1800"/>
              <a:buNone/>
              <a:defRPr sz="1800" b="0" cap="none">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9" name="Google Shape;49;p24"/>
          <p:cNvSpPr>
            <a:spLocks noGrp="1"/>
          </p:cNvSpPr>
          <p:nvPr>
            <p:ph type="pic" idx="2"/>
          </p:nvPr>
        </p:nvSpPr>
        <p:spPr>
          <a:xfrm>
            <a:off x="710812" y="728545"/>
            <a:ext cx="5305661" cy="5305661"/>
          </a:xfrm>
          <a:prstGeom prst="ellipse">
            <a:avLst/>
          </a:prstGeom>
          <a:solidFill>
            <a:schemeClr val="lt2"/>
          </a:solidFill>
          <a:ln>
            <a:noFill/>
          </a:ln>
        </p:spPr>
      </p:sp>
      <p:grpSp>
        <p:nvGrpSpPr>
          <p:cNvPr id="50" name="Google Shape;50;p24"/>
          <p:cNvGrpSpPr/>
          <p:nvPr/>
        </p:nvGrpSpPr>
        <p:grpSpPr>
          <a:xfrm>
            <a:off x="-1728305" y="-2049517"/>
            <a:ext cx="8917229" cy="10769768"/>
            <a:chOff x="11114088" y="2241550"/>
            <a:chExt cx="1905000" cy="2354263"/>
          </a:xfrm>
        </p:grpSpPr>
        <p:sp>
          <p:nvSpPr>
            <p:cNvPr id="51" name="Google Shape;51;p24"/>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9098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4"/>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9098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53" name="Google Shape;53;p24"/>
          <p:cNvPicPr preferRelativeResize="0"/>
          <p:nvPr/>
        </p:nvPicPr>
        <p:blipFill rotWithShape="1">
          <a:blip r:embed="rId2">
            <a:alphaModFix/>
          </a:blip>
          <a:srcRect/>
          <a:stretch/>
        </p:blipFill>
        <p:spPr>
          <a:xfrm>
            <a:off x="6372999" y="1312605"/>
            <a:ext cx="1745251" cy="673365"/>
          </a:xfrm>
          <a:prstGeom prst="rect">
            <a:avLst/>
          </a:prstGeom>
          <a:noFill/>
          <a:ln>
            <a:noFill/>
          </a:ln>
        </p:spPr>
      </p:pic>
      <p:cxnSp>
        <p:nvCxnSpPr>
          <p:cNvPr id="54" name="Google Shape;54;p24"/>
          <p:cNvCxnSpPr/>
          <p:nvPr/>
        </p:nvCxnSpPr>
        <p:spPr>
          <a:xfrm>
            <a:off x="6469778" y="4233582"/>
            <a:ext cx="2532336"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with Image">
  <p:cSld name="Title and Content with Image">
    <p:spTree>
      <p:nvGrpSpPr>
        <p:cNvPr id="1" name="Shape 55"/>
        <p:cNvGrpSpPr/>
        <p:nvPr/>
      </p:nvGrpSpPr>
      <p:grpSpPr>
        <a:xfrm>
          <a:off x="0" y="0"/>
          <a:ext cx="0" cy="0"/>
          <a:chOff x="0" y="0"/>
          <a:chExt cx="0" cy="0"/>
        </a:xfrm>
      </p:grpSpPr>
      <p:sp>
        <p:nvSpPr>
          <p:cNvPr id="56" name="Google Shape;56;p25"/>
          <p:cNvSpPr txBox="1">
            <a:spLocks noGrp="1"/>
          </p:cNvSpPr>
          <p:nvPr>
            <p:ph type="body" idx="1"/>
          </p:nvPr>
        </p:nvSpPr>
        <p:spPr>
          <a:xfrm>
            <a:off x="538960" y="1825625"/>
            <a:ext cx="4914189" cy="4351338"/>
          </a:xfrm>
          <a:prstGeom prst="rect">
            <a:avLst/>
          </a:prstGeom>
          <a:noFill/>
          <a:ln>
            <a:noFill/>
          </a:ln>
        </p:spPr>
        <p:txBody>
          <a:bodyPr spcFirstLastPara="1" wrap="square" lIns="0" tIns="0" rIns="0" bIns="0" anchor="t" anchorCtr="0">
            <a:noAutofit/>
          </a:bodyPr>
          <a:lstStyle>
            <a:lvl1pPr marL="457200" lvl="0" indent="-381000" algn="l">
              <a:lnSpc>
                <a:spcPct val="90000"/>
              </a:lnSpc>
              <a:spcBef>
                <a:spcPts val="1000"/>
              </a:spcBef>
              <a:spcAft>
                <a:spcPts val="0"/>
              </a:spcAft>
              <a:buClr>
                <a:schemeClr val="dk1"/>
              </a:buClr>
              <a:buSzPts val="2400"/>
              <a:buChar char="•"/>
              <a:defRPr sz="2400"/>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5"/>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8" name="Google Shape;58;p25"/>
          <p:cNvPicPr preferRelativeResize="0"/>
          <p:nvPr/>
        </p:nvPicPr>
        <p:blipFill rotWithShape="1">
          <a:blip r:embed="rId2">
            <a:alphaModFix/>
          </a:blip>
          <a:srcRect/>
          <a:stretch/>
        </p:blipFill>
        <p:spPr>
          <a:xfrm>
            <a:off x="472046" y="6261436"/>
            <a:ext cx="1073019" cy="414000"/>
          </a:xfrm>
          <a:prstGeom prst="rect">
            <a:avLst/>
          </a:prstGeom>
          <a:noFill/>
          <a:ln>
            <a:noFill/>
          </a:ln>
        </p:spPr>
      </p:pic>
      <p:grpSp>
        <p:nvGrpSpPr>
          <p:cNvPr id="59" name="Google Shape;59;p25"/>
          <p:cNvGrpSpPr/>
          <p:nvPr/>
        </p:nvGrpSpPr>
        <p:grpSpPr>
          <a:xfrm rot="8650774">
            <a:off x="5037655" y="4336093"/>
            <a:ext cx="1905000" cy="2354263"/>
            <a:chOff x="11114088" y="2241550"/>
            <a:chExt cx="1905000" cy="2354263"/>
          </a:xfrm>
        </p:grpSpPr>
        <p:sp>
          <p:nvSpPr>
            <p:cNvPr id="60" name="Google Shape;60;p25"/>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25"/>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25"/>
            <p:cNvSpPr/>
            <p:nvPr/>
          </p:nvSpPr>
          <p:spPr>
            <a:xfrm>
              <a:off x="11728451" y="3071813"/>
              <a:ext cx="306388" cy="719138"/>
            </a:xfrm>
            <a:custGeom>
              <a:avLst/>
              <a:gdLst/>
              <a:ahLst/>
              <a:cxnLst/>
              <a:rect l="l" t="t" r="r" b="b"/>
              <a:pathLst>
                <a:path w="72" h="169" extrusionOk="0">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3" name="Google Shape;63;p25"/>
          <p:cNvSpPr/>
          <p:nvPr/>
        </p:nvSpPr>
        <p:spPr>
          <a:xfrm>
            <a:off x="11371669" y="6409397"/>
            <a:ext cx="280051" cy="280051"/>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 name="Google Shape;64;p25"/>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sp>
        <p:nvSpPr>
          <p:cNvPr id="65" name="Google Shape;65;p25"/>
          <p:cNvSpPr>
            <a:spLocks noGrp="1"/>
          </p:cNvSpPr>
          <p:nvPr>
            <p:ph type="pic" idx="2"/>
          </p:nvPr>
        </p:nvSpPr>
        <p:spPr>
          <a:xfrm>
            <a:off x="5884648" y="0"/>
            <a:ext cx="6307353" cy="5780372"/>
          </a:xfrm>
          <a:prstGeom prst="rect">
            <a:avLst/>
          </a:prstGeom>
          <a:solidFill>
            <a:schemeClr val="lt2"/>
          </a:solidFill>
          <a:ln>
            <a:noFill/>
          </a:ln>
        </p:spPr>
      </p:sp>
      <p:sp>
        <p:nvSpPr>
          <p:cNvPr id="66" name="Google Shape;66;p25"/>
          <p:cNvSpPr txBox="1">
            <a:spLocks noGrp="1"/>
          </p:cNvSpPr>
          <p:nvPr>
            <p:ph type="title"/>
          </p:nvPr>
        </p:nvSpPr>
        <p:spPr>
          <a:xfrm>
            <a:off x="515938" y="499595"/>
            <a:ext cx="4937211" cy="1325563"/>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3200"/>
              <a:buFont typeface="Corbel"/>
              <a:buNone/>
              <a:defRPr sz="3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02">
  <p:cSld name="Title and Content 02">
    <p:spTree>
      <p:nvGrpSpPr>
        <p:cNvPr id="1" name="Shape 67"/>
        <p:cNvGrpSpPr/>
        <p:nvPr/>
      </p:nvGrpSpPr>
      <p:grpSpPr>
        <a:xfrm>
          <a:off x="0" y="0"/>
          <a:ext cx="0" cy="0"/>
          <a:chOff x="0" y="0"/>
          <a:chExt cx="0" cy="0"/>
        </a:xfrm>
      </p:grpSpPr>
      <p:sp>
        <p:nvSpPr>
          <p:cNvPr id="68" name="Google Shape;68;p26"/>
          <p:cNvSpPr txBox="1">
            <a:spLocks noGrp="1"/>
          </p:cNvSpPr>
          <p:nvPr>
            <p:ph type="title"/>
          </p:nvPr>
        </p:nvSpPr>
        <p:spPr>
          <a:xfrm>
            <a:off x="515938" y="499595"/>
            <a:ext cx="4937211" cy="1325563"/>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3200"/>
              <a:buFont typeface="Corbel"/>
              <a:buNone/>
              <a:defRPr sz="3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6"/>
          <p:cNvSpPr txBox="1">
            <a:spLocks noGrp="1"/>
          </p:cNvSpPr>
          <p:nvPr>
            <p:ph type="body" idx="1"/>
          </p:nvPr>
        </p:nvSpPr>
        <p:spPr>
          <a:xfrm>
            <a:off x="538960" y="1825625"/>
            <a:ext cx="4914189" cy="4351338"/>
          </a:xfrm>
          <a:prstGeom prst="rect">
            <a:avLst/>
          </a:prstGeom>
          <a:noFill/>
          <a:ln>
            <a:noFill/>
          </a:ln>
        </p:spPr>
        <p:txBody>
          <a:bodyPr spcFirstLastPara="1" wrap="square" lIns="0" tIns="0" rIns="0" bIns="0" anchor="t" anchorCtr="0">
            <a:noAutofit/>
          </a:bodyPr>
          <a:lstStyle>
            <a:lvl1pPr marL="457200" lvl="0" indent="-381000" algn="l">
              <a:lnSpc>
                <a:spcPct val="90000"/>
              </a:lnSpc>
              <a:spcBef>
                <a:spcPts val="1000"/>
              </a:spcBef>
              <a:spcAft>
                <a:spcPts val="0"/>
              </a:spcAft>
              <a:buClr>
                <a:schemeClr val="dk1"/>
              </a:buClr>
              <a:buSzPts val="2400"/>
              <a:buChar char="•"/>
              <a:defRPr sz="2400"/>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26"/>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1" name="Google Shape;71;p26"/>
          <p:cNvPicPr preferRelativeResize="0"/>
          <p:nvPr/>
        </p:nvPicPr>
        <p:blipFill rotWithShape="1">
          <a:blip r:embed="rId2">
            <a:alphaModFix/>
          </a:blip>
          <a:srcRect/>
          <a:stretch/>
        </p:blipFill>
        <p:spPr>
          <a:xfrm>
            <a:off x="472046" y="6261436"/>
            <a:ext cx="1073019" cy="414000"/>
          </a:xfrm>
          <a:prstGeom prst="rect">
            <a:avLst/>
          </a:prstGeom>
          <a:noFill/>
          <a:ln>
            <a:noFill/>
          </a:ln>
        </p:spPr>
      </p:pic>
      <p:sp>
        <p:nvSpPr>
          <p:cNvPr id="72" name="Google Shape;72;p26"/>
          <p:cNvSpPr/>
          <p:nvPr/>
        </p:nvSpPr>
        <p:spPr>
          <a:xfrm>
            <a:off x="11371669" y="6409397"/>
            <a:ext cx="280051" cy="280051"/>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 name="Google Shape;73;p26"/>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sp>
        <p:nvSpPr>
          <p:cNvPr id="74" name="Google Shape;74;p26"/>
          <p:cNvSpPr/>
          <p:nvPr/>
        </p:nvSpPr>
        <p:spPr>
          <a:xfrm>
            <a:off x="7854462" y="988536"/>
            <a:ext cx="4329129" cy="4880927"/>
          </a:xfrm>
          <a:prstGeom prst="rect">
            <a:avLst/>
          </a:prstGeom>
          <a:solidFill>
            <a:schemeClr val="accent1"/>
          </a:solidFill>
          <a:ln w="12700" cap="flat" cmpd="sng">
            <a:solidFill>
              <a:srgbClr val="20405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5" name="Google Shape;75;p26"/>
          <p:cNvSpPr/>
          <p:nvPr/>
        </p:nvSpPr>
        <p:spPr>
          <a:xfrm>
            <a:off x="5107816" y="633613"/>
            <a:ext cx="5571908" cy="5571906"/>
          </a:xfrm>
          <a:prstGeom prst="ellipse">
            <a:avLst/>
          </a:prstGeom>
          <a:solidFill>
            <a:schemeClr val="lt2">
              <a:alpha val="5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6" name="Google Shape;76;p26"/>
          <p:cNvSpPr>
            <a:spLocks noGrp="1"/>
          </p:cNvSpPr>
          <p:nvPr>
            <p:ph type="pic" idx="2"/>
          </p:nvPr>
        </p:nvSpPr>
        <p:spPr>
          <a:xfrm>
            <a:off x="5455212" y="988536"/>
            <a:ext cx="4884848" cy="4884848"/>
          </a:xfrm>
          <a:prstGeom prst="ellipse">
            <a:avLst/>
          </a:prstGeom>
          <a:solidFill>
            <a:srgbClr val="D8D8D8"/>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03">
  <p:cSld name="Title and Content 03">
    <p:spTree>
      <p:nvGrpSpPr>
        <p:cNvPr id="1" name="Shape 77"/>
        <p:cNvGrpSpPr/>
        <p:nvPr/>
      </p:nvGrpSpPr>
      <p:grpSpPr>
        <a:xfrm>
          <a:off x="0" y="0"/>
          <a:ext cx="0" cy="0"/>
          <a:chOff x="0" y="0"/>
          <a:chExt cx="0" cy="0"/>
        </a:xfrm>
      </p:grpSpPr>
      <p:sp>
        <p:nvSpPr>
          <p:cNvPr id="78" name="Google Shape;78;p27"/>
          <p:cNvSpPr/>
          <p:nvPr/>
        </p:nvSpPr>
        <p:spPr>
          <a:xfrm>
            <a:off x="8308181" y="1630018"/>
            <a:ext cx="3883819" cy="4373217"/>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 name="Google Shape;79;p27"/>
          <p:cNvSpPr/>
          <p:nvPr/>
        </p:nvSpPr>
        <p:spPr>
          <a:xfrm>
            <a:off x="9833702" y="1823757"/>
            <a:ext cx="832104" cy="832104"/>
          </a:xfrm>
          <a:prstGeom prst="ellipse">
            <a:avLst/>
          </a:prstGeom>
          <a:solidFill>
            <a:schemeClr val="accent3"/>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0" name="Google Shape;80;p27"/>
          <p:cNvSpPr>
            <a:spLocks noGrp="1"/>
          </p:cNvSpPr>
          <p:nvPr>
            <p:ph type="pic" idx="2"/>
          </p:nvPr>
        </p:nvSpPr>
        <p:spPr>
          <a:xfrm>
            <a:off x="9998318" y="1988373"/>
            <a:ext cx="502873" cy="502873"/>
          </a:xfrm>
          <a:prstGeom prst="rect">
            <a:avLst/>
          </a:prstGeom>
          <a:noFill/>
          <a:ln>
            <a:noFill/>
          </a:ln>
        </p:spPr>
      </p:sp>
      <p:sp>
        <p:nvSpPr>
          <p:cNvPr id="81" name="Google Shape;81;p27"/>
          <p:cNvSpPr/>
          <p:nvPr/>
        </p:nvSpPr>
        <p:spPr>
          <a:xfrm>
            <a:off x="0" y="1630018"/>
            <a:ext cx="3883819" cy="4373217"/>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2" name="Google Shape;82;p27"/>
          <p:cNvSpPr/>
          <p:nvPr/>
        </p:nvSpPr>
        <p:spPr>
          <a:xfrm>
            <a:off x="1526011" y="1823757"/>
            <a:ext cx="832104" cy="832104"/>
          </a:xfrm>
          <a:prstGeom prst="ellipse">
            <a:avLst/>
          </a:prstGeom>
          <a:solidFill>
            <a:schemeClr val="accen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3" name="Google Shape;83;p27"/>
          <p:cNvSpPr txBox="1">
            <a:spLocks noGrp="1"/>
          </p:cNvSpPr>
          <p:nvPr>
            <p:ph type="title"/>
          </p:nvPr>
        </p:nvSpPr>
        <p:spPr>
          <a:xfrm>
            <a:off x="515938" y="246621"/>
            <a:ext cx="11150600" cy="920336"/>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orbel"/>
              <a:buNone/>
              <a:defRPr sz="3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7"/>
          <p:cNvSpPr txBox="1">
            <a:spLocks noGrp="1"/>
          </p:cNvSpPr>
          <p:nvPr>
            <p:ph type="body" idx="1"/>
          </p:nvPr>
        </p:nvSpPr>
        <p:spPr>
          <a:xfrm>
            <a:off x="219126" y="3207024"/>
            <a:ext cx="3445566" cy="2504663"/>
          </a:xfrm>
          <a:prstGeom prst="rect">
            <a:avLst/>
          </a:prstGeom>
          <a:noFill/>
          <a:ln>
            <a:noFill/>
          </a:ln>
        </p:spPr>
        <p:txBody>
          <a:bodyPr spcFirstLastPara="1" wrap="square" lIns="0" tIns="0" rIns="0" bIns="0" anchor="t" anchorCtr="0">
            <a:norm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7"/>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6" name="Google Shape;86;p27"/>
          <p:cNvPicPr preferRelativeResize="0"/>
          <p:nvPr/>
        </p:nvPicPr>
        <p:blipFill rotWithShape="1">
          <a:blip r:embed="rId2">
            <a:alphaModFix/>
          </a:blip>
          <a:srcRect/>
          <a:stretch/>
        </p:blipFill>
        <p:spPr>
          <a:xfrm>
            <a:off x="472046" y="6261436"/>
            <a:ext cx="1073019" cy="414000"/>
          </a:xfrm>
          <a:prstGeom prst="rect">
            <a:avLst/>
          </a:prstGeom>
          <a:noFill/>
          <a:ln>
            <a:noFill/>
          </a:ln>
        </p:spPr>
      </p:pic>
      <p:sp>
        <p:nvSpPr>
          <p:cNvPr id="87" name="Google Shape;87;p27"/>
          <p:cNvSpPr/>
          <p:nvPr/>
        </p:nvSpPr>
        <p:spPr>
          <a:xfrm>
            <a:off x="11371669" y="6409397"/>
            <a:ext cx="280051" cy="280051"/>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8" name="Google Shape;88;p27"/>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sp>
        <p:nvSpPr>
          <p:cNvPr id="89" name="Google Shape;89;p27"/>
          <p:cNvSpPr>
            <a:spLocks noGrp="1"/>
          </p:cNvSpPr>
          <p:nvPr>
            <p:ph type="pic" idx="3"/>
          </p:nvPr>
        </p:nvSpPr>
        <p:spPr>
          <a:xfrm>
            <a:off x="3883819" y="1630018"/>
            <a:ext cx="4424362" cy="4373217"/>
          </a:xfrm>
          <a:prstGeom prst="rect">
            <a:avLst/>
          </a:prstGeom>
          <a:solidFill>
            <a:srgbClr val="D0CECE"/>
          </a:solidFill>
          <a:ln>
            <a:noFill/>
          </a:ln>
        </p:spPr>
      </p:sp>
      <p:sp>
        <p:nvSpPr>
          <p:cNvPr id="90" name="Google Shape;90;p27"/>
          <p:cNvSpPr txBox="1">
            <a:spLocks noGrp="1"/>
          </p:cNvSpPr>
          <p:nvPr>
            <p:ph type="body" idx="4"/>
          </p:nvPr>
        </p:nvSpPr>
        <p:spPr>
          <a:xfrm>
            <a:off x="8527490" y="3207024"/>
            <a:ext cx="3445200" cy="2504663"/>
          </a:xfrm>
          <a:prstGeom prst="rect">
            <a:avLst/>
          </a:prstGeom>
          <a:noFill/>
          <a:ln>
            <a:noFill/>
          </a:ln>
        </p:spPr>
        <p:txBody>
          <a:bodyPr spcFirstLastPara="1" wrap="square" lIns="0" tIns="0" rIns="0" bIns="0" anchor="t" anchorCtr="0">
            <a:norm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7"/>
          <p:cNvSpPr txBox="1">
            <a:spLocks noGrp="1"/>
          </p:cNvSpPr>
          <p:nvPr>
            <p:ph type="body" idx="5"/>
          </p:nvPr>
        </p:nvSpPr>
        <p:spPr>
          <a:xfrm>
            <a:off x="219126" y="2711636"/>
            <a:ext cx="3445566" cy="49538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chemeClr val="dk1"/>
              </a:buClr>
              <a:buSzPts val="1800"/>
              <a:buNone/>
              <a:defRPr sz="1800" b="1" cap="none">
                <a:latin typeface="Corbel"/>
                <a:ea typeface="Corbel"/>
                <a:cs typeface="Corbel"/>
                <a:sym typeface="Corbel"/>
              </a:defRPr>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27"/>
          <p:cNvSpPr txBox="1">
            <a:spLocks noGrp="1"/>
          </p:cNvSpPr>
          <p:nvPr>
            <p:ph type="body" idx="6"/>
          </p:nvPr>
        </p:nvSpPr>
        <p:spPr>
          <a:xfrm>
            <a:off x="8527124" y="2711636"/>
            <a:ext cx="3445566" cy="49538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chemeClr val="dk1"/>
              </a:buClr>
              <a:buSzPts val="1800"/>
              <a:buNone/>
              <a:defRPr sz="1800" b="1" cap="none">
                <a:latin typeface="Corbel"/>
                <a:ea typeface="Corbel"/>
                <a:cs typeface="Corbel"/>
                <a:sym typeface="Corbel"/>
              </a:defRPr>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7"/>
          <p:cNvSpPr>
            <a:spLocks noGrp="1"/>
          </p:cNvSpPr>
          <p:nvPr>
            <p:ph type="pic" idx="7"/>
          </p:nvPr>
        </p:nvSpPr>
        <p:spPr>
          <a:xfrm>
            <a:off x="1690627" y="1988373"/>
            <a:ext cx="502873" cy="502873"/>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Layout">
  <p:cSld name="Comparison Layout">
    <p:spTree>
      <p:nvGrpSpPr>
        <p:cNvPr id="1" name="Shape 94"/>
        <p:cNvGrpSpPr/>
        <p:nvPr/>
      </p:nvGrpSpPr>
      <p:grpSpPr>
        <a:xfrm>
          <a:off x="0" y="0"/>
          <a:ext cx="0" cy="0"/>
          <a:chOff x="0" y="0"/>
          <a:chExt cx="0" cy="0"/>
        </a:xfrm>
      </p:grpSpPr>
      <p:sp>
        <p:nvSpPr>
          <p:cNvPr id="95" name="Google Shape;95;p28"/>
          <p:cNvSpPr/>
          <p:nvPr/>
        </p:nvSpPr>
        <p:spPr>
          <a:xfrm>
            <a:off x="6599236" y="4707908"/>
            <a:ext cx="5592763" cy="1006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 name="Google Shape;96;p28"/>
          <p:cNvSpPr/>
          <p:nvPr/>
        </p:nvSpPr>
        <p:spPr>
          <a:xfrm>
            <a:off x="-82063" y="1648186"/>
            <a:ext cx="5709139" cy="1006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 name="Google Shape;97;p28"/>
          <p:cNvSpPr txBox="1">
            <a:spLocks noGrp="1"/>
          </p:cNvSpPr>
          <p:nvPr>
            <p:ph type="title"/>
          </p:nvPr>
        </p:nvSpPr>
        <p:spPr>
          <a:xfrm>
            <a:off x="515938" y="246621"/>
            <a:ext cx="11150600" cy="920336"/>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orbel"/>
              <a:buNone/>
              <a:defRPr sz="3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680934" y="2863158"/>
            <a:ext cx="4074002" cy="2846648"/>
          </a:xfrm>
          <a:prstGeom prst="rect">
            <a:avLst/>
          </a:prstGeom>
          <a:noFill/>
          <a:ln>
            <a:noFill/>
          </a:ln>
        </p:spPr>
        <p:txBody>
          <a:bodyPr spcFirstLastPara="1" wrap="square" lIns="0" tIns="0" rIns="0" bIns="0" anchor="t" anchorCtr="0">
            <a:noAutofit/>
          </a:bodyPr>
          <a:lstStyle>
            <a:lvl1pPr marL="457200" lvl="0" indent="-228600" algn="r">
              <a:lnSpc>
                <a:spcPct val="90000"/>
              </a:lnSpc>
              <a:spcBef>
                <a:spcPts val="1000"/>
              </a:spcBef>
              <a:spcAft>
                <a:spcPts val="0"/>
              </a:spcAft>
              <a:buClr>
                <a:schemeClr val="dk1"/>
              </a:buClr>
              <a:buSzPts val="1600"/>
              <a:buNone/>
              <a:defRPr sz="1600"/>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28"/>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2"/>
              </a:solidFill>
              <a:latin typeface="Calibri"/>
              <a:ea typeface="Calibri"/>
              <a:cs typeface="Calibri"/>
              <a:sym typeface="Calibri"/>
            </a:endParaRPr>
          </a:p>
        </p:txBody>
      </p:sp>
      <p:pic>
        <p:nvPicPr>
          <p:cNvPr id="100" name="Google Shape;100;p28"/>
          <p:cNvPicPr preferRelativeResize="0"/>
          <p:nvPr/>
        </p:nvPicPr>
        <p:blipFill rotWithShape="1">
          <a:blip r:embed="rId2">
            <a:alphaModFix/>
          </a:blip>
          <a:srcRect/>
          <a:stretch/>
        </p:blipFill>
        <p:spPr>
          <a:xfrm>
            <a:off x="472046" y="6261436"/>
            <a:ext cx="1073019" cy="414000"/>
          </a:xfrm>
          <a:prstGeom prst="rect">
            <a:avLst/>
          </a:prstGeom>
          <a:noFill/>
          <a:ln>
            <a:noFill/>
          </a:ln>
        </p:spPr>
      </p:pic>
      <p:sp>
        <p:nvSpPr>
          <p:cNvPr id="101" name="Google Shape;101;p28"/>
          <p:cNvSpPr/>
          <p:nvPr/>
        </p:nvSpPr>
        <p:spPr>
          <a:xfrm>
            <a:off x="11371669" y="6409397"/>
            <a:ext cx="280051" cy="280051"/>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2" name="Google Shape;102;p28"/>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sp>
        <p:nvSpPr>
          <p:cNvPr id="103" name="Google Shape;103;p28"/>
          <p:cNvSpPr txBox="1">
            <a:spLocks noGrp="1"/>
          </p:cNvSpPr>
          <p:nvPr>
            <p:ph type="body" idx="2"/>
          </p:nvPr>
        </p:nvSpPr>
        <p:spPr>
          <a:xfrm>
            <a:off x="1309370" y="1903728"/>
            <a:ext cx="3445566" cy="495389"/>
          </a:xfrm>
          <a:prstGeom prst="rect">
            <a:avLst/>
          </a:prstGeom>
          <a:noFill/>
          <a:ln>
            <a:noFill/>
          </a:ln>
        </p:spPr>
        <p:txBody>
          <a:bodyPr spcFirstLastPara="1" wrap="square" lIns="0" tIns="0" rIns="0" bIns="0" anchor="ctr" anchorCtr="0">
            <a:noAutofit/>
          </a:bodyPr>
          <a:lstStyle>
            <a:lvl1pPr marL="457200" lvl="0" indent="-228600" algn="r">
              <a:lnSpc>
                <a:spcPct val="90000"/>
              </a:lnSpc>
              <a:spcBef>
                <a:spcPts val="1000"/>
              </a:spcBef>
              <a:spcAft>
                <a:spcPts val="0"/>
              </a:spcAft>
              <a:buClr>
                <a:schemeClr val="accent1"/>
              </a:buClr>
              <a:buSzPts val="1800"/>
              <a:buNone/>
              <a:defRPr sz="1800" b="1" cap="none">
                <a:solidFill>
                  <a:schemeClr val="accent1"/>
                </a:solidFill>
                <a:latin typeface="Corbel"/>
                <a:ea typeface="Corbel"/>
                <a:cs typeface="Corbel"/>
                <a:sym typeface="Corbel"/>
              </a:defRPr>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28"/>
          <p:cNvSpPr txBox="1">
            <a:spLocks noGrp="1"/>
          </p:cNvSpPr>
          <p:nvPr>
            <p:ph type="body" idx="3"/>
          </p:nvPr>
        </p:nvSpPr>
        <p:spPr>
          <a:xfrm>
            <a:off x="7327918" y="1648186"/>
            <a:ext cx="4074002" cy="2834508"/>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28"/>
          <p:cNvSpPr txBox="1">
            <a:spLocks noGrp="1"/>
          </p:cNvSpPr>
          <p:nvPr>
            <p:ph type="body" idx="4"/>
          </p:nvPr>
        </p:nvSpPr>
        <p:spPr>
          <a:xfrm>
            <a:off x="7475709" y="4963450"/>
            <a:ext cx="3445566" cy="495389"/>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3"/>
              </a:buClr>
              <a:buSzPts val="1800"/>
              <a:buNone/>
              <a:defRPr sz="1800" b="1" cap="none">
                <a:solidFill>
                  <a:schemeClr val="accent3"/>
                </a:solidFill>
                <a:latin typeface="Corbel"/>
                <a:ea typeface="Corbel"/>
                <a:cs typeface="Corbel"/>
                <a:sym typeface="Corbel"/>
              </a:defRPr>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28"/>
          <p:cNvSpPr/>
          <p:nvPr/>
        </p:nvSpPr>
        <p:spPr>
          <a:xfrm>
            <a:off x="5084763" y="1652762"/>
            <a:ext cx="1001899" cy="1001899"/>
          </a:xfrm>
          <a:prstGeom prst="ellipse">
            <a:avLst/>
          </a:prstGeom>
          <a:solidFill>
            <a:schemeClr val="accen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7" name="Google Shape;107;p28"/>
          <p:cNvSpPr>
            <a:spLocks noGrp="1"/>
          </p:cNvSpPr>
          <p:nvPr>
            <p:ph type="pic" idx="5"/>
          </p:nvPr>
        </p:nvSpPr>
        <p:spPr>
          <a:xfrm>
            <a:off x="5282969" y="1850968"/>
            <a:ext cx="605487" cy="605487"/>
          </a:xfrm>
          <a:prstGeom prst="rect">
            <a:avLst/>
          </a:prstGeom>
          <a:noFill/>
          <a:ln>
            <a:noFill/>
          </a:ln>
        </p:spPr>
      </p:sp>
      <p:sp>
        <p:nvSpPr>
          <p:cNvPr id="108" name="Google Shape;108;p28"/>
          <p:cNvSpPr/>
          <p:nvPr/>
        </p:nvSpPr>
        <p:spPr>
          <a:xfrm>
            <a:off x="6100576" y="4707907"/>
            <a:ext cx="1001899" cy="1001899"/>
          </a:xfrm>
          <a:prstGeom prst="ellipse">
            <a:avLst/>
          </a:prstGeom>
          <a:solidFill>
            <a:schemeClr val="accent3"/>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 name="Google Shape;109;p28"/>
          <p:cNvSpPr>
            <a:spLocks noGrp="1"/>
          </p:cNvSpPr>
          <p:nvPr>
            <p:ph type="pic" idx="6"/>
          </p:nvPr>
        </p:nvSpPr>
        <p:spPr>
          <a:xfrm>
            <a:off x="6298782" y="4906113"/>
            <a:ext cx="605487" cy="605487"/>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10"/>
        <p:cNvGrpSpPr/>
        <p:nvPr/>
      </p:nvGrpSpPr>
      <p:grpSpPr>
        <a:xfrm>
          <a:off x="0" y="0"/>
          <a:ext cx="0" cy="0"/>
          <a:chOff x="0" y="0"/>
          <a:chExt cx="0" cy="0"/>
        </a:xfrm>
      </p:grpSpPr>
      <p:grpSp>
        <p:nvGrpSpPr>
          <p:cNvPr id="111" name="Google Shape;111;p29"/>
          <p:cNvGrpSpPr/>
          <p:nvPr/>
        </p:nvGrpSpPr>
        <p:grpSpPr>
          <a:xfrm rot="-2149226">
            <a:off x="7430044" y="-1843126"/>
            <a:ext cx="4436224" cy="5482435"/>
            <a:chOff x="11114088" y="2241550"/>
            <a:chExt cx="1905000" cy="2354263"/>
          </a:xfrm>
        </p:grpSpPr>
        <p:sp>
          <p:nvSpPr>
            <p:cNvPr id="112" name="Google Shape;112;p29"/>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29"/>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 name="Google Shape;114;p29"/>
            <p:cNvSpPr/>
            <p:nvPr/>
          </p:nvSpPr>
          <p:spPr>
            <a:xfrm>
              <a:off x="11728451" y="3071813"/>
              <a:ext cx="306388" cy="719138"/>
            </a:xfrm>
            <a:custGeom>
              <a:avLst/>
              <a:gdLst/>
              <a:ahLst/>
              <a:cxnLst/>
              <a:rect l="l" t="t" r="r" b="b"/>
              <a:pathLst>
                <a:path w="72" h="169" extrusionOk="0">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5" name="Google Shape;115;p29"/>
          <p:cNvSpPr txBox="1">
            <a:spLocks noGrp="1"/>
          </p:cNvSpPr>
          <p:nvPr>
            <p:ph type="title"/>
          </p:nvPr>
        </p:nvSpPr>
        <p:spPr>
          <a:xfrm>
            <a:off x="515938" y="246621"/>
            <a:ext cx="11150600" cy="920336"/>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orbel"/>
              <a:buNone/>
              <a:defRPr sz="3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29"/>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17" name="Google Shape;117;p29"/>
          <p:cNvPicPr preferRelativeResize="0"/>
          <p:nvPr/>
        </p:nvPicPr>
        <p:blipFill rotWithShape="1">
          <a:blip r:embed="rId2">
            <a:alphaModFix/>
          </a:blip>
          <a:srcRect/>
          <a:stretch/>
        </p:blipFill>
        <p:spPr>
          <a:xfrm>
            <a:off x="472046" y="6261436"/>
            <a:ext cx="1073019" cy="414000"/>
          </a:xfrm>
          <a:prstGeom prst="rect">
            <a:avLst/>
          </a:prstGeom>
          <a:noFill/>
          <a:ln>
            <a:noFill/>
          </a:ln>
        </p:spPr>
      </p:pic>
      <p:sp>
        <p:nvSpPr>
          <p:cNvPr id="118" name="Google Shape;118;p29"/>
          <p:cNvSpPr/>
          <p:nvPr/>
        </p:nvSpPr>
        <p:spPr>
          <a:xfrm>
            <a:off x="11371669" y="6409397"/>
            <a:ext cx="280051" cy="280051"/>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 name="Google Shape;119;p29"/>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orbel"/>
              <a:buNone/>
              <a:defRPr sz="4400" b="0" i="0" u="none" strike="noStrike" cap="none">
                <a:solidFill>
                  <a:schemeClr val="dk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25">
          <p15:clr>
            <a:srgbClr val="F26B43"/>
          </p15:clr>
        </p15:guide>
        <p15:guide id="4" pos="734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
          <p:cNvSpPr txBox="1">
            <a:spLocks noGrp="1"/>
          </p:cNvSpPr>
          <p:nvPr>
            <p:ph type="ctrTitle"/>
          </p:nvPr>
        </p:nvSpPr>
        <p:spPr>
          <a:xfrm>
            <a:off x="6343650" y="2173288"/>
            <a:ext cx="5143500" cy="209080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5400"/>
              <a:buFont typeface="Corbel"/>
              <a:buNone/>
            </a:pPr>
            <a:r>
              <a:rPr lang="en-IN"/>
              <a:t>LOGISTIC REGRESSION ANALYSIS</a:t>
            </a:r>
            <a:endParaRPr/>
          </a:p>
        </p:txBody>
      </p:sp>
      <p:sp>
        <p:nvSpPr>
          <p:cNvPr id="247" name="Google Shape;247;p1"/>
          <p:cNvSpPr txBox="1">
            <a:spLocks noGrp="1"/>
          </p:cNvSpPr>
          <p:nvPr>
            <p:ph type="subTitle" idx="1"/>
          </p:nvPr>
        </p:nvSpPr>
        <p:spPr>
          <a:xfrm>
            <a:off x="6343650" y="4264096"/>
            <a:ext cx="5143500" cy="8278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800"/>
              <a:buNone/>
            </a:pPr>
            <a:r>
              <a:rPr lang="en-US"/>
              <a:t>NUTHANMANIDEEP</a:t>
            </a:r>
            <a:endParaRPr dirty="0"/>
          </a:p>
        </p:txBody>
      </p:sp>
      <p:pic>
        <p:nvPicPr>
          <p:cNvPr id="248" name="Google Shape;248;p1" descr="city scape"/>
          <p:cNvPicPr preferRelativeResize="0">
            <a:picLocks noGrp="1"/>
          </p:cNvPicPr>
          <p:nvPr>
            <p:ph type="pic" idx="2"/>
          </p:nvPr>
        </p:nvPicPr>
        <p:blipFill rotWithShape="1">
          <a:blip r:embed="rId3">
            <a:alphaModFix/>
          </a:blip>
          <a:srcRect/>
          <a:stretch/>
        </p:blipFill>
        <p:spPr>
          <a:xfrm>
            <a:off x="710812" y="728545"/>
            <a:ext cx="5305661" cy="5305661"/>
          </a:xfrm>
          <a:prstGeom prst="ellipse">
            <a:avLst/>
          </a:prstGeom>
          <a:solidFill>
            <a:schemeClr val="lt2"/>
          </a:solidFill>
          <a:ln>
            <a:noFill/>
          </a:ln>
        </p:spPr>
      </p:pic>
      <p:sp>
        <p:nvSpPr>
          <p:cNvPr id="249" name="Google Shape;249;p1"/>
          <p:cNvSpPr/>
          <p:nvPr/>
        </p:nvSpPr>
        <p:spPr>
          <a:xfrm>
            <a:off x="9995647" y="384455"/>
            <a:ext cx="1846729" cy="753035"/>
          </a:xfrm>
          <a:prstGeom prst="rect">
            <a:avLst/>
          </a:prstGeom>
          <a:solidFill>
            <a:schemeClr val="accent1"/>
          </a:solidFill>
          <a:ln w="12700" cap="flat" cmpd="sng">
            <a:solidFill>
              <a:srgbClr val="0055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title"/>
          </p:nvPr>
        </p:nvSpPr>
        <p:spPr>
          <a:xfrm>
            <a:off x="1143000" y="446418"/>
            <a:ext cx="9906000" cy="65936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Corbel"/>
              <a:buNone/>
            </a:pPr>
            <a:r>
              <a:rPr lang="en-IN"/>
              <a:t>MODEL-2</a:t>
            </a:r>
            <a:endParaRPr/>
          </a:p>
        </p:txBody>
      </p:sp>
      <p:sp>
        <p:nvSpPr>
          <p:cNvPr id="338" name="Google Shape;338;p11"/>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10</a:t>
            </a:fld>
            <a:endParaRPr/>
          </a:p>
        </p:txBody>
      </p:sp>
      <p:sp>
        <p:nvSpPr>
          <p:cNvPr id="339" name="Google Shape;339;p11"/>
          <p:cNvSpPr txBox="1">
            <a:spLocks noGrp="1"/>
          </p:cNvSpPr>
          <p:nvPr>
            <p:ph type="body" idx="1"/>
          </p:nvPr>
        </p:nvSpPr>
        <p:spPr>
          <a:xfrm>
            <a:off x="406840" y="1652138"/>
            <a:ext cx="11251315" cy="1443988"/>
          </a:xfrm>
          <a:prstGeom prst="rect">
            <a:avLst/>
          </a:prstGeom>
          <a:noFill/>
          <a:ln>
            <a:noFill/>
          </a:ln>
        </p:spPr>
        <p:txBody>
          <a:bodyPr spcFirstLastPara="1" wrap="square" lIns="91425" tIns="45700" rIns="91425" bIns="45700" anchor="t" anchorCtr="0">
            <a:noAutofit/>
          </a:bodyPr>
          <a:lstStyle/>
          <a:p>
            <a:pPr marL="0" lvl="0" indent="0" algn="l" rtl="0">
              <a:lnSpc>
                <a:spcPct val="200000"/>
              </a:lnSpc>
              <a:spcBef>
                <a:spcPts val="0"/>
              </a:spcBef>
              <a:spcAft>
                <a:spcPts val="0"/>
              </a:spcAft>
              <a:buClr>
                <a:schemeClr val="lt1"/>
              </a:buClr>
              <a:buSzPts val="1800"/>
              <a:buNone/>
            </a:pPr>
            <a:r>
              <a:rPr lang="en-IN" sz="1800"/>
              <a:t>A logistic regression model is fitted by using Economy, Family, and Health, Freedom.The coefficients of the model-2 are given in the table. From the table the Economy, Family, Health and Freedom are statically significant because the p-value is less than 0.05. </a:t>
            </a:r>
            <a:endParaRPr sz="1800"/>
          </a:p>
          <a:p>
            <a:pPr marL="0" lvl="0" indent="0" algn="l" rtl="0">
              <a:lnSpc>
                <a:spcPct val="200000"/>
              </a:lnSpc>
              <a:spcBef>
                <a:spcPts val="1000"/>
              </a:spcBef>
              <a:spcAft>
                <a:spcPts val="0"/>
              </a:spcAft>
              <a:buClr>
                <a:schemeClr val="lt1"/>
              </a:buClr>
              <a:buSzPts val="1800"/>
              <a:buNone/>
            </a:pPr>
            <a:endParaRPr sz="1800">
              <a:latin typeface="Arial"/>
              <a:ea typeface="Arial"/>
              <a:cs typeface="Arial"/>
              <a:sym typeface="Arial"/>
            </a:endParaRPr>
          </a:p>
        </p:txBody>
      </p:sp>
      <p:graphicFrame>
        <p:nvGraphicFramePr>
          <p:cNvPr id="340" name="Google Shape;340;p11"/>
          <p:cNvGraphicFramePr/>
          <p:nvPr/>
        </p:nvGraphicFramePr>
        <p:xfrm>
          <a:off x="2213810" y="3462010"/>
          <a:ext cx="3000000" cy="3000000"/>
        </p:xfrm>
        <a:graphic>
          <a:graphicData uri="http://schemas.openxmlformats.org/drawingml/2006/table">
            <a:tbl>
              <a:tblPr firstRow="1" firstCol="1" bandRow="1">
                <a:noFill/>
                <a:tableStyleId>{7E9E39C0-FB62-4A2D-A48E-437A5360FDFF}</a:tableStyleId>
              </a:tblPr>
              <a:tblGrid>
                <a:gridCol w="2672975">
                  <a:extLst>
                    <a:ext uri="{9D8B030D-6E8A-4147-A177-3AD203B41FA5}">
                      <a16:colId xmlns:a16="http://schemas.microsoft.com/office/drawing/2014/main" val="20000"/>
                    </a:ext>
                  </a:extLst>
                </a:gridCol>
                <a:gridCol w="2074925">
                  <a:extLst>
                    <a:ext uri="{9D8B030D-6E8A-4147-A177-3AD203B41FA5}">
                      <a16:colId xmlns:a16="http://schemas.microsoft.com/office/drawing/2014/main" val="20001"/>
                    </a:ext>
                  </a:extLst>
                </a:gridCol>
                <a:gridCol w="3016475">
                  <a:extLst>
                    <a:ext uri="{9D8B030D-6E8A-4147-A177-3AD203B41FA5}">
                      <a16:colId xmlns:a16="http://schemas.microsoft.com/office/drawing/2014/main" val="20002"/>
                    </a:ext>
                  </a:extLst>
                </a:gridCol>
              </a:tblGrid>
              <a:tr h="328700">
                <a:tc>
                  <a:txBody>
                    <a:bodyPr/>
                    <a:lstStyle/>
                    <a:p>
                      <a:pPr marL="0" marR="0" lvl="0" indent="0" algn="ctr" rtl="0">
                        <a:lnSpc>
                          <a:spcPct val="115000"/>
                        </a:lnSpc>
                        <a:spcBef>
                          <a:spcPts val="0"/>
                        </a:spcBef>
                        <a:spcAft>
                          <a:spcPts val="0"/>
                        </a:spcAft>
                        <a:buNone/>
                      </a:pPr>
                      <a:r>
                        <a:rPr lang="en-IN" sz="1050" u="none" strike="noStrike" cap="none"/>
                        <a:t>Variable</a:t>
                      </a:r>
                      <a:endParaRPr sz="11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050" u="none" strike="noStrike" cap="none"/>
                        <a:t>Estimate</a:t>
                      </a:r>
                      <a:endParaRPr sz="11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050" u="none" strike="noStrike" cap="none"/>
                        <a:t>P-value</a:t>
                      </a:r>
                      <a:endParaRPr sz="1100" u="none" strike="noStrike" cap="none">
                        <a:solidFill>
                          <a:srgbClr val="000000"/>
                        </a:solidFill>
                        <a:latin typeface="Arial"/>
                        <a:ea typeface="Arial"/>
                        <a:cs typeface="Arial"/>
                        <a:sym typeface="Arial"/>
                      </a:endParaRPr>
                    </a:p>
                  </a:txBody>
                  <a:tcPr marL="9525" marR="9525" marT="9525" marB="9525" anchor="ctr"/>
                </a:tc>
                <a:extLst>
                  <a:ext uri="{0D108BD9-81ED-4DB2-BD59-A6C34878D82A}">
                    <a16:rowId xmlns:a16="http://schemas.microsoft.com/office/drawing/2014/main" val="10000"/>
                  </a:ext>
                </a:extLst>
              </a:tr>
              <a:tr h="328700">
                <a:tc>
                  <a:txBody>
                    <a:bodyPr/>
                    <a:lstStyle/>
                    <a:p>
                      <a:pPr marL="0" marR="0" lvl="0" indent="0" algn="l" rtl="0">
                        <a:lnSpc>
                          <a:spcPct val="115000"/>
                        </a:lnSpc>
                        <a:spcBef>
                          <a:spcPts val="0"/>
                        </a:spcBef>
                        <a:spcAft>
                          <a:spcPts val="0"/>
                        </a:spcAft>
                        <a:buNone/>
                      </a:pPr>
                      <a:r>
                        <a:rPr lang="en-IN" sz="1050" u="none" strike="noStrike" cap="none"/>
                        <a:t>(Intercept)</a:t>
                      </a:r>
                      <a:endParaRPr sz="11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050" u="none" strike="noStrike" cap="none"/>
                        <a:t>-18.996324</a:t>
                      </a:r>
                      <a:endParaRPr sz="11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050" u="none" strike="noStrike" cap="none"/>
                        <a:t>0.0006336899</a:t>
                      </a:r>
                      <a:endParaRPr sz="1100" u="none" strike="noStrike" cap="none">
                        <a:solidFill>
                          <a:srgbClr val="000000"/>
                        </a:solidFill>
                        <a:latin typeface="Arial"/>
                        <a:ea typeface="Arial"/>
                        <a:cs typeface="Arial"/>
                        <a:sym typeface="Arial"/>
                      </a:endParaRPr>
                    </a:p>
                  </a:txBody>
                  <a:tcPr marL="9525" marR="9525" marT="9525" marB="9525" anchor="ctr"/>
                </a:tc>
                <a:extLst>
                  <a:ext uri="{0D108BD9-81ED-4DB2-BD59-A6C34878D82A}">
                    <a16:rowId xmlns:a16="http://schemas.microsoft.com/office/drawing/2014/main" val="10001"/>
                  </a:ext>
                </a:extLst>
              </a:tr>
              <a:tr h="328700">
                <a:tc>
                  <a:txBody>
                    <a:bodyPr/>
                    <a:lstStyle/>
                    <a:p>
                      <a:pPr marL="0" marR="0" lvl="0" indent="0" algn="l" rtl="0">
                        <a:lnSpc>
                          <a:spcPct val="115000"/>
                        </a:lnSpc>
                        <a:spcBef>
                          <a:spcPts val="0"/>
                        </a:spcBef>
                        <a:spcAft>
                          <a:spcPts val="0"/>
                        </a:spcAft>
                        <a:buNone/>
                      </a:pPr>
                      <a:r>
                        <a:rPr lang="en-IN" sz="1050" u="none" strike="noStrike" cap="none"/>
                        <a:t>Economy (GDP per Capita)</a:t>
                      </a:r>
                      <a:endParaRPr sz="11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050" u="none" strike="noStrike" cap="none"/>
                        <a:t>7.541697</a:t>
                      </a:r>
                      <a:endParaRPr sz="11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050" u="none" strike="noStrike" cap="none"/>
                        <a:t>0.0218207325</a:t>
                      </a:r>
                      <a:endParaRPr sz="1100" u="none" strike="noStrike" cap="none">
                        <a:solidFill>
                          <a:srgbClr val="000000"/>
                        </a:solidFill>
                        <a:latin typeface="Arial"/>
                        <a:ea typeface="Arial"/>
                        <a:cs typeface="Arial"/>
                        <a:sym typeface="Arial"/>
                      </a:endParaRPr>
                    </a:p>
                  </a:txBody>
                  <a:tcPr marL="9525" marR="9525" marT="9525" marB="9525" anchor="ctr"/>
                </a:tc>
                <a:extLst>
                  <a:ext uri="{0D108BD9-81ED-4DB2-BD59-A6C34878D82A}">
                    <a16:rowId xmlns:a16="http://schemas.microsoft.com/office/drawing/2014/main" val="10002"/>
                  </a:ext>
                </a:extLst>
              </a:tr>
              <a:tr h="328700">
                <a:tc>
                  <a:txBody>
                    <a:bodyPr/>
                    <a:lstStyle/>
                    <a:p>
                      <a:pPr marL="0" marR="0" lvl="0" indent="0" algn="l" rtl="0">
                        <a:lnSpc>
                          <a:spcPct val="115000"/>
                        </a:lnSpc>
                        <a:spcBef>
                          <a:spcPts val="0"/>
                        </a:spcBef>
                        <a:spcAft>
                          <a:spcPts val="0"/>
                        </a:spcAft>
                        <a:buNone/>
                      </a:pPr>
                      <a:r>
                        <a:rPr lang="en-IN" sz="1050" u="none" strike="noStrike" cap="none"/>
                        <a:t>Family</a:t>
                      </a:r>
                      <a:endParaRPr sz="11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050" u="none" strike="noStrike" cap="none"/>
                        <a:t>6.653917</a:t>
                      </a:r>
                      <a:endParaRPr sz="11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050" u="none" strike="noStrike" cap="none"/>
                        <a:t>0.0687933061</a:t>
                      </a:r>
                      <a:endParaRPr sz="1100" u="none" strike="noStrike" cap="none">
                        <a:solidFill>
                          <a:srgbClr val="000000"/>
                        </a:solidFill>
                        <a:latin typeface="Arial"/>
                        <a:ea typeface="Arial"/>
                        <a:cs typeface="Arial"/>
                        <a:sym typeface="Arial"/>
                      </a:endParaRPr>
                    </a:p>
                  </a:txBody>
                  <a:tcPr marL="9525" marR="9525" marT="9525" marB="9525" anchor="ctr"/>
                </a:tc>
                <a:extLst>
                  <a:ext uri="{0D108BD9-81ED-4DB2-BD59-A6C34878D82A}">
                    <a16:rowId xmlns:a16="http://schemas.microsoft.com/office/drawing/2014/main" val="10003"/>
                  </a:ext>
                </a:extLst>
              </a:tr>
              <a:tr h="328700">
                <a:tc>
                  <a:txBody>
                    <a:bodyPr/>
                    <a:lstStyle/>
                    <a:p>
                      <a:pPr marL="0" marR="0" lvl="0" indent="0" algn="l" rtl="0">
                        <a:lnSpc>
                          <a:spcPct val="115000"/>
                        </a:lnSpc>
                        <a:spcBef>
                          <a:spcPts val="0"/>
                        </a:spcBef>
                        <a:spcAft>
                          <a:spcPts val="0"/>
                        </a:spcAft>
                        <a:buNone/>
                      </a:pPr>
                      <a:r>
                        <a:rPr lang="en-IN" sz="1050" u="none" strike="noStrike" cap="none"/>
                        <a:t>Health (Life Expectancy)</a:t>
                      </a:r>
                      <a:endParaRPr sz="11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050" u="none" strike="noStrike" cap="none"/>
                        <a:t>5.628479</a:t>
                      </a:r>
                      <a:endParaRPr sz="11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050" u="none" strike="noStrike" cap="none"/>
                        <a:t>0.1383836074</a:t>
                      </a:r>
                      <a:endParaRPr sz="1100" u="none" strike="noStrike" cap="none">
                        <a:solidFill>
                          <a:srgbClr val="000000"/>
                        </a:solidFill>
                        <a:latin typeface="Arial"/>
                        <a:ea typeface="Arial"/>
                        <a:cs typeface="Arial"/>
                        <a:sym typeface="Arial"/>
                      </a:endParaRPr>
                    </a:p>
                  </a:txBody>
                  <a:tcPr marL="9525" marR="9525" marT="9525" marB="9525" anchor="ctr"/>
                </a:tc>
                <a:extLst>
                  <a:ext uri="{0D108BD9-81ED-4DB2-BD59-A6C34878D82A}">
                    <a16:rowId xmlns:a16="http://schemas.microsoft.com/office/drawing/2014/main" val="10004"/>
                  </a:ext>
                </a:extLst>
              </a:tr>
              <a:tr h="328700">
                <a:tc>
                  <a:txBody>
                    <a:bodyPr/>
                    <a:lstStyle/>
                    <a:p>
                      <a:pPr marL="0" marR="0" lvl="0" indent="0" algn="l" rtl="0">
                        <a:lnSpc>
                          <a:spcPct val="115000"/>
                        </a:lnSpc>
                        <a:spcBef>
                          <a:spcPts val="0"/>
                        </a:spcBef>
                        <a:spcAft>
                          <a:spcPts val="0"/>
                        </a:spcAft>
                        <a:buNone/>
                      </a:pPr>
                      <a:r>
                        <a:rPr lang="en-IN" sz="1050" u="none" strike="noStrike" cap="none"/>
                        <a:t>Freedom</a:t>
                      </a:r>
                      <a:endParaRPr sz="11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050" u="none" strike="noStrike" cap="none"/>
                        <a:t>3.438013</a:t>
                      </a:r>
                      <a:endParaRPr sz="11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050" u="none" strike="noStrike" cap="none"/>
                        <a:t>0.3835160093</a:t>
                      </a:r>
                      <a:endParaRPr sz="1100" u="none" strike="noStrike" cap="none">
                        <a:solidFill>
                          <a:srgbClr val="000000"/>
                        </a:solidFill>
                        <a:latin typeface="Arial"/>
                        <a:ea typeface="Arial"/>
                        <a:cs typeface="Arial"/>
                        <a:sym typeface="Arial"/>
                      </a:endParaRPr>
                    </a:p>
                  </a:txBody>
                  <a:tcPr marL="9525" marR="9525" marT="9525" marB="9525"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12"/>
          <p:cNvSpPr txBox="1">
            <a:spLocks noGrp="1"/>
          </p:cNvSpPr>
          <p:nvPr>
            <p:ph type="title"/>
          </p:nvPr>
        </p:nvSpPr>
        <p:spPr>
          <a:xfrm>
            <a:off x="1044388" y="411604"/>
            <a:ext cx="10103224" cy="70665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3000"/>
              <a:buFont typeface="Corbel"/>
              <a:buNone/>
            </a:pPr>
            <a:r>
              <a:rPr lang="en-IN" sz="3000"/>
              <a:t>CONFUSION MATRIX OF MODEL  2</a:t>
            </a:r>
            <a:endParaRPr sz="3000"/>
          </a:p>
        </p:txBody>
      </p:sp>
      <p:sp>
        <p:nvSpPr>
          <p:cNvPr id="347" name="Google Shape;347;p12"/>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11</a:t>
            </a:fld>
            <a:endParaRPr/>
          </a:p>
        </p:txBody>
      </p:sp>
      <p:sp>
        <p:nvSpPr>
          <p:cNvPr id="348" name="Google Shape;348;p12"/>
          <p:cNvSpPr txBox="1"/>
          <p:nvPr/>
        </p:nvSpPr>
        <p:spPr>
          <a:xfrm>
            <a:off x="770021" y="1489052"/>
            <a:ext cx="6418937"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confusion matrix of model-2 training data is given below:</a:t>
            </a:r>
            <a:endParaRPr sz="1900">
              <a:solidFill>
                <a:schemeClr val="lt1"/>
              </a:solidFill>
              <a:latin typeface="Calibri"/>
              <a:ea typeface="Calibri"/>
              <a:cs typeface="Calibri"/>
              <a:sym typeface="Calibri"/>
            </a:endParaRPr>
          </a:p>
          <a:p>
            <a:pPr marL="0" marR="0" lvl="0" indent="0" algn="l" rtl="0">
              <a:spcBef>
                <a:spcPts val="0"/>
              </a:spcBef>
              <a:spcAft>
                <a:spcPts val="0"/>
              </a:spcAft>
              <a:buNone/>
            </a:pPr>
            <a:endParaRPr sz="1900">
              <a:solidFill>
                <a:schemeClr val="lt1"/>
              </a:solidFill>
              <a:latin typeface="Calibri"/>
              <a:ea typeface="Calibri"/>
              <a:cs typeface="Calibri"/>
              <a:sym typeface="Calibri"/>
            </a:endParaRPr>
          </a:p>
        </p:txBody>
      </p:sp>
      <p:sp>
        <p:nvSpPr>
          <p:cNvPr id="349" name="Google Shape;349;p12"/>
          <p:cNvSpPr txBox="1"/>
          <p:nvPr/>
        </p:nvSpPr>
        <p:spPr>
          <a:xfrm>
            <a:off x="770020" y="2955918"/>
            <a:ext cx="7664278" cy="938719"/>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1800">
                <a:solidFill>
                  <a:schemeClr val="lt1"/>
                </a:solidFill>
                <a:latin typeface="Calibri"/>
                <a:ea typeface="Calibri"/>
                <a:cs typeface="Calibri"/>
                <a:sym typeface="Calibri"/>
              </a:rPr>
              <a:t>The model's accuracy is 89%, with a specificity of 87% and a sensitivity of 95%.</a:t>
            </a: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900">
              <a:solidFill>
                <a:schemeClr val="lt1"/>
              </a:solidFill>
              <a:latin typeface="Calibri"/>
              <a:ea typeface="Calibri"/>
              <a:cs typeface="Calibri"/>
              <a:sym typeface="Calibri"/>
            </a:endParaRPr>
          </a:p>
        </p:txBody>
      </p:sp>
      <p:sp>
        <p:nvSpPr>
          <p:cNvPr id="350" name="Google Shape;350;p12"/>
          <p:cNvSpPr txBox="1"/>
          <p:nvPr/>
        </p:nvSpPr>
        <p:spPr>
          <a:xfrm>
            <a:off x="770021" y="4096911"/>
            <a:ext cx="6521337"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confusion matrix of  model-2 validation data is given below:</a:t>
            </a:r>
            <a:endParaRPr sz="1900">
              <a:solidFill>
                <a:schemeClr val="lt1"/>
              </a:solidFill>
              <a:latin typeface="Calibri"/>
              <a:ea typeface="Calibri"/>
              <a:cs typeface="Calibri"/>
              <a:sym typeface="Calibri"/>
            </a:endParaRPr>
          </a:p>
          <a:p>
            <a:pPr marL="0" marR="0" lvl="0" indent="0" algn="l" rtl="0">
              <a:spcBef>
                <a:spcPts val="0"/>
              </a:spcBef>
              <a:spcAft>
                <a:spcPts val="0"/>
              </a:spcAft>
              <a:buNone/>
            </a:pPr>
            <a:endParaRPr sz="1900">
              <a:solidFill>
                <a:schemeClr val="lt1"/>
              </a:solidFill>
              <a:latin typeface="Calibri"/>
              <a:ea typeface="Calibri"/>
              <a:cs typeface="Calibri"/>
              <a:sym typeface="Calibri"/>
            </a:endParaRPr>
          </a:p>
        </p:txBody>
      </p:sp>
      <p:sp>
        <p:nvSpPr>
          <p:cNvPr id="351" name="Google Shape;351;p12"/>
          <p:cNvSpPr txBox="1"/>
          <p:nvPr/>
        </p:nvSpPr>
        <p:spPr>
          <a:xfrm>
            <a:off x="898358" y="5945348"/>
            <a:ext cx="766427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Calibri"/>
                <a:ea typeface="Calibri"/>
                <a:cs typeface="Calibri"/>
                <a:sym typeface="Calibri"/>
              </a:rPr>
              <a:t>The model's accuracy is 81%, with a specificity of 81% and a sensitivity of 81%.</a:t>
            </a: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352" name="Google Shape;352;p12"/>
          <p:cNvGraphicFramePr/>
          <p:nvPr/>
        </p:nvGraphicFramePr>
        <p:xfrm>
          <a:off x="869576" y="1984260"/>
          <a:ext cx="3000000" cy="3000000"/>
        </p:xfrm>
        <a:graphic>
          <a:graphicData uri="http://schemas.openxmlformats.org/drawingml/2006/table">
            <a:tbl>
              <a:tblPr firstRow="1" firstCol="1" bandRow="1">
                <a:noFill/>
                <a:tableStyleId>{7E9E39C0-FB62-4A2D-A48E-437A5360FDFF}</a:tableStyleId>
              </a:tblPr>
              <a:tblGrid>
                <a:gridCol w="2357100">
                  <a:extLst>
                    <a:ext uri="{9D8B030D-6E8A-4147-A177-3AD203B41FA5}">
                      <a16:colId xmlns:a16="http://schemas.microsoft.com/office/drawing/2014/main" val="20000"/>
                    </a:ext>
                  </a:extLst>
                </a:gridCol>
                <a:gridCol w="2357100">
                  <a:extLst>
                    <a:ext uri="{9D8B030D-6E8A-4147-A177-3AD203B41FA5}">
                      <a16:colId xmlns:a16="http://schemas.microsoft.com/office/drawing/2014/main" val="20001"/>
                    </a:ext>
                  </a:extLst>
                </a:gridCol>
                <a:gridCol w="2357100">
                  <a:extLst>
                    <a:ext uri="{9D8B030D-6E8A-4147-A177-3AD203B41FA5}">
                      <a16:colId xmlns:a16="http://schemas.microsoft.com/office/drawing/2014/main" val="20002"/>
                    </a:ext>
                  </a:extLst>
                </a:gridCol>
              </a:tblGrid>
              <a:tr h="338725">
                <a:tc>
                  <a:txBody>
                    <a:bodyPr/>
                    <a:lstStyle/>
                    <a:p>
                      <a:pPr marL="0" marR="0" lvl="0" indent="0" algn="l" rtl="0">
                        <a:lnSpc>
                          <a:spcPct val="115000"/>
                        </a:lnSpc>
                        <a:spcBef>
                          <a:spcPts val="0"/>
                        </a:spcBef>
                        <a:spcAft>
                          <a:spcPts val="0"/>
                        </a:spcAft>
                        <a:buNone/>
                      </a:pPr>
                      <a:endParaRPr sz="1100" u="none" strike="noStrike" cap="none">
                        <a:solidFill>
                          <a:srgbClr val="000000"/>
                        </a:solidFill>
                        <a:latin typeface="Calibri"/>
                        <a:ea typeface="Calibri"/>
                        <a:cs typeface="Calibri"/>
                        <a:sym typeface="Calibri"/>
                      </a:endParaRPr>
                    </a:p>
                  </a:txBody>
                  <a:tcPr marL="9525" marR="9525" marT="9525" marB="9525" anchor="ctr"/>
                </a:tc>
                <a:tc>
                  <a:txBody>
                    <a:bodyPr/>
                    <a:lstStyle/>
                    <a:p>
                      <a:pPr marL="0" marR="0" lvl="0" indent="0" algn="ctr" rtl="0">
                        <a:lnSpc>
                          <a:spcPct val="115000"/>
                        </a:lnSpc>
                        <a:spcBef>
                          <a:spcPts val="0"/>
                        </a:spcBef>
                        <a:spcAft>
                          <a:spcPts val="0"/>
                        </a:spcAft>
                        <a:buNone/>
                      </a:pPr>
                      <a:r>
                        <a:rPr lang="en-IN" sz="1050" u="none" strike="noStrike" cap="none">
                          <a:latin typeface="Calibri"/>
                          <a:ea typeface="Calibri"/>
                          <a:cs typeface="Calibri"/>
                          <a:sym typeface="Calibri"/>
                        </a:rPr>
                        <a:t>Predicted Negative (0)</a:t>
                      </a:r>
                      <a:endParaRPr sz="1100" u="none" strike="noStrike" cap="none">
                        <a:solidFill>
                          <a:srgbClr val="000000"/>
                        </a:solidFill>
                        <a:latin typeface="Calibri"/>
                        <a:ea typeface="Calibri"/>
                        <a:cs typeface="Calibri"/>
                        <a:sym typeface="Calibri"/>
                      </a:endParaRPr>
                    </a:p>
                  </a:txBody>
                  <a:tcPr marL="9525" marR="9525" marT="9525" marB="9525" anchor="ctr"/>
                </a:tc>
                <a:tc>
                  <a:txBody>
                    <a:bodyPr/>
                    <a:lstStyle/>
                    <a:p>
                      <a:pPr marL="0" marR="0" lvl="0" indent="0" algn="ctr" rtl="0">
                        <a:lnSpc>
                          <a:spcPct val="115000"/>
                        </a:lnSpc>
                        <a:spcBef>
                          <a:spcPts val="0"/>
                        </a:spcBef>
                        <a:spcAft>
                          <a:spcPts val="0"/>
                        </a:spcAft>
                        <a:buNone/>
                      </a:pPr>
                      <a:r>
                        <a:rPr lang="en-IN" sz="1050" u="none" strike="noStrike" cap="none">
                          <a:latin typeface="Calibri"/>
                          <a:ea typeface="Calibri"/>
                          <a:cs typeface="Calibri"/>
                          <a:sym typeface="Calibri"/>
                        </a:rPr>
                        <a:t>Predicted Positive (1)</a:t>
                      </a:r>
                      <a:endParaRPr sz="1100" u="none" strike="noStrike" cap="none">
                        <a:solidFill>
                          <a:srgbClr val="000000"/>
                        </a:solidFill>
                        <a:latin typeface="Calibri"/>
                        <a:ea typeface="Calibri"/>
                        <a:cs typeface="Calibri"/>
                        <a:sym typeface="Calibri"/>
                      </a:endParaRPr>
                    </a:p>
                  </a:txBody>
                  <a:tcPr marL="9525" marR="9525" marT="9525" marB="9525" anchor="ctr"/>
                </a:tc>
                <a:extLst>
                  <a:ext uri="{0D108BD9-81ED-4DB2-BD59-A6C34878D82A}">
                    <a16:rowId xmlns:a16="http://schemas.microsoft.com/office/drawing/2014/main" val="10000"/>
                  </a:ext>
                </a:extLst>
              </a:tr>
              <a:tr h="374175">
                <a:tc>
                  <a:txBody>
                    <a:bodyPr/>
                    <a:lstStyle/>
                    <a:p>
                      <a:pPr marL="0" marR="0" lvl="0" indent="0" algn="l" rtl="0">
                        <a:lnSpc>
                          <a:spcPct val="115000"/>
                        </a:lnSpc>
                        <a:spcBef>
                          <a:spcPts val="0"/>
                        </a:spcBef>
                        <a:spcAft>
                          <a:spcPts val="0"/>
                        </a:spcAft>
                        <a:buNone/>
                      </a:pPr>
                      <a:r>
                        <a:rPr lang="en-IN" sz="1050" u="none" strike="noStrike" cap="none">
                          <a:latin typeface="Calibri"/>
                          <a:ea typeface="Calibri"/>
                          <a:cs typeface="Calibri"/>
                          <a:sym typeface="Calibri"/>
                        </a:rPr>
                        <a:t>Actual Negative (0)</a:t>
                      </a:r>
                      <a:endParaRPr sz="1100" u="none" strike="noStrike" cap="none">
                        <a:solidFill>
                          <a:srgbClr val="000000"/>
                        </a:solidFill>
                        <a:latin typeface="Calibri"/>
                        <a:ea typeface="Calibri"/>
                        <a:cs typeface="Calibri"/>
                        <a:sym typeface="Calibri"/>
                      </a:endParaRPr>
                    </a:p>
                  </a:txBody>
                  <a:tcPr marL="9525" marR="9525" marT="9525" marB="9525" anchor="ctr"/>
                </a:tc>
                <a:tc>
                  <a:txBody>
                    <a:bodyPr/>
                    <a:lstStyle/>
                    <a:p>
                      <a:pPr marL="0" marR="0" lvl="0" indent="0" algn="l" rtl="0">
                        <a:lnSpc>
                          <a:spcPct val="115000"/>
                        </a:lnSpc>
                        <a:spcBef>
                          <a:spcPts val="0"/>
                        </a:spcBef>
                        <a:spcAft>
                          <a:spcPts val="0"/>
                        </a:spcAft>
                        <a:buNone/>
                      </a:pPr>
                      <a:r>
                        <a:rPr lang="en-IN" sz="1050" u="none" strike="noStrike" cap="none">
                          <a:latin typeface="Calibri"/>
                          <a:ea typeface="Calibri"/>
                          <a:cs typeface="Calibri"/>
                          <a:sym typeface="Calibri"/>
                        </a:rPr>
                        <a:t>47</a:t>
                      </a:r>
                      <a:endParaRPr sz="1100" u="none" strike="noStrike" cap="none">
                        <a:solidFill>
                          <a:srgbClr val="000000"/>
                        </a:solidFill>
                        <a:latin typeface="Calibri"/>
                        <a:ea typeface="Calibri"/>
                        <a:cs typeface="Calibri"/>
                        <a:sym typeface="Calibri"/>
                      </a:endParaRPr>
                    </a:p>
                  </a:txBody>
                  <a:tcPr marL="9525" marR="9525" marT="9525" marB="9525" anchor="ctr"/>
                </a:tc>
                <a:tc>
                  <a:txBody>
                    <a:bodyPr/>
                    <a:lstStyle/>
                    <a:p>
                      <a:pPr marL="0" marR="0" lvl="0" indent="0" algn="l" rtl="0">
                        <a:lnSpc>
                          <a:spcPct val="115000"/>
                        </a:lnSpc>
                        <a:spcBef>
                          <a:spcPts val="0"/>
                        </a:spcBef>
                        <a:spcAft>
                          <a:spcPts val="0"/>
                        </a:spcAft>
                        <a:buNone/>
                      </a:pPr>
                      <a:r>
                        <a:rPr lang="en-IN" sz="1050" u="none" strike="noStrike" cap="none">
                          <a:latin typeface="Calibri"/>
                          <a:ea typeface="Calibri"/>
                          <a:cs typeface="Calibri"/>
                          <a:sym typeface="Calibri"/>
                        </a:rPr>
                        <a:t>7</a:t>
                      </a:r>
                      <a:endParaRPr sz="1100" u="none" strike="noStrike" cap="none">
                        <a:solidFill>
                          <a:srgbClr val="000000"/>
                        </a:solidFill>
                        <a:latin typeface="Calibri"/>
                        <a:ea typeface="Calibri"/>
                        <a:cs typeface="Calibri"/>
                        <a:sym typeface="Calibri"/>
                      </a:endParaRPr>
                    </a:p>
                  </a:txBody>
                  <a:tcPr marL="9525" marR="9525" marT="9525" marB="9525" anchor="ctr"/>
                </a:tc>
                <a:extLst>
                  <a:ext uri="{0D108BD9-81ED-4DB2-BD59-A6C34878D82A}">
                    <a16:rowId xmlns:a16="http://schemas.microsoft.com/office/drawing/2014/main" val="10001"/>
                  </a:ext>
                </a:extLst>
              </a:tr>
              <a:tr h="331475">
                <a:tc>
                  <a:txBody>
                    <a:bodyPr/>
                    <a:lstStyle/>
                    <a:p>
                      <a:pPr marL="0" marR="0" lvl="0" indent="0" algn="l" rtl="0">
                        <a:lnSpc>
                          <a:spcPct val="115000"/>
                        </a:lnSpc>
                        <a:spcBef>
                          <a:spcPts val="0"/>
                        </a:spcBef>
                        <a:spcAft>
                          <a:spcPts val="0"/>
                        </a:spcAft>
                        <a:buNone/>
                      </a:pPr>
                      <a:r>
                        <a:rPr lang="en-IN" sz="1050" u="none" strike="noStrike" cap="none">
                          <a:latin typeface="Calibri"/>
                          <a:ea typeface="Calibri"/>
                          <a:cs typeface="Calibri"/>
                          <a:sym typeface="Calibri"/>
                        </a:rPr>
                        <a:t>Actual Positive (1)</a:t>
                      </a:r>
                      <a:endParaRPr sz="1100" u="none" strike="noStrike" cap="none">
                        <a:solidFill>
                          <a:srgbClr val="000000"/>
                        </a:solidFill>
                        <a:latin typeface="Calibri"/>
                        <a:ea typeface="Calibri"/>
                        <a:cs typeface="Calibri"/>
                        <a:sym typeface="Calibri"/>
                      </a:endParaRPr>
                    </a:p>
                  </a:txBody>
                  <a:tcPr marL="9525" marR="9525" marT="9525" marB="9525" anchor="ctr"/>
                </a:tc>
                <a:tc>
                  <a:txBody>
                    <a:bodyPr/>
                    <a:lstStyle/>
                    <a:p>
                      <a:pPr marL="0" marR="0" lvl="0" indent="0" algn="l" rtl="0">
                        <a:lnSpc>
                          <a:spcPct val="115000"/>
                        </a:lnSpc>
                        <a:spcBef>
                          <a:spcPts val="0"/>
                        </a:spcBef>
                        <a:spcAft>
                          <a:spcPts val="0"/>
                        </a:spcAft>
                        <a:buNone/>
                      </a:pPr>
                      <a:r>
                        <a:rPr lang="en-IN" sz="1050" u="none" strike="noStrike" cap="none">
                          <a:latin typeface="Calibri"/>
                          <a:ea typeface="Calibri"/>
                          <a:cs typeface="Calibri"/>
                          <a:sym typeface="Calibri"/>
                        </a:rPr>
                        <a:t>2</a:t>
                      </a:r>
                      <a:endParaRPr sz="1100" u="none" strike="noStrike" cap="none">
                        <a:solidFill>
                          <a:srgbClr val="000000"/>
                        </a:solidFill>
                        <a:latin typeface="Calibri"/>
                        <a:ea typeface="Calibri"/>
                        <a:cs typeface="Calibri"/>
                        <a:sym typeface="Calibri"/>
                      </a:endParaRPr>
                    </a:p>
                  </a:txBody>
                  <a:tcPr marL="9525" marR="9525" marT="9525" marB="9525" anchor="ctr"/>
                </a:tc>
                <a:tc>
                  <a:txBody>
                    <a:bodyPr/>
                    <a:lstStyle/>
                    <a:p>
                      <a:pPr marL="0" marR="0" lvl="0" indent="0" algn="l" rtl="0">
                        <a:lnSpc>
                          <a:spcPct val="115000"/>
                        </a:lnSpc>
                        <a:spcBef>
                          <a:spcPts val="0"/>
                        </a:spcBef>
                        <a:spcAft>
                          <a:spcPts val="0"/>
                        </a:spcAft>
                        <a:buNone/>
                      </a:pPr>
                      <a:r>
                        <a:rPr lang="en-IN" sz="1050" u="none" strike="noStrike" cap="none">
                          <a:latin typeface="Calibri"/>
                          <a:ea typeface="Calibri"/>
                          <a:cs typeface="Calibri"/>
                          <a:sym typeface="Calibri"/>
                        </a:rPr>
                        <a:t>38</a:t>
                      </a:r>
                      <a:endParaRPr sz="1100" u="none" strike="noStrike" cap="none">
                        <a:solidFill>
                          <a:srgbClr val="000000"/>
                        </a:solidFill>
                        <a:latin typeface="Calibri"/>
                        <a:ea typeface="Calibri"/>
                        <a:cs typeface="Calibri"/>
                        <a:sym typeface="Calibri"/>
                      </a:endParaRPr>
                    </a:p>
                  </a:txBody>
                  <a:tcPr marL="9525" marR="9525" marT="9525" marB="9525" anchor="ctr"/>
                </a:tc>
                <a:extLst>
                  <a:ext uri="{0D108BD9-81ED-4DB2-BD59-A6C34878D82A}">
                    <a16:rowId xmlns:a16="http://schemas.microsoft.com/office/drawing/2014/main" val="10002"/>
                  </a:ext>
                </a:extLst>
              </a:tr>
            </a:tbl>
          </a:graphicData>
        </a:graphic>
      </p:graphicFrame>
      <p:graphicFrame>
        <p:nvGraphicFramePr>
          <p:cNvPr id="353" name="Google Shape;353;p12"/>
          <p:cNvGraphicFramePr/>
          <p:nvPr/>
        </p:nvGraphicFramePr>
        <p:xfrm>
          <a:off x="898358" y="4636169"/>
          <a:ext cx="3000000" cy="3000000"/>
        </p:xfrm>
        <a:graphic>
          <a:graphicData uri="http://schemas.openxmlformats.org/drawingml/2006/table">
            <a:tbl>
              <a:tblPr firstRow="1" firstCol="1" bandRow="1">
                <a:noFill/>
                <a:tableStyleId>{7E9E39C0-FB62-4A2D-A48E-437A5360FDFF}</a:tableStyleId>
              </a:tblPr>
              <a:tblGrid>
                <a:gridCol w="2511975">
                  <a:extLst>
                    <a:ext uri="{9D8B030D-6E8A-4147-A177-3AD203B41FA5}">
                      <a16:colId xmlns:a16="http://schemas.microsoft.com/office/drawing/2014/main" val="20000"/>
                    </a:ext>
                  </a:extLst>
                </a:gridCol>
                <a:gridCol w="2511975">
                  <a:extLst>
                    <a:ext uri="{9D8B030D-6E8A-4147-A177-3AD203B41FA5}">
                      <a16:colId xmlns:a16="http://schemas.microsoft.com/office/drawing/2014/main" val="20001"/>
                    </a:ext>
                  </a:extLst>
                </a:gridCol>
                <a:gridCol w="2511975">
                  <a:extLst>
                    <a:ext uri="{9D8B030D-6E8A-4147-A177-3AD203B41FA5}">
                      <a16:colId xmlns:a16="http://schemas.microsoft.com/office/drawing/2014/main" val="20002"/>
                    </a:ext>
                  </a:extLst>
                </a:gridCol>
              </a:tblGrid>
              <a:tr h="364225">
                <a:tc>
                  <a:txBody>
                    <a:bodyPr/>
                    <a:lstStyle/>
                    <a:p>
                      <a:pPr marL="0" marR="0" lvl="0" indent="0" algn="l" rtl="0">
                        <a:lnSpc>
                          <a:spcPct val="115000"/>
                        </a:lnSpc>
                        <a:spcBef>
                          <a:spcPts val="0"/>
                        </a:spcBef>
                        <a:spcAft>
                          <a:spcPts val="0"/>
                        </a:spcAft>
                        <a:buNone/>
                      </a:pPr>
                      <a:endParaRPr sz="1100" u="none" strike="noStrike" cap="none">
                        <a:solidFill>
                          <a:srgbClr val="000000"/>
                        </a:solidFill>
                        <a:latin typeface="Calibri"/>
                        <a:ea typeface="Calibri"/>
                        <a:cs typeface="Calibri"/>
                        <a:sym typeface="Calibri"/>
                      </a:endParaRPr>
                    </a:p>
                  </a:txBody>
                  <a:tcPr marL="9525" marR="9525" marT="9525" marB="9525" anchor="ctr"/>
                </a:tc>
                <a:tc>
                  <a:txBody>
                    <a:bodyPr/>
                    <a:lstStyle/>
                    <a:p>
                      <a:pPr marL="0" marR="0" lvl="0" indent="0" algn="ctr" rtl="0">
                        <a:lnSpc>
                          <a:spcPct val="115000"/>
                        </a:lnSpc>
                        <a:spcBef>
                          <a:spcPts val="0"/>
                        </a:spcBef>
                        <a:spcAft>
                          <a:spcPts val="0"/>
                        </a:spcAft>
                        <a:buNone/>
                      </a:pPr>
                      <a:r>
                        <a:rPr lang="en-IN" sz="1050" u="none" strike="noStrike" cap="none">
                          <a:latin typeface="Calibri"/>
                          <a:ea typeface="Calibri"/>
                          <a:cs typeface="Calibri"/>
                          <a:sym typeface="Calibri"/>
                        </a:rPr>
                        <a:t>Predicted Negative (0)</a:t>
                      </a:r>
                      <a:endParaRPr sz="1100" u="none" strike="noStrike" cap="none">
                        <a:solidFill>
                          <a:srgbClr val="000000"/>
                        </a:solidFill>
                        <a:latin typeface="Calibri"/>
                        <a:ea typeface="Calibri"/>
                        <a:cs typeface="Calibri"/>
                        <a:sym typeface="Calibri"/>
                      </a:endParaRPr>
                    </a:p>
                  </a:txBody>
                  <a:tcPr marL="9525" marR="9525" marT="9525" marB="9525" anchor="ctr"/>
                </a:tc>
                <a:tc>
                  <a:txBody>
                    <a:bodyPr/>
                    <a:lstStyle/>
                    <a:p>
                      <a:pPr marL="0" marR="0" lvl="0" indent="0" algn="ctr" rtl="0">
                        <a:lnSpc>
                          <a:spcPct val="115000"/>
                        </a:lnSpc>
                        <a:spcBef>
                          <a:spcPts val="0"/>
                        </a:spcBef>
                        <a:spcAft>
                          <a:spcPts val="0"/>
                        </a:spcAft>
                        <a:buNone/>
                      </a:pPr>
                      <a:r>
                        <a:rPr lang="en-IN" sz="1050" u="none" strike="noStrike" cap="none">
                          <a:latin typeface="Calibri"/>
                          <a:ea typeface="Calibri"/>
                          <a:cs typeface="Calibri"/>
                          <a:sym typeface="Calibri"/>
                        </a:rPr>
                        <a:t>Predicted Positive (1)</a:t>
                      </a:r>
                      <a:endParaRPr sz="1100" u="none" strike="noStrike" cap="none">
                        <a:solidFill>
                          <a:srgbClr val="000000"/>
                        </a:solidFill>
                        <a:latin typeface="Calibri"/>
                        <a:ea typeface="Calibri"/>
                        <a:cs typeface="Calibri"/>
                        <a:sym typeface="Calibri"/>
                      </a:endParaRPr>
                    </a:p>
                  </a:txBody>
                  <a:tcPr marL="9525" marR="9525" marT="9525" marB="9525" anchor="ctr"/>
                </a:tc>
                <a:extLst>
                  <a:ext uri="{0D108BD9-81ED-4DB2-BD59-A6C34878D82A}">
                    <a16:rowId xmlns:a16="http://schemas.microsoft.com/office/drawing/2014/main" val="10000"/>
                  </a:ext>
                </a:extLst>
              </a:tr>
              <a:tr h="402325">
                <a:tc>
                  <a:txBody>
                    <a:bodyPr/>
                    <a:lstStyle/>
                    <a:p>
                      <a:pPr marL="0" marR="0" lvl="0" indent="0" algn="l" rtl="0">
                        <a:lnSpc>
                          <a:spcPct val="115000"/>
                        </a:lnSpc>
                        <a:spcBef>
                          <a:spcPts val="0"/>
                        </a:spcBef>
                        <a:spcAft>
                          <a:spcPts val="0"/>
                        </a:spcAft>
                        <a:buNone/>
                      </a:pPr>
                      <a:r>
                        <a:rPr lang="en-IN" sz="1050" u="none" strike="noStrike" cap="none">
                          <a:latin typeface="Calibri"/>
                          <a:ea typeface="Calibri"/>
                          <a:cs typeface="Calibri"/>
                          <a:sym typeface="Calibri"/>
                        </a:rPr>
                        <a:t>Actual Negative (0)</a:t>
                      </a:r>
                      <a:endParaRPr sz="1100" u="none" strike="noStrike" cap="none">
                        <a:solidFill>
                          <a:srgbClr val="000000"/>
                        </a:solidFill>
                        <a:latin typeface="Calibri"/>
                        <a:ea typeface="Calibri"/>
                        <a:cs typeface="Calibri"/>
                        <a:sym typeface="Calibri"/>
                      </a:endParaRPr>
                    </a:p>
                  </a:txBody>
                  <a:tcPr marL="9525" marR="9525" marT="9525" marB="9525" anchor="ctr"/>
                </a:tc>
                <a:tc>
                  <a:txBody>
                    <a:bodyPr/>
                    <a:lstStyle/>
                    <a:p>
                      <a:pPr marL="0" marR="0" lvl="0" indent="0" algn="l" rtl="0">
                        <a:lnSpc>
                          <a:spcPct val="115000"/>
                        </a:lnSpc>
                        <a:spcBef>
                          <a:spcPts val="0"/>
                        </a:spcBef>
                        <a:spcAft>
                          <a:spcPts val="0"/>
                        </a:spcAft>
                        <a:buNone/>
                      </a:pPr>
                      <a:r>
                        <a:rPr lang="en-IN" sz="1050" u="none" strike="noStrike" cap="none">
                          <a:latin typeface="Calibri"/>
                          <a:ea typeface="Calibri"/>
                          <a:cs typeface="Calibri"/>
                          <a:sym typeface="Calibri"/>
                        </a:rPr>
                        <a:t>30</a:t>
                      </a:r>
                      <a:endParaRPr sz="1100" u="none" strike="noStrike" cap="none">
                        <a:solidFill>
                          <a:srgbClr val="000000"/>
                        </a:solidFill>
                        <a:latin typeface="Calibri"/>
                        <a:ea typeface="Calibri"/>
                        <a:cs typeface="Calibri"/>
                        <a:sym typeface="Calibri"/>
                      </a:endParaRPr>
                    </a:p>
                  </a:txBody>
                  <a:tcPr marL="9525" marR="9525" marT="9525" marB="9525" anchor="ctr"/>
                </a:tc>
                <a:tc>
                  <a:txBody>
                    <a:bodyPr/>
                    <a:lstStyle/>
                    <a:p>
                      <a:pPr marL="0" marR="0" lvl="0" indent="0" algn="l" rtl="0">
                        <a:lnSpc>
                          <a:spcPct val="115000"/>
                        </a:lnSpc>
                        <a:spcBef>
                          <a:spcPts val="0"/>
                        </a:spcBef>
                        <a:spcAft>
                          <a:spcPts val="0"/>
                        </a:spcAft>
                        <a:buNone/>
                      </a:pPr>
                      <a:r>
                        <a:rPr lang="en-IN" sz="1050" u="none" strike="noStrike" cap="none">
                          <a:latin typeface="Calibri"/>
                          <a:ea typeface="Calibri"/>
                          <a:cs typeface="Calibri"/>
                          <a:sym typeface="Calibri"/>
                        </a:rPr>
                        <a:t>7</a:t>
                      </a:r>
                      <a:endParaRPr sz="1100" u="none" strike="noStrike" cap="none">
                        <a:solidFill>
                          <a:srgbClr val="000000"/>
                        </a:solidFill>
                        <a:latin typeface="Calibri"/>
                        <a:ea typeface="Calibri"/>
                        <a:cs typeface="Calibri"/>
                        <a:sym typeface="Calibri"/>
                      </a:endParaRPr>
                    </a:p>
                  </a:txBody>
                  <a:tcPr marL="9525" marR="9525" marT="9525" marB="9525" anchor="ctr"/>
                </a:tc>
                <a:extLst>
                  <a:ext uri="{0D108BD9-81ED-4DB2-BD59-A6C34878D82A}">
                    <a16:rowId xmlns:a16="http://schemas.microsoft.com/office/drawing/2014/main" val="10001"/>
                  </a:ext>
                </a:extLst>
              </a:tr>
              <a:tr h="356400">
                <a:tc>
                  <a:txBody>
                    <a:bodyPr/>
                    <a:lstStyle/>
                    <a:p>
                      <a:pPr marL="0" marR="0" lvl="0" indent="0" algn="l" rtl="0">
                        <a:lnSpc>
                          <a:spcPct val="115000"/>
                        </a:lnSpc>
                        <a:spcBef>
                          <a:spcPts val="0"/>
                        </a:spcBef>
                        <a:spcAft>
                          <a:spcPts val="0"/>
                        </a:spcAft>
                        <a:buNone/>
                      </a:pPr>
                      <a:r>
                        <a:rPr lang="en-IN" sz="1050" u="none" strike="noStrike" cap="none">
                          <a:latin typeface="Calibri"/>
                          <a:ea typeface="Calibri"/>
                          <a:cs typeface="Calibri"/>
                          <a:sym typeface="Calibri"/>
                        </a:rPr>
                        <a:t>Actual Positive (1)</a:t>
                      </a:r>
                      <a:endParaRPr sz="1100" u="none" strike="noStrike" cap="none">
                        <a:solidFill>
                          <a:srgbClr val="000000"/>
                        </a:solidFill>
                        <a:latin typeface="Calibri"/>
                        <a:ea typeface="Calibri"/>
                        <a:cs typeface="Calibri"/>
                        <a:sym typeface="Calibri"/>
                      </a:endParaRPr>
                    </a:p>
                  </a:txBody>
                  <a:tcPr marL="9525" marR="9525" marT="9525" marB="9525" anchor="ctr"/>
                </a:tc>
                <a:tc>
                  <a:txBody>
                    <a:bodyPr/>
                    <a:lstStyle/>
                    <a:p>
                      <a:pPr marL="0" marR="0" lvl="0" indent="0" algn="l" rtl="0">
                        <a:lnSpc>
                          <a:spcPct val="115000"/>
                        </a:lnSpc>
                        <a:spcBef>
                          <a:spcPts val="0"/>
                        </a:spcBef>
                        <a:spcAft>
                          <a:spcPts val="0"/>
                        </a:spcAft>
                        <a:buNone/>
                      </a:pPr>
                      <a:r>
                        <a:rPr lang="en-IN" sz="1050" u="none" strike="noStrike" cap="none">
                          <a:latin typeface="Calibri"/>
                          <a:ea typeface="Calibri"/>
                          <a:cs typeface="Calibri"/>
                          <a:sym typeface="Calibri"/>
                        </a:rPr>
                        <a:t>5</a:t>
                      </a:r>
                      <a:endParaRPr sz="1100" u="none" strike="noStrike" cap="none">
                        <a:solidFill>
                          <a:srgbClr val="000000"/>
                        </a:solidFill>
                        <a:latin typeface="Calibri"/>
                        <a:ea typeface="Calibri"/>
                        <a:cs typeface="Calibri"/>
                        <a:sym typeface="Calibri"/>
                      </a:endParaRPr>
                    </a:p>
                  </a:txBody>
                  <a:tcPr marL="9525" marR="9525" marT="9525" marB="9525" anchor="ctr"/>
                </a:tc>
                <a:tc>
                  <a:txBody>
                    <a:bodyPr/>
                    <a:lstStyle/>
                    <a:p>
                      <a:pPr marL="0" marR="0" lvl="0" indent="0" algn="l" rtl="0">
                        <a:lnSpc>
                          <a:spcPct val="115000"/>
                        </a:lnSpc>
                        <a:spcBef>
                          <a:spcPts val="0"/>
                        </a:spcBef>
                        <a:spcAft>
                          <a:spcPts val="0"/>
                        </a:spcAft>
                        <a:buNone/>
                      </a:pPr>
                      <a:r>
                        <a:rPr lang="en-IN" sz="1050" u="none" strike="noStrike" cap="none">
                          <a:latin typeface="Calibri"/>
                          <a:ea typeface="Calibri"/>
                          <a:cs typeface="Calibri"/>
                          <a:sym typeface="Calibri"/>
                        </a:rPr>
                        <a:t>22</a:t>
                      </a:r>
                      <a:endParaRPr sz="1100" u="none" strike="noStrike" cap="none">
                        <a:solidFill>
                          <a:srgbClr val="000000"/>
                        </a:solidFill>
                        <a:latin typeface="Calibri"/>
                        <a:ea typeface="Calibri"/>
                        <a:cs typeface="Calibri"/>
                        <a:sym typeface="Calibri"/>
                      </a:endParaRPr>
                    </a:p>
                  </a:txBody>
                  <a:tcPr marL="9525" marR="9525" marT="9525" marB="9525"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3"/>
          <p:cNvSpPr txBox="1">
            <a:spLocks noGrp="1"/>
          </p:cNvSpPr>
          <p:nvPr>
            <p:ph type="title"/>
          </p:nvPr>
        </p:nvSpPr>
        <p:spPr>
          <a:xfrm>
            <a:off x="1057835" y="434270"/>
            <a:ext cx="10076330" cy="641836"/>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Corbel"/>
              <a:buNone/>
            </a:pPr>
            <a:r>
              <a:rPr lang="en-IN"/>
              <a:t>MODEL-2</a:t>
            </a:r>
            <a:endParaRPr/>
          </a:p>
        </p:txBody>
      </p:sp>
      <p:sp>
        <p:nvSpPr>
          <p:cNvPr id="360" name="Google Shape;360;p13"/>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12</a:t>
            </a:fld>
            <a:endParaRPr/>
          </a:p>
        </p:txBody>
      </p:sp>
      <p:pic>
        <p:nvPicPr>
          <p:cNvPr id="361" name="Google Shape;361;p13"/>
          <p:cNvPicPr preferRelativeResize="0"/>
          <p:nvPr/>
        </p:nvPicPr>
        <p:blipFill rotWithShape="1">
          <a:blip r:embed="rId3">
            <a:alphaModFix/>
          </a:blip>
          <a:srcRect/>
          <a:stretch/>
        </p:blipFill>
        <p:spPr>
          <a:xfrm>
            <a:off x="3263570" y="1391314"/>
            <a:ext cx="5921406" cy="3510728"/>
          </a:xfrm>
          <a:prstGeom prst="rect">
            <a:avLst/>
          </a:prstGeom>
          <a:noFill/>
          <a:ln>
            <a:noFill/>
          </a:ln>
        </p:spPr>
      </p:pic>
      <p:sp>
        <p:nvSpPr>
          <p:cNvPr id="362" name="Google Shape;362;p13"/>
          <p:cNvSpPr txBox="1"/>
          <p:nvPr/>
        </p:nvSpPr>
        <p:spPr>
          <a:xfrm>
            <a:off x="2343706" y="5612308"/>
            <a:ext cx="89131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Calibri"/>
                <a:ea typeface="Calibri"/>
                <a:cs typeface="Calibri"/>
                <a:sym typeface="Calibri"/>
              </a:rPr>
              <a:t>One observation from the plot is that the model has a high AUC-ROC value of 0.9094.</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14"/>
          <p:cNvSpPr txBox="1">
            <a:spLocks noGrp="1"/>
          </p:cNvSpPr>
          <p:nvPr>
            <p:ph type="title"/>
          </p:nvPr>
        </p:nvSpPr>
        <p:spPr>
          <a:xfrm>
            <a:off x="1143000" y="446418"/>
            <a:ext cx="9906000" cy="65936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Corbel"/>
              <a:buNone/>
            </a:pPr>
            <a:r>
              <a:rPr lang="en-IN"/>
              <a:t>MODEL-3</a:t>
            </a:r>
            <a:endParaRPr/>
          </a:p>
        </p:txBody>
      </p:sp>
      <p:sp>
        <p:nvSpPr>
          <p:cNvPr id="369" name="Google Shape;369;p14"/>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13</a:t>
            </a:fld>
            <a:endParaRPr/>
          </a:p>
        </p:txBody>
      </p:sp>
      <p:sp>
        <p:nvSpPr>
          <p:cNvPr id="370" name="Google Shape;370;p14"/>
          <p:cNvSpPr txBox="1">
            <a:spLocks noGrp="1"/>
          </p:cNvSpPr>
          <p:nvPr>
            <p:ph type="body" idx="1"/>
          </p:nvPr>
        </p:nvSpPr>
        <p:spPr>
          <a:xfrm>
            <a:off x="406840" y="1652138"/>
            <a:ext cx="11251315" cy="1443988"/>
          </a:xfrm>
          <a:prstGeom prst="rect">
            <a:avLst/>
          </a:prstGeom>
          <a:noFill/>
          <a:ln>
            <a:noFill/>
          </a:ln>
        </p:spPr>
        <p:txBody>
          <a:bodyPr spcFirstLastPara="1" wrap="square" lIns="91425" tIns="45700" rIns="91425" bIns="45700" anchor="t" anchorCtr="0">
            <a:noAutofit/>
          </a:bodyPr>
          <a:lstStyle/>
          <a:p>
            <a:pPr marL="0" lvl="0" indent="0" algn="l" rtl="0">
              <a:lnSpc>
                <a:spcPct val="200000"/>
              </a:lnSpc>
              <a:spcBef>
                <a:spcPts val="0"/>
              </a:spcBef>
              <a:spcAft>
                <a:spcPts val="0"/>
              </a:spcAft>
              <a:buClr>
                <a:schemeClr val="lt1"/>
              </a:buClr>
              <a:buSzPts val="1800"/>
              <a:buNone/>
            </a:pPr>
            <a:r>
              <a:rPr lang="en-IN" sz="1800"/>
              <a:t>A logistic regression model is fitted by using Economy, Family and Freedom.The coefficients of the model-3 are given in the table. From the table the Economy is statically significant because it is less than 0.05.</a:t>
            </a:r>
            <a:endParaRPr sz="1800"/>
          </a:p>
          <a:p>
            <a:pPr marL="0" lvl="0" indent="0" algn="l" rtl="0">
              <a:lnSpc>
                <a:spcPct val="200000"/>
              </a:lnSpc>
              <a:spcBef>
                <a:spcPts val="1000"/>
              </a:spcBef>
              <a:spcAft>
                <a:spcPts val="0"/>
              </a:spcAft>
              <a:buClr>
                <a:schemeClr val="lt1"/>
              </a:buClr>
              <a:buSzPts val="1800"/>
              <a:buNone/>
            </a:pPr>
            <a:r>
              <a:rPr lang="en-IN" sz="1800"/>
              <a:t> </a:t>
            </a:r>
            <a:endParaRPr sz="1800"/>
          </a:p>
          <a:p>
            <a:pPr marL="0" lvl="0" indent="0" algn="l" rtl="0">
              <a:lnSpc>
                <a:spcPct val="200000"/>
              </a:lnSpc>
              <a:spcBef>
                <a:spcPts val="1000"/>
              </a:spcBef>
              <a:spcAft>
                <a:spcPts val="0"/>
              </a:spcAft>
              <a:buClr>
                <a:schemeClr val="lt1"/>
              </a:buClr>
              <a:buSzPts val="1800"/>
              <a:buNone/>
            </a:pPr>
            <a:endParaRPr sz="1800"/>
          </a:p>
        </p:txBody>
      </p:sp>
      <p:graphicFrame>
        <p:nvGraphicFramePr>
          <p:cNvPr id="371" name="Google Shape;371;p14"/>
          <p:cNvGraphicFramePr/>
          <p:nvPr/>
        </p:nvGraphicFramePr>
        <p:xfrm>
          <a:off x="1572126" y="3429000"/>
          <a:ext cx="3000000" cy="3000000"/>
        </p:xfrm>
        <a:graphic>
          <a:graphicData uri="http://schemas.openxmlformats.org/drawingml/2006/table">
            <a:tbl>
              <a:tblPr firstRow="1" firstCol="1" bandRow="1">
                <a:noFill/>
                <a:tableStyleId>{7E9E39C0-FB62-4A2D-A48E-437A5360FDFF}</a:tableStyleId>
              </a:tblPr>
              <a:tblGrid>
                <a:gridCol w="2866275">
                  <a:extLst>
                    <a:ext uri="{9D8B030D-6E8A-4147-A177-3AD203B41FA5}">
                      <a16:colId xmlns:a16="http://schemas.microsoft.com/office/drawing/2014/main" val="20000"/>
                    </a:ext>
                  </a:extLst>
                </a:gridCol>
                <a:gridCol w="2224975">
                  <a:extLst>
                    <a:ext uri="{9D8B030D-6E8A-4147-A177-3AD203B41FA5}">
                      <a16:colId xmlns:a16="http://schemas.microsoft.com/office/drawing/2014/main" val="20001"/>
                    </a:ext>
                  </a:extLst>
                </a:gridCol>
                <a:gridCol w="3234600">
                  <a:extLst>
                    <a:ext uri="{9D8B030D-6E8A-4147-A177-3AD203B41FA5}">
                      <a16:colId xmlns:a16="http://schemas.microsoft.com/office/drawing/2014/main" val="20002"/>
                    </a:ext>
                  </a:extLst>
                </a:gridCol>
              </a:tblGrid>
              <a:tr h="491700">
                <a:tc>
                  <a:txBody>
                    <a:bodyPr/>
                    <a:lstStyle/>
                    <a:p>
                      <a:pPr marL="0" marR="0" lvl="0" indent="0" algn="ctr" rtl="0">
                        <a:lnSpc>
                          <a:spcPct val="115000"/>
                        </a:lnSpc>
                        <a:spcBef>
                          <a:spcPts val="0"/>
                        </a:spcBef>
                        <a:spcAft>
                          <a:spcPts val="0"/>
                        </a:spcAft>
                        <a:buNone/>
                      </a:pPr>
                      <a:r>
                        <a:rPr lang="en-IN" sz="1050" u="none" strike="noStrike" cap="none"/>
                        <a:t>Variable</a:t>
                      </a:r>
                      <a:endParaRPr sz="11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050" u="none" strike="noStrike" cap="none"/>
                        <a:t>Estimate</a:t>
                      </a:r>
                      <a:endParaRPr sz="11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050" u="none" strike="noStrike" cap="none"/>
                        <a:t>P-value</a:t>
                      </a:r>
                      <a:endParaRPr sz="1100" u="none" strike="noStrike" cap="none">
                        <a:solidFill>
                          <a:srgbClr val="000000"/>
                        </a:solidFill>
                        <a:latin typeface="Arial"/>
                        <a:ea typeface="Arial"/>
                        <a:cs typeface="Arial"/>
                        <a:sym typeface="Arial"/>
                      </a:endParaRPr>
                    </a:p>
                  </a:txBody>
                  <a:tcPr marL="9525" marR="9525" marT="9525" marB="9525" anchor="ctr"/>
                </a:tc>
                <a:extLst>
                  <a:ext uri="{0D108BD9-81ED-4DB2-BD59-A6C34878D82A}">
                    <a16:rowId xmlns:a16="http://schemas.microsoft.com/office/drawing/2014/main" val="10000"/>
                  </a:ext>
                </a:extLst>
              </a:tr>
              <a:tr h="491700">
                <a:tc>
                  <a:txBody>
                    <a:bodyPr/>
                    <a:lstStyle/>
                    <a:p>
                      <a:pPr marL="0" marR="0" lvl="0" indent="0" algn="l" rtl="0">
                        <a:lnSpc>
                          <a:spcPct val="115000"/>
                        </a:lnSpc>
                        <a:spcBef>
                          <a:spcPts val="0"/>
                        </a:spcBef>
                        <a:spcAft>
                          <a:spcPts val="0"/>
                        </a:spcAft>
                        <a:buNone/>
                      </a:pPr>
                      <a:r>
                        <a:rPr lang="en-IN" sz="1050" u="none" strike="noStrike" cap="none"/>
                        <a:t>(Intercept)</a:t>
                      </a:r>
                      <a:endParaRPr sz="11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050" u="none" strike="noStrike" cap="none"/>
                        <a:t>-15.301073</a:t>
                      </a:r>
                      <a:endParaRPr sz="11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050" u="none" strike="noStrike" cap="none"/>
                        <a:t>0.0001510331</a:t>
                      </a:r>
                      <a:endParaRPr sz="1100" u="none" strike="noStrike" cap="none">
                        <a:solidFill>
                          <a:srgbClr val="000000"/>
                        </a:solidFill>
                        <a:latin typeface="Arial"/>
                        <a:ea typeface="Arial"/>
                        <a:cs typeface="Arial"/>
                        <a:sym typeface="Arial"/>
                      </a:endParaRPr>
                    </a:p>
                  </a:txBody>
                  <a:tcPr marL="9525" marR="9525" marT="9525" marB="9525" anchor="ctr"/>
                </a:tc>
                <a:extLst>
                  <a:ext uri="{0D108BD9-81ED-4DB2-BD59-A6C34878D82A}">
                    <a16:rowId xmlns:a16="http://schemas.microsoft.com/office/drawing/2014/main" val="10001"/>
                  </a:ext>
                </a:extLst>
              </a:tr>
              <a:tr h="491700">
                <a:tc>
                  <a:txBody>
                    <a:bodyPr/>
                    <a:lstStyle/>
                    <a:p>
                      <a:pPr marL="0" marR="0" lvl="0" indent="0" algn="l" rtl="0">
                        <a:lnSpc>
                          <a:spcPct val="115000"/>
                        </a:lnSpc>
                        <a:spcBef>
                          <a:spcPts val="0"/>
                        </a:spcBef>
                        <a:spcAft>
                          <a:spcPts val="0"/>
                        </a:spcAft>
                        <a:buNone/>
                      </a:pPr>
                      <a:r>
                        <a:rPr lang="en-IN" sz="1050" u="none" strike="noStrike" cap="none"/>
                        <a:t>Economy (GDP per Capita)</a:t>
                      </a:r>
                      <a:endParaRPr sz="11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050" u="none" strike="noStrike" cap="none"/>
                        <a:t>9.009255</a:t>
                      </a:r>
                      <a:endParaRPr sz="11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050" u="none" strike="noStrike" cap="none"/>
                        <a:t>0.0012238118</a:t>
                      </a:r>
                      <a:endParaRPr sz="1100" u="none" strike="noStrike" cap="none">
                        <a:solidFill>
                          <a:srgbClr val="000000"/>
                        </a:solidFill>
                        <a:latin typeface="Arial"/>
                        <a:ea typeface="Arial"/>
                        <a:cs typeface="Arial"/>
                        <a:sym typeface="Arial"/>
                      </a:endParaRPr>
                    </a:p>
                  </a:txBody>
                  <a:tcPr marL="9525" marR="9525" marT="9525" marB="9525" anchor="ctr"/>
                </a:tc>
                <a:extLst>
                  <a:ext uri="{0D108BD9-81ED-4DB2-BD59-A6C34878D82A}">
                    <a16:rowId xmlns:a16="http://schemas.microsoft.com/office/drawing/2014/main" val="10002"/>
                  </a:ext>
                </a:extLst>
              </a:tr>
              <a:tr h="491700">
                <a:tc>
                  <a:txBody>
                    <a:bodyPr/>
                    <a:lstStyle/>
                    <a:p>
                      <a:pPr marL="0" marR="0" lvl="0" indent="0" algn="l" rtl="0">
                        <a:lnSpc>
                          <a:spcPct val="115000"/>
                        </a:lnSpc>
                        <a:spcBef>
                          <a:spcPts val="0"/>
                        </a:spcBef>
                        <a:spcAft>
                          <a:spcPts val="0"/>
                        </a:spcAft>
                        <a:buNone/>
                      </a:pPr>
                      <a:r>
                        <a:rPr lang="en-IN" sz="1050" u="none" strike="noStrike" cap="none"/>
                        <a:t>Family</a:t>
                      </a:r>
                      <a:endParaRPr sz="11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050" u="none" strike="noStrike" cap="none"/>
                        <a:t>5.292964</a:t>
                      </a:r>
                      <a:endParaRPr sz="11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050" u="none" strike="noStrike" cap="none"/>
                        <a:t>0.1020203284</a:t>
                      </a:r>
                      <a:endParaRPr sz="1100" u="none" strike="noStrike" cap="none">
                        <a:solidFill>
                          <a:srgbClr val="000000"/>
                        </a:solidFill>
                        <a:latin typeface="Arial"/>
                        <a:ea typeface="Arial"/>
                        <a:cs typeface="Arial"/>
                        <a:sym typeface="Arial"/>
                      </a:endParaRPr>
                    </a:p>
                  </a:txBody>
                  <a:tcPr marL="9525" marR="9525" marT="9525" marB="9525" anchor="ctr"/>
                </a:tc>
                <a:extLst>
                  <a:ext uri="{0D108BD9-81ED-4DB2-BD59-A6C34878D82A}">
                    <a16:rowId xmlns:a16="http://schemas.microsoft.com/office/drawing/2014/main" val="10003"/>
                  </a:ext>
                </a:extLst>
              </a:tr>
              <a:tr h="491700">
                <a:tc>
                  <a:txBody>
                    <a:bodyPr/>
                    <a:lstStyle/>
                    <a:p>
                      <a:pPr marL="0" marR="0" lvl="0" indent="0" algn="l" rtl="0">
                        <a:lnSpc>
                          <a:spcPct val="115000"/>
                        </a:lnSpc>
                        <a:spcBef>
                          <a:spcPts val="0"/>
                        </a:spcBef>
                        <a:spcAft>
                          <a:spcPts val="0"/>
                        </a:spcAft>
                        <a:buNone/>
                      </a:pPr>
                      <a:r>
                        <a:rPr lang="en-IN" sz="1050" u="none" strike="noStrike" cap="none"/>
                        <a:t>Freedom</a:t>
                      </a:r>
                      <a:endParaRPr sz="11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050" u="none" strike="noStrike" cap="none"/>
                        <a:t>3.926902</a:t>
                      </a:r>
                      <a:endParaRPr sz="11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050" u="none" strike="noStrike" cap="none"/>
                        <a:t>0.2942834238</a:t>
                      </a:r>
                      <a:endParaRPr sz="1100" u="none" strike="noStrike" cap="none">
                        <a:solidFill>
                          <a:srgbClr val="000000"/>
                        </a:solidFill>
                        <a:latin typeface="Arial"/>
                        <a:ea typeface="Arial"/>
                        <a:cs typeface="Arial"/>
                        <a:sym typeface="Arial"/>
                      </a:endParaRPr>
                    </a:p>
                  </a:txBody>
                  <a:tcPr marL="9525" marR="9525" marT="9525" marB="9525"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15"/>
          <p:cNvSpPr txBox="1">
            <a:spLocks noGrp="1"/>
          </p:cNvSpPr>
          <p:nvPr>
            <p:ph type="title"/>
          </p:nvPr>
        </p:nvSpPr>
        <p:spPr>
          <a:xfrm>
            <a:off x="1044388" y="411604"/>
            <a:ext cx="10103224" cy="70665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3000"/>
              <a:buFont typeface="Corbel"/>
              <a:buNone/>
            </a:pPr>
            <a:r>
              <a:rPr lang="en-IN" sz="3000"/>
              <a:t>CONFUSION MATRIX OF MODEL  3</a:t>
            </a:r>
            <a:endParaRPr sz="3000"/>
          </a:p>
        </p:txBody>
      </p:sp>
      <p:sp>
        <p:nvSpPr>
          <p:cNvPr id="378" name="Google Shape;378;p15"/>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14</a:t>
            </a:fld>
            <a:endParaRPr/>
          </a:p>
        </p:txBody>
      </p:sp>
      <p:sp>
        <p:nvSpPr>
          <p:cNvPr id="379" name="Google Shape;379;p15"/>
          <p:cNvSpPr txBox="1"/>
          <p:nvPr/>
        </p:nvSpPr>
        <p:spPr>
          <a:xfrm>
            <a:off x="770021" y="1489052"/>
            <a:ext cx="6418937"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confusion matrix of model-3 training data is given below:</a:t>
            </a:r>
            <a:endParaRPr sz="1900">
              <a:solidFill>
                <a:schemeClr val="lt1"/>
              </a:solidFill>
              <a:latin typeface="Calibri"/>
              <a:ea typeface="Calibri"/>
              <a:cs typeface="Calibri"/>
              <a:sym typeface="Calibri"/>
            </a:endParaRPr>
          </a:p>
          <a:p>
            <a:pPr marL="0" marR="0" lvl="0" indent="0" algn="l" rtl="0">
              <a:spcBef>
                <a:spcPts val="0"/>
              </a:spcBef>
              <a:spcAft>
                <a:spcPts val="0"/>
              </a:spcAft>
              <a:buNone/>
            </a:pPr>
            <a:endParaRPr sz="1900">
              <a:solidFill>
                <a:schemeClr val="lt1"/>
              </a:solidFill>
              <a:latin typeface="Calibri"/>
              <a:ea typeface="Calibri"/>
              <a:cs typeface="Calibri"/>
              <a:sym typeface="Calibri"/>
            </a:endParaRPr>
          </a:p>
        </p:txBody>
      </p:sp>
      <p:sp>
        <p:nvSpPr>
          <p:cNvPr id="380" name="Google Shape;380;p15"/>
          <p:cNvSpPr txBox="1"/>
          <p:nvPr/>
        </p:nvSpPr>
        <p:spPr>
          <a:xfrm>
            <a:off x="770021" y="3230914"/>
            <a:ext cx="7531292" cy="568745"/>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1800">
                <a:solidFill>
                  <a:schemeClr val="lt1"/>
                </a:solidFill>
                <a:latin typeface="Calibri"/>
                <a:ea typeface="Calibri"/>
                <a:cs typeface="Calibri"/>
                <a:sym typeface="Calibri"/>
              </a:rPr>
              <a:t>The model's accuracy is 89%, with a specificity of 87% and a sensitivity of 93%.</a:t>
            </a:r>
            <a:endParaRPr sz="1800">
              <a:solidFill>
                <a:schemeClr val="lt1"/>
              </a:solidFill>
              <a:latin typeface="Calibri"/>
              <a:ea typeface="Calibri"/>
              <a:cs typeface="Calibri"/>
              <a:sym typeface="Calibri"/>
            </a:endParaRPr>
          </a:p>
        </p:txBody>
      </p:sp>
      <p:sp>
        <p:nvSpPr>
          <p:cNvPr id="381" name="Google Shape;381;p15"/>
          <p:cNvSpPr txBox="1"/>
          <p:nvPr/>
        </p:nvSpPr>
        <p:spPr>
          <a:xfrm>
            <a:off x="770021" y="4096911"/>
            <a:ext cx="6521337"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confusion matrix of  model-3 validation data is given below:</a:t>
            </a:r>
            <a:endParaRPr sz="1900">
              <a:solidFill>
                <a:schemeClr val="lt1"/>
              </a:solidFill>
              <a:latin typeface="Calibri"/>
              <a:ea typeface="Calibri"/>
              <a:cs typeface="Calibri"/>
              <a:sym typeface="Calibri"/>
            </a:endParaRPr>
          </a:p>
          <a:p>
            <a:pPr marL="0" marR="0" lvl="0" indent="0" algn="l" rtl="0">
              <a:spcBef>
                <a:spcPts val="0"/>
              </a:spcBef>
              <a:spcAft>
                <a:spcPts val="0"/>
              </a:spcAft>
              <a:buNone/>
            </a:pPr>
            <a:endParaRPr sz="1900">
              <a:solidFill>
                <a:schemeClr val="lt1"/>
              </a:solidFill>
              <a:latin typeface="Calibri"/>
              <a:ea typeface="Calibri"/>
              <a:cs typeface="Calibri"/>
              <a:sym typeface="Calibri"/>
            </a:endParaRPr>
          </a:p>
        </p:txBody>
      </p:sp>
      <p:sp>
        <p:nvSpPr>
          <p:cNvPr id="382" name="Google Shape;382;p15"/>
          <p:cNvSpPr txBox="1"/>
          <p:nvPr/>
        </p:nvSpPr>
        <p:spPr>
          <a:xfrm>
            <a:off x="898358" y="5945348"/>
            <a:ext cx="7531292" cy="568745"/>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1800">
                <a:solidFill>
                  <a:schemeClr val="lt1"/>
                </a:solidFill>
                <a:latin typeface="Calibri"/>
                <a:ea typeface="Calibri"/>
                <a:cs typeface="Calibri"/>
                <a:sym typeface="Calibri"/>
              </a:rPr>
              <a:t>The model's accuracy is 78%, with a specificity of 83% and a sensitivity of 82%.</a:t>
            </a:r>
            <a:endParaRPr sz="1800">
              <a:solidFill>
                <a:schemeClr val="lt1"/>
              </a:solidFill>
              <a:latin typeface="Calibri"/>
              <a:ea typeface="Calibri"/>
              <a:cs typeface="Calibri"/>
              <a:sym typeface="Calibri"/>
            </a:endParaRPr>
          </a:p>
        </p:txBody>
      </p:sp>
      <p:graphicFrame>
        <p:nvGraphicFramePr>
          <p:cNvPr id="383" name="Google Shape;383;p15"/>
          <p:cNvGraphicFramePr/>
          <p:nvPr/>
        </p:nvGraphicFramePr>
        <p:xfrm>
          <a:off x="898358" y="2024359"/>
          <a:ext cx="3000000" cy="3000000"/>
        </p:xfrm>
        <a:graphic>
          <a:graphicData uri="http://schemas.openxmlformats.org/drawingml/2006/table">
            <a:tbl>
              <a:tblPr firstRow="1" firstCol="1" bandRow="1">
                <a:noFill/>
                <a:tableStyleId>{7E9E39C0-FB62-4A2D-A48E-437A5360FDFF}</a:tableStyleId>
              </a:tblPr>
              <a:tblGrid>
                <a:gridCol w="2431200">
                  <a:extLst>
                    <a:ext uri="{9D8B030D-6E8A-4147-A177-3AD203B41FA5}">
                      <a16:colId xmlns:a16="http://schemas.microsoft.com/office/drawing/2014/main" val="20000"/>
                    </a:ext>
                  </a:extLst>
                </a:gridCol>
                <a:gridCol w="2431200">
                  <a:extLst>
                    <a:ext uri="{9D8B030D-6E8A-4147-A177-3AD203B41FA5}">
                      <a16:colId xmlns:a16="http://schemas.microsoft.com/office/drawing/2014/main" val="20001"/>
                    </a:ext>
                  </a:extLst>
                </a:gridCol>
                <a:gridCol w="2431200">
                  <a:extLst>
                    <a:ext uri="{9D8B030D-6E8A-4147-A177-3AD203B41FA5}">
                      <a16:colId xmlns:a16="http://schemas.microsoft.com/office/drawing/2014/main" val="20002"/>
                    </a:ext>
                  </a:extLst>
                </a:gridCol>
              </a:tblGrid>
              <a:tr h="394625">
                <a:tc>
                  <a:txBody>
                    <a:bodyPr/>
                    <a:lstStyle/>
                    <a:p>
                      <a:pPr marL="0" marR="0" lvl="0" indent="0" algn="l" rtl="0">
                        <a:lnSpc>
                          <a:spcPct val="115000"/>
                        </a:lnSpc>
                        <a:spcBef>
                          <a:spcPts val="0"/>
                        </a:spcBef>
                        <a:spcAft>
                          <a:spcPts val="0"/>
                        </a:spcAft>
                        <a:buNone/>
                      </a:pPr>
                      <a:endParaRPr sz="1100" u="none" strike="noStrike" cap="none">
                        <a:solidFill>
                          <a:srgbClr val="000000"/>
                        </a:solidFill>
                        <a:latin typeface="Calibri"/>
                        <a:ea typeface="Calibri"/>
                        <a:cs typeface="Calibri"/>
                        <a:sym typeface="Calibri"/>
                      </a:endParaRPr>
                    </a:p>
                  </a:txBody>
                  <a:tcPr marL="9525" marR="9525" marT="9525" marB="9525" anchor="ctr"/>
                </a:tc>
                <a:tc>
                  <a:txBody>
                    <a:bodyPr/>
                    <a:lstStyle/>
                    <a:p>
                      <a:pPr marL="0" marR="0" lvl="0" indent="0" algn="ctr" rtl="0">
                        <a:lnSpc>
                          <a:spcPct val="115000"/>
                        </a:lnSpc>
                        <a:spcBef>
                          <a:spcPts val="0"/>
                        </a:spcBef>
                        <a:spcAft>
                          <a:spcPts val="0"/>
                        </a:spcAft>
                        <a:buNone/>
                      </a:pPr>
                      <a:r>
                        <a:rPr lang="en-IN" sz="1050" u="none" strike="noStrike" cap="none">
                          <a:latin typeface="Calibri"/>
                          <a:ea typeface="Calibri"/>
                          <a:cs typeface="Calibri"/>
                          <a:sym typeface="Calibri"/>
                        </a:rPr>
                        <a:t>Predicted Negative (0)</a:t>
                      </a:r>
                      <a:endParaRPr sz="1100" u="none" strike="noStrike" cap="none">
                        <a:solidFill>
                          <a:srgbClr val="000000"/>
                        </a:solidFill>
                        <a:latin typeface="Calibri"/>
                        <a:ea typeface="Calibri"/>
                        <a:cs typeface="Calibri"/>
                        <a:sym typeface="Calibri"/>
                      </a:endParaRPr>
                    </a:p>
                  </a:txBody>
                  <a:tcPr marL="9525" marR="9525" marT="9525" marB="9525" anchor="ctr"/>
                </a:tc>
                <a:tc>
                  <a:txBody>
                    <a:bodyPr/>
                    <a:lstStyle/>
                    <a:p>
                      <a:pPr marL="0" marR="0" lvl="0" indent="0" algn="ctr" rtl="0">
                        <a:lnSpc>
                          <a:spcPct val="115000"/>
                        </a:lnSpc>
                        <a:spcBef>
                          <a:spcPts val="0"/>
                        </a:spcBef>
                        <a:spcAft>
                          <a:spcPts val="0"/>
                        </a:spcAft>
                        <a:buNone/>
                      </a:pPr>
                      <a:r>
                        <a:rPr lang="en-IN" sz="1050" u="none" strike="noStrike" cap="none">
                          <a:latin typeface="Calibri"/>
                          <a:ea typeface="Calibri"/>
                          <a:cs typeface="Calibri"/>
                          <a:sym typeface="Calibri"/>
                        </a:rPr>
                        <a:t>Predicted Positive (1)</a:t>
                      </a:r>
                      <a:endParaRPr sz="1100" u="none" strike="noStrike" cap="none">
                        <a:solidFill>
                          <a:srgbClr val="000000"/>
                        </a:solidFill>
                        <a:latin typeface="Calibri"/>
                        <a:ea typeface="Calibri"/>
                        <a:cs typeface="Calibri"/>
                        <a:sym typeface="Calibri"/>
                      </a:endParaRPr>
                    </a:p>
                  </a:txBody>
                  <a:tcPr marL="9525" marR="9525" marT="9525" marB="9525" anchor="ctr"/>
                </a:tc>
                <a:extLst>
                  <a:ext uri="{0D108BD9-81ED-4DB2-BD59-A6C34878D82A}">
                    <a16:rowId xmlns:a16="http://schemas.microsoft.com/office/drawing/2014/main" val="10000"/>
                  </a:ext>
                </a:extLst>
              </a:tr>
              <a:tr h="435900">
                <a:tc>
                  <a:txBody>
                    <a:bodyPr/>
                    <a:lstStyle/>
                    <a:p>
                      <a:pPr marL="0" marR="0" lvl="0" indent="0" algn="l" rtl="0">
                        <a:lnSpc>
                          <a:spcPct val="115000"/>
                        </a:lnSpc>
                        <a:spcBef>
                          <a:spcPts val="0"/>
                        </a:spcBef>
                        <a:spcAft>
                          <a:spcPts val="0"/>
                        </a:spcAft>
                        <a:buNone/>
                      </a:pPr>
                      <a:r>
                        <a:rPr lang="en-IN" sz="1050" u="none" strike="noStrike" cap="none">
                          <a:latin typeface="Calibri"/>
                          <a:ea typeface="Calibri"/>
                          <a:cs typeface="Calibri"/>
                          <a:sym typeface="Calibri"/>
                        </a:rPr>
                        <a:t>Actual Negative (0)</a:t>
                      </a:r>
                      <a:endParaRPr sz="1100" u="none" strike="noStrike" cap="none">
                        <a:solidFill>
                          <a:srgbClr val="000000"/>
                        </a:solidFill>
                        <a:latin typeface="Calibri"/>
                        <a:ea typeface="Calibri"/>
                        <a:cs typeface="Calibri"/>
                        <a:sym typeface="Calibri"/>
                      </a:endParaRPr>
                    </a:p>
                  </a:txBody>
                  <a:tcPr marL="9525" marR="9525" marT="9525" marB="9525" anchor="ctr"/>
                </a:tc>
                <a:tc>
                  <a:txBody>
                    <a:bodyPr/>
                    <a:lstStyle/>
                    <a:p>
                      <a:pPr marL="0" marR="0" lvl="0" indent="0" algn="l" rtl="0">
                        <a:lnSpc>
                          <a:spcPct val="115000"/>
                        </a:lnSpc>
                        <a:spcBef>
                          <a:spcPts val="0"/>
                        </a:spcBef>
                        <a:spcAft>
                          <a:spcPts val="0"/>
                        </a:spcAft>
                        <a:buNone/>
                      </a:pPr>
                      <a:r>
                        <a:rPr lang="en-IN" sz="1050" u="none" strike="noStrike" cap="none">
                          <a:latin typeface="Calibri"/>
                          <a:ea typeface="Calibri"/>
                          <a:cs typeface="Calibri"/>
                          <a:sym typeface="Calibri"/>
                        </a:rPr>
                        <a:t>46</a:t>
                      </a:r>
                      <a:endParaRPr sz="1100" u="none" strike="noStrike" cap="none">
                        <a:solidFill>
                          <a:srgbClr val="000000"/>
                        </a:solidFill>
                        <a:latin typeface="Calibri"/>
                        <a:ea typeface="Calibri"/>
                        <a:cs typeface="Calibri"/>
                        <a:sym typeface="Calibri"/>
                      </a:endParaRPr>
                    </a:p>
                  </a:txBody>
                  <a:tcPr marL="9525" marR="9525" marT="9525" marB="9525" anchor="ctr"/>
                </a:tc>
                <a:tc>
                  <a:txBody>
                    <a:bodyPr/>
                    <a:lstStyle/>
                    <a:p>
                      <a:pPr marL="0" marR="0" lvl="0" indent="0" algn="l" rtl="0">
                        <a:lnSpc>
                          <a:spcPct val="115000"/>
                        </a:lnSpc>
                        <a:spcBef>
                          <a:spcPts val="0"/>
                        </a:spcBef>
                        <a:spcAft>
                          <a:spcPts val="0"/>
                        </a:spcAft>
                        <a:buNone/>
                      </a:pPr>
                      <a:r>
                        <a:rPr lang="en-IN" sz="1050" u="none" strike="noStrike" cap="none">
                          <a:latin typeface="Calibri"/>
                          <a:ea typeface="Calibri"/>
                          <a:cs typeface="Calibri"/>
                          <a:sym typeface="Calibri"/>
                        </a:rPr>
                        <a:t>7</a:t>
                      </a:r>
                      <a:endParaRPr sz="1100" u="none" strike="noStrike" cap="none">
                        <a:solidFill>
                          <a:srgbClr val="000000"/>
                        </a:solidFill>
                        <a:latin typeface="Calibri"/>
                        <a:ea typeface="Calibri"/>
                        <a:cs typeface="Calibri"/>
                        <a:sym typeface="Calibri"/>
                      </a:endParaRPr>
                    </a:p>
                  </a:txBody>
                  <a:tcPr marL="9525" marR="9525" marT="9525" marB="9525" anchor="ctr"/>
                </a:tc>
                <a:extLst>
                  <a:ext uri="{0D108BD9-81ED-4DB2-BD59-A6C34878D82A}">
                    <a16:rowId xmlns:a16="http://schemas.microsoft.com/office/drawing/2014/main" val="10001"/>
                  </a:ext>
                </a:extLst>
              </a:tr>
              <a:tr h="386150">
                <a:tc>
                  <a:txBody>
                    <a:bodyPr/>
                    <a:lstStyle/>
                    <a:p>
                      <a:pPr marL="0" marR="0" lvl="0" indent="0" algn="l" rtl="0">
                        <a:lnSpc>
                          <a:spcPct val="115000"/>
                        </a:lnSpc>
                        <a:spcBef>
                          <a:spcPts val="0"/>
                        </a:spcBef>
                        <a:spcAft>
                          <a:spcPts val="0"/>
                        </a:spcAft>
                        <a:buNone/>
                      </a:pPr>
                      <a:r>
                        <a:rPr lang="en-IN" sz="1050" u="none" strike="noStrike" cap="none">
                          <a:latin typeface="Calibri"/>
                          <a:ea typeface="Calibri"/>
                          <a:cs typeface="Calibri"/>
                          <a:sym typeface="Calibri"/>
                        </a:rPr>
                        <a:t>Actual Positive (1)</a:t>
                      </a:r>
                      <a:endParaRPr sz="1100" u="none" strike="noStrike" cap="none">
                        <a:solidFill>
                          <a:srgbClr val="000000"/>
                        </a:solidFill>
                        <a:latin typeface="Calibri"/>
                        <a:ea typeface="Calibri"/>
                        <a:cs typeface="Calibri"/>
                        <a:sym typeface="Calibri"/>
                      </a:endParaRPr>
                    </a:p>
                  </a:txBody>
                  <a:tcPr marL="9525" marR="9525" marT="9525" marB="9525" anchor="ctr"/>
                </a:tc>
                <a:tc>
                  <a:txBody>
                    <a:bodyPr/>
                    <a:lstStyle/>
                    <a:p>
                      <a:pPr marL="0" marR="0" lvl="0" indent="0" algn="l" rtl="0">
                        <a:lnSpc>
                          <a:spcPct val="115000"/>
                        </a:lnSpc>
                        <a:spcBef>
                          <a:spcPts val="0"/>
                        </a:spcBef>
                        <a:spcAft>
                          <a:spcPts val="0"/>
                        </a:spcAft>
                        <a:buNone/>
                      </a:pPr>
                      <a:r>
                        <a:rPr lang="en-IN" sz="1050" u="none" strike="noStrike" cap="none">
                          <a:latin typeface="Calibri"/>
                          <a:ea typeface="Calibri"/>
                          <a:cs typeface="Calibri"/>
                          <a:sym typeface="Calibri"/>
                        </a:rPr>
                        <a:t>3</a:t>
                      </a:r>
                      <a:endParaRPr sz="1100" u="none" strike="noStrike" cap="none">
                        <a:solidFill>
                          <a:srgbClr val="000000"/>
                        </a:solidFill>
                        <a:latin typeface="Calibri"/>
                        <a:ea typeface="Calibri"/>
                        <a:cs typeface="Calibri"/>
                        <a:sym typeface="Calibri"/>
                      </a:endParaRPr>
                    </a:p>
                  </a:txBody>
                  <a:tcPr marL="9525" marR="9525" marT="9525" marB="9525" anchor="ctr"/>
                </a:tc>
                <a:tc>
                  <a:txBody>
                    <a:bodyPr/>
                    <a:lstStyle/>
                    <a:p>
                      <a:pPr marL="0" marR="0" lvl="0" indent="0" algn="l" rtl="0">
                        <a:lnSpc>
                          <a:spcPct val="115000"/>
                        </a:lnSpc>
                        <a:spcBef>
                          <a:spcPts val="0"/>
                        </a:spcBef>
                        <a:spcAft>
                          <a:spcPts val="0"/>
                        </a:spcAft>
                        <a:buNone/>
                      </a:pPr>
                      <a:r>
                        <a:rPr lang="en-IN" sz="1050" u="none" strike="noStrike" cap="none">
                          <a:latin typeface="Calibri"/>
                          <a:ea typeface="Calibri"/>
                          <a:cs typeface="Calibri"/>
                          <a:sym typeface="Calibri"/>
                        </a:rPr>
                        <a:t>38</a:t>
                      </a:r>
                      <a:endParaRPr sz="1100" u="none" strike="noStrike" cap="none">
                        <a:solidFill>
                          <a:srgbClr val="000000"/>
                        </a:solidFill>
                        <a:latin typeface="Calibri"/>
                        <a:ea typeface="Calibri"/>
                        <a:cs typeface="Calibri"/>
                        <a:sym typeface="Calibri"/>
                      </a:endParaRPr>
                    </a:p>
                  </a:txBody>
                  <a:tcPr marL="9525" marR="9525" marT="9525" marB="9525" anchor="ctr"/>
                </a:tc>
                <a:extLst>
                  <a:ext uri="{0D108BD9-81ED-4DB2-BD59-A6C34878D82A}">
                    <a16:rowId xmlns:a16="http://schemas.microsoft.com/office/drawing/2014/main" val="10002"/>
                  </a:ext>
                </a:extLst>
              </a:tr>
            </a:tbl>
          </a:graphicData>
        </a:graphic>
      </p:graphicFrame>
      <p:graphicFrame>
        <p:nvGraphicFramePr>
          <p:cNvPr id="384" name="Google Shape;384;p15"/>
          <p:cNvGraphicFramePr/>
          <p:nvPr/>
        </p:nvGraphicFramePr>
        <p:xfrm>
          <a:off x="933745" y="4680781"/>
          <a:ext cx="3000000" cy="3000000"/>
        </p:xfrm>
        <a:graphic>
          <a:graphicData uri="http://schemas.openxmlformats.org/drawingml/2006/table">
            <a:tbl>
              <a:tblPr firstRow="1" firstCol="1" bandRow="1">
                <a:noFill/>
                <a:tableStyleId>{7E9E39C0-FB62-4A2D-A48E-437A5360FDFF}</a:tableStyleId>
              </a:tblPr>
              <a:tblGrid>
                <a:gridCol w="2419400">
                  <a:extLst>
                    <a:ext uri="{9D8B030D-6E8A-4147-A177-3AD203B41FA5}">
                      <a16:colId xmlns:a16="http://schemas.microsoft.com/office/drawing/2014/main" val="20000"/>
                    </a:ext>
                  </a:extLst>
                </a:gridCol>
                <a:gridCol w="2419400">
                  <a:extLst>
                    <a:ext uri="{9D8B030D-6E8A-4147-A177-3AD203B41FA5}">
                      <a16:colId xmlns:a16="http://schemas.microsoft.com/office/drawing/2014/main" val="20001"/>
                    </a:ext>
                  </a:extLst>
                </a:gridCol>
                <a:gridCol w="2419400">
                  <a:extLst>
                    <a:ext uri="{9D8B030D-6E8A-4147-A177-3AD203B41FA5}">
                      <a16:colId xmlns:a16="http://schemas.microsoft.com/office/drawing/2014/main" val="20002"/>
                    </a:ext>
                  </a:extLst>
                </a:gridCol>
              </a:tblGrid>
              <a:tr h="372375">
                <a:tc>
                  <a:txBody>
                    <a:bodyPr/>
                    <a:lstStyle/>
                    <a:p>
                      <a:pPr marL="0" marR="0" lvl="0" indent="0" algn="l" rtl="0">
                        <a:lnSpc>
                          <a:spcPct val="115000"/>
                        </a:lnSpc>
                        <a:spcBef>
                          <a:spcPts val="0"/>
                        </a:spcBef>
                        <a:spcAft>
                          <a:spcPts val="0"/>
                        </a:spcAft>
                        <a:buNone/>
                      </a:pPr>
                      <a:endParaRPr sz="1100" u="none" strike="noStrike" cap="none">
                        <a:solidFill>
                          <a:srgbClr val="000000"/>
                        </a:solidFill>
                        <a:latin typeface="Calibri"/>
                        <a:ea typeface="Calibri"/>
                        <a:cs typeface="Calibri"/>
                        <a:sym typeface="Calibri"/>
                      </a:endParaRPr>
                    </a:p>
                  </a:txBody>
                  <a:tcPr marL="9525" marR="9525" marT="9525" marB="9525" anchor="ctr"/>
                </a:tc>
                <a:tc>
                  <a:txBody>
                    <a:bodyPr/>
                    <a:lstStyle/>
                    <a:p>
                      <a:pPr marL="0" marR="0" lvl="0" indent="0" algn="ctr" rtl="0">
                        <a:lnSpc>
                          <a:spcPct val="115000"/>
                        </a:lnSpc>
                        <a:spcBef>
                          <a:spcPts val="0"/>
                        </a:spcBef>
                        <a:spcAft>
                          <a:spcPts val="0"/>
                        </a:spcAft>
                        <a:buNone/>
                      </a:pPr>
                      <a:r>
                        <a:rPr lang="en-IN" sz="1050" u="none" strike="noStrike" cap="none">
                          <a:latin typeface="Calibri"/>
                          <a:ea typeface="Calibri"/>
                          <a:cs typeface="Calibri"/>
                          <a:sym typeface="Calibri"/>
                        </a:rPr>
                        <a:t>Predicted Negative (0)</a:t>
                      </a:r>
                      <a:endParaRPr sz="1100" u="none" strike="noStrike" cap="none">
                        <a:solidFill>
                          <a:srgbClr val="000000"/>
                        </a:solidFill>
                        <a:latin typeface="Calibri"/>
                        <a:ea typeface="Calibri"/>
                        <a:cs typeface="Calibri"/>
                        <a:sym typeface="Calibri"/>
                      </a:endParaRPr>
                    </a:p>
                  </a:txBody>
                  <a:tcPr marL="9525" marR="9525" marT="9525" marB="9525" anchor="ctr"/>
                </a:tc>
                <a:tc>
                  <a:txBody>
                    <a:bodyPr/>
                    <a:lstStyle/>
                    <a:p>
                      <a:pPr marL="0" marR="0" lvl="0" indent="0" algn="ctr" rtl="0">
                        <a:lnSpc>
                          <a:spcPct val="115000"/>
                        </a:lnSpc>
                        <a:spcBef>
                          <a:spcPts val="0"/>
                        </a:spcBef>
                        <a:spcAft>
                          <a:spcPts val="0"/>
                        </a:spcAft>
                        <a:buNone/>
                      </a:pPr>
                      <a:r>
                        <a:rPr lang="en-IN" sz="1050" u="none" strike="noStrike" cap="none">
                          <a:latin typeface="Calibri"/>
                          <a:ea typeface="Calibri"/>
                          <a:cs typeface="Calibri"/>
                          <a:sym typeface="Calibri"/>
                        </a:rPr>
                        <a:t>Predicted Positive (1)</a:t>
                      </a:r>
                      <a:endParaRPr sz="1100" u="none" strike="noStrike" cap="none">
                        <a:solidFill>
                          <a:srgbClr val="000000"/>
                        </a:solidFill>
                        <a:latin typeface="Calibri"/>
                        <a:ea typeface="Calibri"/>
                        <a:cs typeface="Calibri"/>
                        <a:sym typeface="Calibri"/>
                      </a:endParaRPr>
                    </a:p>
                  </a:txBody>
                  <a:tcPr marL="9525" marR="9525" marT="9525" marB="9525" anchor="ctr"/>
                </a:tc>
                <a:extLst>
                  <a:ext uri="{0D108BD9-81ED-4DB2-BD59-A6C34878D82A}">
                    <a16:rowId xmlns:a16="http://schemas.microsoft.com/office/drawing/2014/main" val="10000"/>
                  </a:ext>
                </a:extLst>
              </a:tr>
              <a:tr h="411350">
                <a:tc>
                  <a:txBody>
                    <a:bodyPr/>
                    <a:lstStyle/>
                    <a:p>
                      <a:pPr marL="0" marR="0" lvl="0" indent="0" algn="l" rtl="0">
                        <a:lnSpc>
                          <a:spcPct val="115000"/>
                        </a:lnSpc>
                        <a:spcBef>
                          <a:spcPts val="0"/>
                        </a:spcBef>
                        <a:spcAft>
                          <a:spcPts val="0"/>
                        </a:spcAft>
                        <a:buNone/>
                      </a:pPr>
                      <a:r>
                        <a:rPr lang="en-IN" sz="1050" u="none" strike="noStrike" cap="none">
                          <a:latin typeface="Calibri"/>
                          <a:ea typeface="Calibri"/>
                          <a:cs typeface="Calibri"/>
                          <a:sym typeface="Calibri"/>
                        </a:rPr>
                        <a:t>Actual Negative (0)</a:t>
                      </a:r>
                      <a:endParaRPr sz="1100" u="none" strike="noStrike" cap="none">
                        <a:solidFill>
                          <a:srgbClr val="000000"/>
                        </a:solidFill>
                        <a:latin typeface="Calibri"/>
                        <a:ea typeface="Calibri"/>
                        <a:cs typeface="Calibri"/>
                        <a:sym typeface="Calibri"/>
                      </a:endParaRPr>
                    </a:p>
                  </a:txBody>
                  <a:tcPr marL="9525" marR="9525" marT="9525" marB="9525" anchor="ctr"/>
                </a:tc>
                <a:tc>
                  <a:txBody>
                    <a:bodyPr/>
                    <a:lstStyle/>
                    <a:p>
                      <a:pPr marL="0" marR="0" lvl="0" indent="0" algn="l" rtl="0">
                        <a:lnSpc>
                          <a:spcPct val="115000"/>
                        </a:lnSpc>
                        <a:spcBef>
                          <a:spcPts val="0"/>
                        </a:spcBef>
                        <a:spcAft>
                          <a:spcPts val="0"/>
                        </a:spcAft>
                        <a:buNone/>
                      </a:pPr>
                      <a:r>
                        <a:rPr lang="en-IN" sz="1050" u="none" strike="noStrike" cap="none">
                          <a:latin typeface="Calibri"/>
                          <a:ea typeface="Calibri"/>
                          <a:cs typeface="Calibri"/>
                          <a:sym typeface="Calibri"/>
                        </a:rPr>
                        <a:t>30</a:t>
                      </a:r>
                      <a:endParaRPr sz="1100" u="none" strike="noStrike" cap="none">
                        <a:solidFill>
                          <a:srgbClr val="000000"/>
                        </a:solidFill>
                        <a:latin typeface="Calibri"/>
                        <a:ea typeface="Calibri"/>
                        <a:cs typeface="Calibri"/>
                        <a:sym typeface="Calibri"/>
                      </a:endParaRPr>
                    </a:p>
                  </a:txBody>
                  <a:tcPr marL="9525" marR="9525" marT="9525" marB="9525" anchor="ctr"/>
                </a:tc>
                <a:tc>
                  <a:txBody>
                    <a:bodyPr/>
                    <a:lstStyle/>
                    <a:p>
                      <a:pPr marL="0" marR="0" lvl="0" indent="0" algn="l" rtl="0">
                        <a:lnSpc>
                          <a:spcPct val="115000"/>
                        </a:lnSpc>
                        <a:spcBef>
                          <a:spcPts val="0"/>
                        </a:spcBef>
                        <a:spcAft>
                          <a:spcPts val="0"/>
                        </a:spcAft>
                        <a:buNone/>
                      </a:pPr>
                      <a:r>
                        <a:rPr lang="en-IN" sz="1050" u="none" strike="noStrike" cap="none">
                          <a:latin typeface="Calibri"/>
                          <a:ea typeface="Calibri"/>
                          <a:cs typeface="Calibri"/>
                          <a:sym typeface="Calibri"/>
                        </a:rPr>
                        <a:t>6</a:t>
                      </a:r>
                      <a:endParaRPr sz="1100" u="none" strike="noStrike" cap="none">
                        <a:solidFill>
                          <a:srgbClr val="000000"/>
                        </a:solidFill>
                        <a:latin typeface="Calibri"/>
                        <a:ea typeface="Calibri"/>
                        <a:cs typeface="Calibri"/>
                        <a:sym typeface="Calibri"/>
                      </a:endParaRPr>
                    </a:p>
                  </a:txBody>
                  <a:tcPr marL="9525" marR="9525" marT="9525" marB="9525" anchor="ctr"/>
                </a:tc>
                <a:extLst>
                  <a:ext uri="{0D108BD9-81ED-4DB2-BD59-A6C34878D82A}">
                    <a16:rowId xmlns:a16="http://schemas.microsoft.com/office/drawing/2014/main" val="10001"/>
                  </a:ext>
                </a:extLst>
              </a:tr>
              <a:tr h="364400">
                <a:tc>
                  <a:txBody>
                    <a:bodyPr/>
                    <a:lstStyle/>
                    <a:p>
                      <a:pPr marL="0" marR="0" lvl="0" indent="0" algn="l" rtl="0">
                        <a:lnSpc>
                          <a:spcPct val="115000"/>
                        </a:lnSpc>
                        <a:spcBef>
                          <a:spcPts val="0"/>
                        </a:spcBef>
                        <a:spcAft>
                          <a:spcPts val="0"/>
                        </a:spcAft>
                        <a:buNone/>
                      </a:pPr>
                      <a:r>
                        <a:rPr lang="en-IN" sz="1050" u="none" strike="noStrike" cap="none">
                          <a:latin typeface="Calibri"/>
                          <a:ea typeface="Calibri"/>
                          <a:cs typeface="Calibri"/>
                          <a:sym typeface="Calibri"/>
                        </a:rPr>
                        <a:t>Actual Positive (1)</a:t>
                      </a:r>
                      <a:endParaRPr sz="1100" u="none" strike="noStrike" cap="none">
                        <a:solidFill>
                          <a:srgbClr val="000000"/>
                        </a:solidFill>
                        <a:latin typeface="Calibri"/>
                        <a:ea typeface="Calibri"/>
                        <a:cs typeface="Calibri"/>
                        <a:sym typeface="Calibri"/>
                      </a:endParaRPr>
                    </a:p>
                  </a:txBody>
                  <a:tcPr marL="9525" marR="9525" marT="9525" marB="9525" anchor="ctr"/>
                </a:tc>
                <a:tc>
                  <a:txBody>
                    <a:bodyPr/>
                    <a:lstStyle/>
                    <a:p>
                      <a:pPr marL="0" marR="0" lvl="0" indent="0" algn="l" rtl="0">
                        <a:lnSpc>
                          <a:spcPct val="115000"/>
                        </a:lnSpc>
                        <a:spcBef>
                          <a:spcPts val="0"/>
                        </a:spcBef>
                        <a:spcAft>
                          <a:spcPts val="0"/>
                        </a:spcAft>
                        <a:buNone/>
                      </a:pPr>
                      <a:r>
                        <a:rPr lang="en-IN" sz="1050" u="none" strike="noStrike" cap="none">
                          <a:latin typeface="Calibri"/>
                          <a:ea typeface="Calibri"/>
                          <a:cs typeface="Calibri"/>
                          <a:sym typeface="Calibri"/>
                        </a:rPr>
                        <a:t>5</a:t>
                      </a:r>
                      <a:endParaRPr sz="1100" u="none" strike="noStrike" cap="none">
                        <a:solidFill>
                          <a:srgbClr val="000000"/>
                        </a:solidFill>
                        <a:latin typeface="Calibri"/>
                        <a:ea typeface="Calibri"/>
                        <a:cs typeface="Calibri"/>
                        <a:sym typeface="Calibri"/>
                      </a:endParaRPr>
                    </a:p>
                  </a:txBody>
                  <a:tcPr marL="9525" marR="9525" marT="9525" marB="9525" anchor="ctr"/>
                </a:tc>
                <a:tc>
                  <a:txBody>
                    <a:bodyPr/>
                    <a:lstStyle/>
                    <a:p>
                      <a:pPr marL="0" marR="0" lvl="0" indent="0" algn="l" rtl="0">
                        <a:lnSpc>
                          <a:spcPct val="115000"/>
                        </a:lnSpc>
                        <a:spcBef>
                          <a:spcPts val="0"/>
                        </a:spcBef>
                        <a:spcAft>
                          <a:spcPts val="0"/>
                        </a:spcAft>
                        <a:buNone/>
                      </a:pPr>
                      <a:r>
                        <a:rPr lang="en-IN" sz="1050" u="none" strike="noStrike" cap="none">
                          <a:latin typeface="Calibri"/>
                          <a:ea typeface="Calibri"/>
                          <a:cs typeface="Calibri"/>
                          <a:sym typeface="Calibri"/>
                        </a:rPr>
                        <a:t>23</a:t>
                      </a:r>
                      <a:endParaRPr sz="1100" u="none" strike="noStrike" cap="none">
                        <a:solidFill>
                          <a:srgbClr val="000000"/>
                        </a:solidFill>
                        <a:latin typeface="Calibri"/>
                        <a:ea typeface="Calibri"/>
                        <a:cs typeface="Calibri"/>
                        <a:sym typeface="Calibri"/>
                      </a:endParaRPr>
                    </a:p>
                  </a:txBody>
                  <a:tcPr marL="9525" marR="9525" marT="9525" marB="9525"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16"/>
          <p:cNvSpPr txBox="1">
            <a:spLocks noGrp="1"/>
          </p:cNvSpPr>
          <p:nvPr>
            <p:ph type="title"/>
          </p:nvPr>
        </p:nvSpPr>
        <p:spPr>
          <a:xfrm>
            <a:off x="1057835" y="434270"/>
            <a:ext cx="10076330" cy="641836"/>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Corbel"/>
              <a:buNone/>
            </a:pPr>
            <a:r>
              <a:rPr lang="en-IN"/>
              <a:t>MODEL-3</a:t>
            </a:r>
            <a:endParaRPr/>
          </a:p>
        </p:txBody>
      </p:sp>
      <p:sp>
        <p:nvSpPr>
          <p:cNvPr id="391" name="Google Shape;391;p16"/>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15</a:t>
            </a:fld>
            <a:endParaRPr/>
          </a:p>
        </p:txBody>
      </p:sp>
      <p:pic>
        <p:nvPicPr>
          <p:cNvPr id="392" name="Google Shape;392;p16"/>
          <p:cNvPicPr preferRelativeResize="0"/>
          <p:nvPr/>
        </p:nvPicPr>
        <p:blipFill rotWithShape="1">
          <a:blip r:embed="rId3">
            <a:alphaModFix/>
          </a:blip>
          <a:srcRect/>
          <a:stretch/>
        </p:blipFill>
        <p:spPr>
          <a:xfrm>
            <a:off x="2864610" y="1329852"/>
            <a:ext cx="6462780" cy="3988742"/>
          </a:xfrm>
          <a:prstGeom prst="rect">
            <a:avLst/>
          </a:prstGeom>
          <a:noFill/>
          <a:ln>
            <a:noFill/>
          </a:ln>
        </p:spPr>
      </p:pic>
      <p:sp>
        <p:nvSpPr>
          <p:cNvPr id="393" name="Google Shape;393;p16"/>
          <p:cNvSpPr txBox="1"/>
          <p:nvPr/>
        </p:nvSpPr>
        <p:spPr>
          <a:xfrm>
            <a:off x="1995625" y="5840412"/>
            <a:ext cx="820074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Calibri"/>
                <a:ea typeface="Calibri"/>
                <a:cs typeface="Calibri"/>
                <a:sym typeface="Calibri"/>
              </a:rPr>
              <a:t>One observation from the plot is that the model has a high AUC-ROC value of 0.9059.</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17"/>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16</a:t>
            </a:fld>
            <a:endParaRPr/>
          </a:p>
        </p:txBody>
      </p:sp>
      <p:sp>
        <p:nvSpPr>
          <p:cNvPr id="400" name="Google Shape;400;p17"/>
          <p:cNvSpPr txBox="1"/>
          <p:nvPr/>
        </p:nvSpPr>
        <p:spPr>
          <a:xfrm flipH="1">
            <a:off x="304800" y="657579"/>
            <a:ext cx="11582400" cy="155427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b="0" cap="none">
                <a:solidFill>
                  <a:schemeClr val="lt1"/>
                </a:solidFill>
                <a:latin typeface="Calibri"/>
                <a:ea typeface="Calibri"/>
                <a:cs typeface="Calibri"/>
                <a:sym typeface="Calibri"/>
              </a:rPr>
              <a:t>Model-1 is the best model among all the models considered, as it has the highest accuracy for training and validation data as well as the highest AUC-ROC value of 0.9113. Additionally, the model uses a combination of factors including economy, family, health, freedom and trust (government corruption) as input variables, which suggests that these factors may be important predictors for the outcome of interest. </a:t>
            </a:r>
            <a:r>
              <a:rPr lang="en-IN" sz="1900">
                <a:solidFill>
                  <a:schemeClr val="lt1"/>
                </a:solidFill>
                <a:latin typeface="Calibri"/>
                <a:ea typeface="Calibri"/>
                <a:cs typeface="Calibri"/>
                <a:sym typeface="Calibri"/>
              </a:rPr>
              <a:t>Decile wise chart and gains plot of the best model are plotted below.</a:t>
            </a:r>
            <a:endParaRPr sz="1900" b="0" cap="none">
              <a:solidFill>
                <a:schemeClr val="lt1"/>
              </a:solidFill>
              <a:latin typeface="Calibri"/>
              <a:ea typeface="Calibri"/>
              <a:cs typeface="Calibri"/>
              <a:sym typeface="Calibri"/>
            </a:endParaRPr>
          </a:p>
        </p:txBody>
      </p:sp>
      <p:pic>
        <p:nvPicPr>
          <p:cNvPr id="401" name="Google Shape;401;p17"/>
          <p:cNvPicPr preferRelativeResize="0"/>
          <p:nvPr/>
        </p:nvPicPr>
        <p:blipFill rotWithShape="1">
          <a:blip r:embed="rId3">
            <a:alphaModFix/>
          </a:blip>
          <a:srcRect/>
          <a:stretch/>
        </p:blipFill>
        <p:spPr>
          <a:xfrm>
            <a:off x="540301" y="2721359"/>
            <a:ext cx="4817853" cy="2973588"/>
          </a:xfrm>
          <a:prstGeom prst="rect">
            <a:avLst/>
          </a:prstGeom>
          <a:noFill/>
          <a:ln>
            <a:noFill/>
          </a:ln>
        </p:spPr>
      </p:pic>
      <p:pic>
        <p:nvPicPr>
          <p:cNvPr id="402" name="Google Shape;402;p17"/>
          <p:cNvPicPr preferRelativeResize="0"/>
          <p:nvPr/>
        </p:nvPicPr>
        <p:blipFill rotWithShape="1">
          <a:blip r:embed="rId4">
            <a:alphaModFix/>
          </a:blip>
          <a:srcRect/>
          <a:stretch/>
        </p:blipFill>
        <p:spPr>
          <a:xfrm>
            <a:off x="6564072" y="2681950"/>
            <a:ext cx="4946854" cy="305240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8"/>
          <p:cNvSpPr txBox="1">
            <a:spLocks noGrp="1"/>
          </p:cNvSpPr>
          <p:nvPr>
            <p:ph type="title"/>
          </p:nvPr>
        </p:nvSpPr>
        <p:spPr>
          <a:xfrm>
            <a:off x="6856132" y="523222"/>
            <a:ext cx="3623609" cy="940181"/>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Corbel"/>
              <a:buNone/>
            </a:pPr>
            <a:r>
              <a:rPr lang="en-IN"/>
              <a:t>CONCLUSION</a:t>
            </a:r>
            <a:endParaRPr/>
          </a:p>
        </p:txBody>
      </p:sp>
      <p:sp>
        <p:nvSpPr>
          <p:cNvPr id="409" name="Google Shape;409;p18"/>
          <p:cNvSpPr txBox="1">
            <a:spLocks noGrp="1"/>
          </p:cNvSpPr>
          <p:nvPr>
            <p:ph type="body" idx="1"/>
          </p:nvPr>
        </p:nvSpPr>
        <p:spPr>
          <a:xfrm>
            <a:off x="6206400" y="1730188"/>
            <a:ext cx="5712884" cy="399684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1"/>
              </a:buClr>
              <a:buSzPts val="1800"/>
              <a:buNone/>
            </a:pPr>
            <a:r>
              <a:rPr lang="en-IN" sz="1800"/>
              <a:t>Based on the results presented in this report, it appears that model-1 is the best model among all the models considered. This model has the highest accuracy for both training and validation data, as well as the highest AUC-ROC value of 0.9113. Additionally, the model uses a combination of factors such as Economy and Family, which are statically significant with p-value less than 0.05. The model's accuracy for validation data is 81%, with a specificity of 81% and a sensitivity of 81%. The model's accuracy for training data is 87.5%, with a specificity of 88.6% and a sensitivity of 86.4%. Overall, the model demonstrates good performance in predicting the outcome of interest, suggesting that the factors included in the model are important predictors.</a:t>
            </a:r>
            <a:endParaRPr sz="1800"/>
          </a:p>
        </p:txBody>
      </p:sp>
      <p:pic>
        <p:nvPicPr>
          <p:cNvPr id="410" name="Google Shape;410;p18" descr="city skyline"/>
          <p:cNvPicPr preferRelativeResize="0">
            <a:picLocks noGrp="1"/>
          </p:cNvPicPr>
          <p:nvPr>
            <p:ph type="pic" idx="2"/>
          </p:nvPr>
        </p:nvPicPr>
        <p:blipFill rotWithShape="1">
          <a:blip r:embed="rId3">
            <a:alphaModFix/>
          </a:blip>
          <a:srcRect/>
          <a:stretch/>
        </p:blipFill>
        <p:spPr>
          <a:xfrm>
            <a:off x="0" y="2087812"/>
            <a:ext cx="6206400" cy="4587625"/>
          </a:xfrm>
          <a:prstGeom prst="rect">
            <a:avLst/>
          </a:prstGeom>
          <a:solidFill>
            <a:schemeClr val="lt2"/>
          </a:solidFill>
          <a:ln>
            <a:noFill/>
          </a:ln>
        </p:spPr>
      </p:pic>
      <p:sp>
        <p:nvSpPr>
          <p:cNvPr id="411" name="Google Shape;411;p18"/>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pic>
        <p:nvPicPr>
          <p:cNvPr id="417" name="Google Shape;417;p19" descr="cityscape"/>
          <p:cNvPicPr preferRelativeResize="0">
            <a:picLocks noGrp="1"/>
          </p:cNvPicPr>
          <p:nvPr>
            <p:ph type="pic" idx="2"/>
          </p:nvPr>
        </p:nvPicPr>
        <p:blipFill rotWithShape="1">
          <a:blip r:embed="rId3">
            <a:alphaModFix/>
          </a:blip>
          <a:srcRect t="39" b="38"/>
          <a:stretch/>
        </p:blipFill>
        <p:spPr>
          <a:xfrm>
            <a:off x="710812" y="728545"/>
            <a:ext cx="5305661" cy="5305661"/>
          </a:xfrm>
          <a:prstGeom prst="ellipse">
            <a:avLst/>
          </a:prstGeom>
          <a:solidFill>
            <a:schemeClr val="lt2"/>
          </a:solidFill>
          <a:ln>
            <a:noFill/>
          </a:ln>
        </p:spPr>
      </p:pic>
      <p:sp>
        <p:nvSpPr>
          <p:cNvPr id="418" name="Google Shape;418;p19"/>
          <p:cNvSpPr txBox="1">
            <a:spLocks noGrp="1"/>
          </p:cNvSpPr>
          <p:nvPr>
            <p:ph type="title"/>
          </p:nvPr>
        </p:nvSpPr>
        <p:spPr>
          <a:xfrm>
            <a:off x="6469777" y="3158641"/>
            <a:ext cx="5722223" cy="92180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6000"/>
              <a:buFont typeface="Corbel"/>
              <a:buNone/>
            </a:pPr>
            <a:r>
              <a:rPr lang="en-IN"/>
              <a:t>THANK YOU!</a:t>
            </a:r>
            <a:endParaRPr/>
          </a:p>
        </p:txBody>
      </p:sp>
      <p:sp>
        <p:nvSpPr>
          <p:cNvPr id="419" name="Google Shape;419;p19"/>
          <p:cNvSpPr/>
          <p:nvPr/>
        </p:nvSpPr>
        <p:spPr>
          <a:xfrm>
            <a:off x="6175529" y="4400643"/>
            <a:ext cx="1846729" cy="1085757"/>
          </a:xfrm>
          <a:prstGeom prst="rect">
            <a:avLst/>
          </a:prstGeom>
          <a:solidFill>
            <a:schemeClr val="accent1"/>
          </a:solidFill>
          <a:ln w="12700" cap="flat" cmpd="sng">
            <a:solidFill>
              <a:srgbClr val="0055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0" name="Google Shape;420;p19"/>
          <p:cNvSpPr/>
          <p:nvPr/>
        </p:nvSpPr>
        <p:spPr>
          <a:xfrm>
            <a:off x="9995647" y="384455"/>
            <a:ext cx="1846729" cy="753035"/>
          </a:xfrm>
          <a:prstGeom prst="rect">
            <a:avLst/>
          </a:prstGeom>
          <a:solidFill>
            <a:schemeClr val="accent1"/>
          </a:solidFill>
          <a:ln w="12700" cap="flat" cmpd="sng">
            <a:solidFill>
              <a:srgbClr val="0055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
          <p:cNvSpPr txBox="1">
            <a:spLocks noGrp="1"/>
          </p:cNvSpPr>
          <p:nvPr>
            <p:ph type="title"/>
          </p:nvPr>
        </p:nvSpPr>
        <p:spPr>
          <a:xfrm>
            <a:off x="6856132" y="523222"/>
            <a:ext cx="3623609" cy="940181"/>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Corbel"/>
              <a:buNone/>
            </a:pPr>
            <a:r>
              <a:rPr lang="en-IN"/>
              <a:t>ABSTRACTION</a:t>
            </a:r>
            <a:endParaRPr/>
          </a:p>
        </p:txBody>
      </p:sp>
      <p:sp>
        <p:nvSpPr>
          <p:cNvPr id="256" name="Google Shape;256;p2"/>
          <p:cNvSpPr txBox="1">
            <a:spLocks noGrp="1"/>
          </p:cNvSpPr>
          <p:nvPr>
            <p:ph type="body" idx="1"/>
          </p:nvPr>
        </p:nvSpPr>
        <p:spPr>
          <a:xfrm>
            <a:off x="6206400" y="1730188"/>
            <a:ext cx="5985600" cy="40669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800"/>
              <a:buNone/>
            </a:pPr>
            <a:r>
              <a:rPr lang="en-IN"/>
              <a:t>The World Happiness Report 2015 dataset contains data on the happiness levels of people in 159 countries around the world. It includes information on a variety of factors that are thought to contribute to happiness, such as economic factors (GDP per capita), social factors (family, health, and freedom), and trust in government. The data also includes a happiness score and a happiness rank for each country. The happiness score and happiness rank are based on a poll in which people were asked to rate their overall happiness on a scale of 0 to 10. The economy, family, health, freedom, trust, and generosity columns contain various measures of those factors. Overall, the World Happiness Report 2015 dataset provides valuable insights into the factors that contribute to happiness and well-being at the national level, and can be used by researchers, policymakers, and others to better understand and promote happiness around the world.</a:t>
            </a:r>
            <a:endParaRPr/>
          </a:p>
        </p:txBody>
      </p:sp>
      <p:pic>
        <p:nvPicPr>
          <p:cNvPr id="257" name="Google Shape;257;p2" descr="city skyline"/>
          <p:cNvPicPr preferRelativeResize="0">
            <a:picLocks noGrp="1"/>
          </p:cNvPicPr>
          <p:nvPr>
            <p:ph type="pic" idx="2"/>
          </p:nvPr>
        </p:nvPicPr>
        <p:blipFill rotWithShape="1">
          <a:blip r:embed="rId3">
            <a:alphaModFix/>
          </a:blip>
          <a:srcRect/>
          <a:stretch/>
        </p:blipFill>
        <p:spPr>
          <a:xfrm>
            <a:off x="0" y="2270375"/>
            <a:ext cx="6206400" cy="4587625"/>
          </a:xfrm>
          <a:prstGeom prst="rect">
            <a:avLst/>
          </a:prstGeom>
          <a:solidFill>
            <a:schemeClr val="lt2"/>
          </a:solidFill>
          <a:ln>
            <a:noFill/>
          </a:ln>
        </p:spPr>
      </p:pic>
      <p:sp>
        <p:nvSpPr>
          <p:cNvPr id="258" name="Google Shape;258;p2"/>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
          <p:cNvSpPr txBox="1">
            <a:spLocks noGrp="1"/>
          </p:cNvSpPr>
          <p:nvPr>
            <p:ph type="title"/>
          </p:nvPr>
        </p:nvSpPr>
        <p:spPr>
          <a:xfrm>
            <a:off x="8568391" y="0"/>
            <a:ext cx="3623609" cy="940181"/>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Corbel"/>
              <a:buNone/>
            </a:pPr>
            <a:r>
              <a:rPr lang="en-IN"/>
              <a:t>DATA</a:t>
            </a:r>
            <a:endParaRPr/>
          </a:p>
        </p:txBody>
      </p:sp>
      <p:sp>
        <p:nvSpPr>
          <p:cNvPr id="265" name="Google Shape;265;p3"/>
          <p:cNvSpPr txBox="1">
            <a:spLocks noGrp="1"/>
          </p:cNvSpPr>
          <p:nvPr>
            <p:ph type="body" idx="1"/>
          </p:nvPr>
        </p:nvSpPr>
        <p:spPr>
          <a:xfrm>
            <a:off x="468989" y="914400"/>
            <a:ext cx="5985600" cy="35762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800"/>
              <a:buNone/>
            </a:pPr>
            <a:r>
              <a:rPr lang="en-IN"/>
              <a:t>.</a:t>
            </a:r>
            <a:endParaRPr/>
          </a:p>
        </p:txBody>
      </p:sp>
      <p:pic>
        <p:nvPicPr>
          <p:cNvPr id="266" name="Google Shape;266;p3" descr="city skyline"/>
          <p:cNvPicPr preferRelativeResize="0">
            <a:picLocks noGrp="1"/>
          </p:cNvPicPr>
          <p:nvPr>
            <p:ph type="pic" idx="2"/>
          </p:nvPr>
        </p:nvPicPr>
        <p:blipFill rotWithShape="1">
          <a:blip r:embed="rId3">
            <a:alphaModFix/>
          </a:blip>
          <a:srcRect/>
          <a:stretch/>
        </p:blipFill>
        <p:spPr>
          <a:xfrm>
            <a:off x="0" y="2087812"/>
            <a:ext cx="6206400" cy="4587625"/>
          </a:xfrm>
          <a:prstGeom prst="rect">
            <a:avLst/>
          </a:prstGeom>
          <a:solidFill>
            <a:schemeClr val="lt2"/>
          </a:solidFill>
          <a:ln>
            <a:noFill/>
          </a:ln>
        </p:spPr>
      </p:pic>
      <p:sp>
        <p:nvSpPr>
          <p:cNvPr id="267" name="Google Shape;267;p3"/>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3</a:t>
            </a:fld>
            <a:endParaRPr/>
          </a:p>
        </p:txBody>
      </p:sp>
      <p:graphicFrame>
        <p:nvGraphicFramePr>
          <p:cNvPr id="268" name="Google Shape;268;p3"/>
          <p:cNvGraphicFramePr/>
          <p:nvPr/>
        </p:nvGraphicFramePr>
        <p:xfrm>
          <a:off x="6454589" y="2702840"/>
          <a:ext cx="3000000" cy="3000000"/>
        </p:xfrm>
        <a:graphic>
          <a:graphicData uri="http://schemas.openxmlformats.org/drawingml/2006/table">
            <a:tbl>
              <a:tblPr firstRow="1" firstCol="1" bandRow="1">
                <a:noFill/>
                <a:tableStyleId>{4B2D6396-0616-496E-8FEF-526ACBE5557A}</a:tableStyleId>
              </a:tblPr>
              <a:tblGrid>
                <a:gridCol w="2652725">
                  <a:extLst>
                    <a:ext uri="{9D8B030D-6E8A-4147-A177-3AD203B41FA5}">
                      <a16:colId xmlns:a16="http://schemas.microsoft.com/office/drawing/2014/main" val="20000"/>
                    </a:ext>
                  </a:extLst>
                </a:gridCol>
                <a:gridCol w="2652725">
                  <a:extLst>
                    <a:ext uri="{9D8B030D-6E8A-4147-A177-3AD203B41FA5}">
                      <a16:colId xmlns:a16="http://schemas.microsoft.com/office/drawing/2014/main" val="20001"/>
                    </a:ext>
                  </a:extLst>
                </a:gridCol>
              </a:tblGrid>
              <a:tr h="152400">
                <a:tc>
                  <a:txBody>
                    <a:bodyPr/>
                    <a:lstStyle/>
                    <a:p>
                      <a:pPr marL="0" marR="0" lvl="0" indent="0" algn="ctr" rtl="0">
                        <a:lnSpc>
                          <a:spcPct val="200000"/>
                        </a:lnSpc>
                        <a:spcBef>
                          <a:spcPts val="0"/>
                        </a:spcBef>
                        <a:spcAft>
                          <a:spcPts val="0"/>
                        </a:spcAft>
                        <a:buNone/>
                      </a:pPr>
                      <a:r>
                        <a:rPr lang="en-IN" sz="1200" u="none" strike="noStrike" cap="none"/>
                        <a:t>Column Name</a:t>
                      </a:r>
                      <a:endParaRPr sz="1100" u="none" strike="noStrike" cap="none">
                        <a:solidFill>
                          <a:srgbClr val="000000"/>
                        </a:solidFill>
                        <a:latin typeface="Arial"/>
                        <a:ea typeface="Arial"/>
                        <a:cs typeface="Arial"/>
                        <a:sym typeface="Arial"/>
                      </a:endParaRPr>
                    </a:p>
                  </a:txBody>
                  <a:tcPr marL="9525" marR="9525" marT="9525" marB="9525" anchor="b"/>
                </a:tc>
                <a:tc>
                  <a:txBody>
                    <a:bodyPr/>
                    <a:lstStyle/>
                    <a:p>
                      <a:pPr marL="0" marR="0" lvl="0" indent="0" algn="ctr" rtl="0">
                        <a:lnSpc>
                          <a:spcPct val="200000"/>
                        </a:lnSpc>
                        <a:spcBef>
                          <a:spcPts val="0"/>
                        </a:spcBef>
                        <a:spcAft>
                          <a:spcPts val="0"/>
                        </a:spcAft>
                        <a:buNone/>
                      </a:pPr>
                      <a:r>
                        <a:rPr lang="en-IN" sz="1200" u="none" strike="noStrike" cap="none"/>
                        <a:t>Description</a:t>
                      </a:r>
                      <a:endParaRPr sz="11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0"/>
                  </a:ext>
                </a:extLst>
              </a:tr>
              <a:tr h="152400">
                <a:tc>
                  <a:txBody>
                    <a:bodyPr/>
                    <a:lstStyle/>
                    <a:p>
                      <a:pPr marL="0" marR="0" lvl="0" indent="0" algn="l" rtl="0">
                        <a:lnSpc>
                          <a:spcPct val="200000"/>
                        </a:lnSpc>
                        <a:spcBef>
                          <a:spcPts val="0"/>
                        </a:spcBef>
                        <a:spcAft>
                          <a:spcPts val="0"/>
                        </a:spcAft>
                        <a:buNone/>
                      </a:pPr>
                      <a:r>
                        <a:rPr lang="en-IN" sz="1200" b="0" u="none" strike="noStrike" cap="none">
                          <a:solidFill>
                            <a:schemeClr val="dk1"/>
                          </a:solidFill>
                        </a:rPr>
                        <a:t>Country or Region</a:t>
                      </a:r>
                      <a:endParaRPr sz="1100" b="0" u="none" strike="noStrike" cap="none">
                        <a:solidFill>
                          <a:schemeClr val="dk1"/>
                        </a:solidFill>
                        <a:latin typeface="Arial"/>
                        <a:ea typeface="Arial"/>
                        <a:cs typeface="Arial"/>
                        <a:sym typeface="Arial"/>
                      </a:endParaRPr>
                    </a:p>
                  </a:txBody>
                  <a:tcPr marL="9525" marR="9525" marT="9525" marB="9525" anchor="b"/>
                </a:tc>
                <a:tc>
                  <a:txBody>
                    <a:bodyPr/>
                    <a:lstStyle/>
                    <a:p>
                      <a:pPr marL="0" marR="0" lvl="0" indent="0" algn="l" rtl="0">
                        <a:lnSpc>
                          <a:spcPct val="200000"/>
                        </a:lnSpc>
                        <a:spcBef>
                          <a:spcPts val="0"/>
                        </a:spcBef>
                        <a:spcAft>
                          <a:spcPts val="0"/>
                        </a:spcAft>
                        <a:buNone/>
                      </a:pPr>
                      <a:r>
                        <a:rPr lang="en-IN" sz="1200" u="none" strike="noStrike" cap="none"/>
                        <a:t>Name of the country</a:t>
                      </a:r>
                      <a:endParaRPr sz="11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1"/>
                  </a:ext>
                </a:extLst>
              </a:tr>
              <a:tr h="152400">
                <a:tc>
                  <a:txBody>
                    <a:bodyPr/>
                    <a:lstStyle/>
                    <a:p>
                      <a:pPr marL="0" marR="0" lvl="0" indent="0" algn="l" rtl="0">
                        <a:lnSpc>
                          <a:spcPct val="200000"/>
                        </a:lnSpc>
                        <a:spcBef>
                          <a:spcPts val="0"/>
                        </a:spcBef>
                        <a:spcAft>
                          <a:spcPts val="0"/>
                        </a:spcAft>
                        <a:buNone/>
                      </a:pPr>
                      <a:r>
                        <a:rPr lang="en-IN" sz="1200" b="0" u="none" strike="noStrike" cap="none">
                          <a:solidFill>
                            <a:schemeClr val="dk1"/>
                          </a:solidFill>
                        </a:rPr>
                        <a:t>Happiness Score</a:t>
                      </a:r>
                      <a:endParaRPr sz="1100" b="0" u="none" strike="noStrike" cap="none">
                        <a:solidFill>
                          <a:schemeClr val="dk1"/>
                        </a:solidFill>
                        <a:latin typeface="Arial"/>
                        <a:ea typeface="Arial"/>
                        <a:cs typeface="Arial"/>
                        <a:sym typeface="Arial"/>
                      </a:endParaRPr>
                    </a:p>
                  </a:txBody>
                  <a:tcPr marL="9525" marR="9525" marT="9525" marB="9525" anchor="b"/>
                </a:tc>
                <a:tc>
                  <a:txBody>
                    <a:bodyPr/>
                    <a:lstStyle/>
                    <a:p>
                      <a:pPr marL="0" marR="0" lvl="0" indent="0" algn="l" rtl="0">
                        <a:lnSpc>
                          <a:spcPct val="200000"/>
                        </a:lnSpc>
                        <a:spcBef>
                          <a:spcPts val="0"/>
                        </a:spcBef>
                        <a:spcAft>
                          <a:spcPts val="0"/>
                        </a:spcAft>
                        <a:buNone/>
                      </a:pPr>
                      <a:r>
                        <a:rPr lang="en-IN" sz="1200" u="none" strike="noStrike" cap="none"/>
                        <a:t>A composite score of overall well-being</a:t>
                      </a:r>
                      <a:endParaRPr sz="11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2"/>
                  </a:ext>
                </a:extLst>
              </a:tr>
              <a:tr h="152400">
                <a:tc>
                  <a:txBody>
                    <a:bodyPr/>
                    <a:lstStyle/>
                    <a:p>
                      <a:pPr marL="0" marR="0" lvl="0" indent="0" algn="l" rtl="0">
                        <a:lnSpc>
                          <a:spcPct val="200000"/>
                        </a:lnSpc>
                        <a:spcBef>
                          <a:spcPts val="0"/>
                        </a:spcBef>
                        <a:spcAft>
                          <a:spcPts val="0"/>
                        </a:spcAft>
                        <a:buNone/>
                      </a:pPr>
                      <a:r>
                        <a:rPr lang="en-IN" sz="1200" b="0" u="none" strike="noStrike" cap="none">
                          <a:solidFill>
                            <a:schemeClr val="dk1"/>
                          </a:solidFill>
                        </a:rPr>
                        <a:t>Economy (GDP per Capita)</a:t>
                      </a:r>
                      <a:endParaRPr sz="1100" b="0" u="none" strike="noStrike" cap="none">
                        <a:solidFill>
                          <a:schemeClr val="dk1"/>
                        </a:solidFill>
                        <a:latin typeface="Arial"/>
                        <a:ea typeface="Arial"/>
                        <a:cs typeface="Arial"/>
                        <a:sym typeface="Arial"/>
                      </a:endParaRPr>
                    </a:p>
                  </a:txBody>
                  <a:tcPr marL="9525" marR="9525" marT="9525" marB="9525" anchor="b"/>
                </a:tc>
                <a:tc>
                  <a:txBody>
                    <a:bodyPr/>
                    <a:lstStyle/>
                    <a:p>
                      <a:pPr marL="0" marR="0" lvl="0" indent="0" algn="l" rtl="0">
                        <a:lnSpc>
                          <a:spcPct val="200000"/>
                        </a:lnSpc>
                        <a:spcBef>
                          <a:spcPts val="0"/>
                        </a:spcBef>
                        <a:spcAft>
                          <a:spcPts val="0"/>
                        </a:spcAft>
                        <a:buNone/>
                      </a:pPr>
                      <a:r>
                        <a:rPr lang="en-IN" sz="1200" u="none" strike="noStrike" cap="none"/>
                        <a:t>Measure of the economic production of a country</a:t>
                      </a:r>
                      <a:endParaRPr sz="11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3"/>
                  </a:ext>
                </a:extLst>
              </a:tr>
              <a:tr h="152400">
                <a:tc>
                  <a:txBody>
                    <a:bodyPr/>
                    <a:lstStyle/>
                    <a:p>
                      <a:pPr marL="0" marR="0" lvl="0" indent="0" algn="l" rtl="0">
                        <a:lnSpc>
                          <a:spcPct val="200000"/>
                        </a:lnSpc>
                        <a:spcBef>
                          <a:spcPts val="0"/>
                        </a:spcBef>
                        <a:spcAft>
                          <a:spcPts val="0"/>
                        </a:spcAft>
                        <a:buNone/>
                      </a:pPr>
                      <a:r>
                        <a:rPr lang="en-IN" sz="1200" b="0" u="none" strike="noStrike" cap="none">
                          <a:solidFill>
                            <a:schemeClr val="dk1"/>
                          </a:solidFill>
                        </a:rPr>
                        <a:t>Family</a:t>
                      </a:r>
                      <a:endParaRPr sz="1100" b="0" u="none" strike="noStrike" cap="none">
                        <a:solidFill>
                          <a:schemeClr val="dk1"/>
                        </a:solidFill>
                        <a:latin typeface="Arial"/>
                        <a:ea typeface="Arial"/>
                        <a:cs typeface="Arial"/>
                        <a:sym typeface="Arial"/>
                      </a:endParaRPr>
                    </a:p>
                  </a:txBody>
                  <a:tcPr marL="9525" marR="9525" marT="9525" marB="9525" anchor="b"/>
                </a:tc>
                <a:tc>
                  <a:txBody>
                    <a:bodyPr/>
                    <a:lstStyle/>
                    <a:p>
                      <a:pPr marL="0" marR="0" lvl="0" indent="0" algn="l" rtl="0">
                        <a:lnSpc>
                          <a:spcPct val="200000"/>
                        </a:lnSpc>
                        <a:spcBef>
                          <a:spcPts val="0"/>
                        </a:spcBef>
                        <a:spcAft>
                          <a:spcPts val="0"/>
                        </a:spcAft>
                        <a:buNone/>
                      </a:pPr>
                      <a:r>
                        <a:rPr lang="en-IN" sz="1200" u="none" strike="noStrike" cap="none"/>
                        <a:t>Measure of social support</a:t>
                      </a:r>
                      <a:endParaRPr sz="11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4"/>
                  </a:ext>
                </a:extLst>
              </a:tr>
              <a:tr h="152400">
                <a:tc>
                  <a:txBody>
                    <a:bodyPr/>
                    <a:lstStyle/>
                    <a:p>
                      <a:pPr marL="0" marR="0" lvl="0" indent="0" algn="l" rtl="0">
                        <a:lnSpc>
                          <a:spcPct val="200000"/>
                        </a:lnSpc>
                        <a:spcBef>
                          <a:spcPts val="0"/>
                        </a:spcBef>
                        <a:spcAft>
                          <a:spcPts val="0"/>
                        </a:spcAft>
                        <a:buNone/>
                      </a:pPr>
                      <a:r>
                        <a:rPr lang="en-IN" sz="1200" b="0" u="none" strike="noStrike" cap="none">
                          <a:solidFill>
                            <a:schemeClr val="dk1"/>
                          </a:solidFill>
                        </a:rPr>
                        <a:t>Health (Life Expectancy)</a:t>
                      </a:r>
                      <a:endParaRPr sz="1100" b="0" u="none" strike="noStrike" cap="none">
                        <a:solidFill>
                          <a:schemeClr val="dk1"/>
                        </a:solidFill>
                        <a:latin typeface="Arial"/>
                        <a:ea typeface="Arial"/>
                        <a:cs typeface="Arial"/>
                        <a:sym typeface="Arial"/>
                      </a:endParaRPr>
                    </a:p>
                  </a:txBody>
                  <a:tcPr marL="9525" marR="9525" marT="9525" marB="9525" anchor="b"/>
                </a:tc>
                <a:tc>
                  <a:txBody>
                    <a:bodyPr/>
                    <a:lstStyle/>
                    <a:p>
                      <a:pPr marL="0" marR="0" lvl="0" indent="0" algn="l" rtl="0">
                        <a:lnSpc>
                          <a:spcPct val="200000"/>
                        </a:lnSpc>
                        <a:spcBef>
                          <a:spcPts val="0"/>
                        </a:spcBef>
                        <a:spcAft>
                          <a:spcPts val="0"/>
                        </a:spcAft>
                        <a:buNone/>
                      </a:pPr>
                      <a:r>
                        <a:rPr lang="en-IN" sz="1200" u="none" strike="noStrike" cap="none"/>
                        <a:t>Measure of the health of citizens</a:t>
                      </a:r>
                      <a:endParaRPr sz="11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5"/>
                  </a:ext>
                </a:extLst>
              </a:tr>
              <a:tr h="152400">
                <a:tc>
                  <a:txBody>
                    <a:bodyPr/>
                    <a:lstStyle/>
                    <a:p>
                      <a:pPr marL="0" marR="0" lvl="0" indent="0" algn="l" rtl="0">
                        <a:lnSpc>
                          <a:spcPct val="200000"/>
                        </a:lnSpc>
                        <a:spcBef>
                          <a:spcPts val="0"/>
                        </a:spcBef>
                        <a:spcAft>
                          <a:spcPts val="0"/>
                        </a:spcAft>
                        <a:buNone/>
                      </a:pPr>
                      <a:r>
                        <a:rPr lang="en-IN" sz="1200" b="0" u="none" strike="noStrike" cap="none">
                          <a:solidFill>
                            <a:schemeClr val="dk1"/>
                          </a:solidFill>
                        </a:rPr>
                        <a:t>Freedom</a:t>
                      </a:r>
                      <a:endParaRPr sz="1100" b="0" u="none" strike="noStrike" cap="none">
                        <a:solidFill>
                          <a:schemeClr val="dk1"/>
                        </a:solidFill>
                        <a:latin typeface="Arial"/>
                        <a:ea typeface="Arial"/>
                        <a:cs typeface="Arial"/>
                        <a:sym typeface="Arial"/>
                      </a:endParaRPr>
                    </a:p>
                  </a:txBody>
                  <a:tcPr marL="9525" marR="9525" marT="9525" marB="9525" anchor="b"/>
                </a:tc>
                <a:tc>
                  <a:txBody>
                    <a:bodyPr/>
                    <a:lstStyle/>
                    <a:p>
                      <a:pPr marL="0" marR="0" lvl="0" indent="0" algn="l" rtl="0">
                        <a:lnSpc>
                          <a:spcPct val="200000"/>
                        </a:lnSpc>
                        <a:spcBef>
                          <a:spcPts val="0"/>
                        </a:spcBef>
                        <a:spcAft>
                          <a:spcPts val="0"/>
                        </a:spcAft>
                        <a:buNone/>
                      </a:pPr>
                      <a:r>
                        <a:rPr lang="en-IN" sz="1200" u="none" strike="noStrike" cap="none"/>
                        <a:t>Measure of freedom to make life choices</a:t>
                      </a:r>
                      <a:endParaRPr sz="11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6"/>
                  </a:ext>
                </a:extLst>
              </a:tr>
              <a:tr h="152400">
                <a:tc>
                  <a:txBody>
                    <a:bodyPr/>
                    <a:lstStyle/>
                    <a:p>
                      <a:pPr marL="0" marR="0" lvl="0" indent="0" algn="l" rtl="0">
                        <a:lnSpc>
                          <a:spcPct val="200000"/>
                        </a:lnSpc>
                        <a:spcBef>
                          <a:spcPts val="0"/>
                        </a:spcBef>
                        <a:spcAft>
                          <a:spcPts val="0"/>
                        </a:spcAft>
                        <a:buNone/>
                      </a:pPr>
                      <a:r>
                        <a:rPr lang="en-IN" sz="1200" b="0" u="none" strike="noStrike" cap="none">
                          <a:solidFill>
                            <a:schemeClr val="dk1"/>
                          </a:solidFill>
                        </a:rPr>
                        <a:t>Generosity</a:t>
                      </a:r>
                      <a:endParaRPr sz="1100" b="0" u="none" strike="noStrike" cap="none">
                        <a:solidFill>
                          <a:schemeClr val="dk1"/>
                        </a:solidFill>
                        <a:latin typeface="Arial"/>
                        <a:ea typeface="Arial"/>
                        <a:cs typeface="Arial"/>
                        <a:sym typeface="Arial"/>
                      </a:endParaRPr>
                    </a:p>
                  </a:txBody>
                  <a:tcPr marL="9525" marR="9525" marT="9525" marB="9525" anchor="b"/>
                </a:tc>
                <a:tc>
                  <a:txBody>
                    <a:bodyPr/>
                    <a:lstStyle/>
                    <a:p>
                      <a:pPr marL="0" marR="0" lvl="0" indent="0" algn="l" rtl="0">
                        <a:lnSpc>
                          <a:spcPct val="200000"/>
                        </a:lnSpc>
                        <a:spcBef>
                          <a:spcPts val="0"/>
                        </a:spcBef>
                        <a:spcAft>
                          <a:spcPts val="0"/>
                        </a:spcAft>
                        <a:buNone/>
                      </a:pPr>
                      <a:r>
                        <a:rPr lang="en-IN" sz="1200" u="none" strike="noStrike" cap="none"/>
                        <a:t>Measure of generosity of citizens</a:t>
                      </a:r>
                      <a:endParaRPr sz="11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7"/>
                  </a:ext>
                </a:extLst>
              </a:tr>
              <a:tr h="152400">
                <a:tc>
                  <a:txBody>
                    <a:bodyPr/>
                    <a:lstStyle/>
                    <a:p>
                      <a:pPr marL="0" marR="0" lvl="0" indent="0" algn="l" rtl="0">
                        <a:lnSpc>
                          <a:spcPct val="200000"/>
                        </a:lnSpc>
                        <a:spcBef>
                          <a:spcPts val="0"/>
                        </a:spcBef>
                        <a:spcAft>
                          <a:spcPts val="0"/>
                        </a:spcAft>
                        <a:buNone/>
                      </a:pPr>
                      <a:r>
                        <a:rPr lang="en-IN" sz="1200" b="0" u="none" strike="noStrike" cap="none">
                          <a:solidFill>
                            <a:schemeClr val="dk1"/>
                          </a:solidFill>
                        </a:rPr>
                        <a:t>Trust (Government Corruption)</a:t>
                      </a:r>
                      <a:endParaRPr sz="1100" b="0" u="none" strike="noStrike" cap="none">
                        <a:solidFill>
                          <a:schemeClr val="dk1"/>
                        </a:solidFill>
                        <a:latin typeface="Arial"/>
                        <a:ea typeface="Arial"/>
                        <a:cs typeface="Arial"/>
                        <a:sym typeface="Arial"/>
                      </a:endParaRPr>
                    </a:p>
                  </a:txBody>
                  <a:tcPr marL="9525" marR="9525" marT="9525" marB="9525" anchor="b"/>
                </a:tc>
                <a:tc>
                  <a:txBody>
                    <a:bodyPr/>
                    <a:lstStyle/>
                    <a:p>
                      <a:pPr marL="0" marR="0" lvl="0" indent="0" algn="l" rtl="0">
                        <a:lnSpc>
                          <a:spcPct val="200000"/>
                        </a:lnSpc>
                        <a:spcBef>
                          <a:spcPts val="0"/>
                        </a:spcBef>
                        <a:spcAft>
                          <a:spcPts val="0"/>
                        </a:spcAft>
                        <a:buNone/>
                      </a:pPr>
                      <a:r>
                        <a:rPr lang="en-IN" sz="1200" u="none" strike="noStrike" cap="none"/>
                        <a:t>Measure of trust in government</a:t>
                      </a:r>
                      <a:endParaRPr sz="11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8"/>
                  </a:ext>
                </a:extLst>
              </a:tr>
            </a:tbl>
          </a:graphicData>
        </a:graphic>
      </p:graphicFrame>
      <p:sp>
        <p:nvSpPr>
          <p:cNvPr id="269" name="Google Shape;269;p3"/>
          <p:cNvSpPr txBox="1"/>
          <p:nvPr/>
        </p:nvSpPr>
        <p:spPr>
          <a:xfrm>
            <a:off x="6096000" y="1093212"/>
            <a:ext cx="5432612"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Calibri"/>
                <a:ea typeface="Calibri"/>
                <a:cs typeface="Calibri"/>
                <a:sym typeface="Calibri"/>
              </a:rPr>
              <a:t>The dataset can be found on Kaggle and it contains data on happiness levels of people in 159 countries around the world. The data is collected in the year 2015 and it includes information on a variety of factors that are thought to contribute to happiness, such as:</a:t>
            </a:r>
            <a:endParaRPr sz="1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5"/>
          <p:cNvSpPr txBox="1">
            <a:spLocks noGrp="1"/>
          </p:cNvSpPr>
          <p:nvPr>
            <p:ph type="title"/>
          </p:nvPr>
        </p:nvSpPr>
        <p:spPr>
          <a:xfrm>
            <a:off x="1143000" y="446418"/>
            <a:ext cx="9906000" cy="65936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Corbel"/>
              <a:buNone/>
            </a:pPr>
            <a:r>
              <a:rPr lang="en-IN"/>
              <a:t>FULL LOGISTIC REGRESSION</a:t>
            </a:r>
            <a:endParaRPr/>
          </a:p>
        </p:txBody>
      </p:sp>
      <p:sp>
        <p:nvSpPr>
          <p:cNvPr id="276" name="Google Shape;276;p5"/>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4</a:t>
            </a:fld>
            <a:endParaRPr/>
          </a:p>
        </p:txBody>
      </p:sp>
      <p:sp>
        <p:nvSpPr>
          <p:cNvPr id="277" name="Google Shape;277;p5"/>
          <p:cNvSpPr txBox="1">
            <a:spLocks noGrp="1"/>
          </p:cNvSpPr>
          <p:nvPr>
            <p:ph type="body" idx="1"/>
          </p:nvPr>
        </p:nvSpPr>
        <p:spPr>
          <a:xfrm>
            <a:off x="406841" y="1652138"/>
            <a:ext cx="5689160" cy="4526720"/>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lt1"/>
              </a:buClr>
              <a:buSzPts val="1800"/>
              <a:buFont typeface="Arial"/>
              <a:buChar char="•"/>
            </a:pPr>
            <a:r>
              <a:rPr lang="en-IN"/>
              <a:t>A new variable Happiness_Cat is created for Logistic regression analysis where it contains 1 which means greater than mean Happiness or 0 which means less than mean Happiness.</a:t>
            </a:r>
            <a:endParaRPr/>
          </a:p>
          <a:p>
            <a:pPr marL="285750" lvl="0" indent="-285750" algn="l" rtl="0">
              <a:lnSpc>
                <a:spcPct val="90000"/>
              </a:lnSpc>
              <a:spcBef>
                <a:spcPts val="1000"/>
              </a:spcBef>
              <a:spcAft>
                <a:spcPts val="0"/>
              </a:spcAft>
              <a:buClr>
                <a:schemeClr val="lt1"/>
              </a:buClr>
              <a:buSzPts val="1800"/>
              <a:buFont typeface="Arial"/>
              <a:buChar char="•"/>
            </a:pPr>
            <a:r>
              <a:rPr lang="en-IN"/>
              <a:t>The World Happiness Report 2015 dataset was divided into 60% training and 40% validation. The first set, the training set, would be used to fit the linear regression model and would contain 60% of the total data. The second set, the validation set, would be used to evaluate the performance of the model and would contain 40% of the total data.</a:t>
            </a:r>
            <a:endParaRPr/>
          </a:p>
          <a:p>
            <a:pPr marL="285750" lvl="0" indent="-171450" algn="l" rtl="0">
              <a:lnSpc>
                <a:spcPct val="90000"/>
              </a:lnSpc>
              <a:spcBef>
                <a:spcPts val="1000"/>
              </a:spcBef>
              <a:spcAft>
                <a:spcPts val="0"/>
              </a:spcAft>
              <a:buClr>
                <a:schemeClr val="lt1"/>
              </a:buClr>
              <a:buSzPts val="1800"/>
              <a:buFont typeface="Arial"/>
              <a:buNone/>
            </a:pPr>
            <a:endParaRPr/>
          </a:p>
          <a:p>
            <a:pPr marL="285750" lvl="0" indent="-285750" algn="l" rtl="0">
              <a:lnSpc>
                <a:spcPct val="90000"/>
              </a:lnSpc>
              <a:spcBef>
                <a:spcPts val="1000"/>
              </a:spcBef>
              <a:spcAft>
                <a:spcPts val="0"/>
              </a:spcAft>
              <a:buClr>
                <a:schemeClr val="lt1"/>
              </a:buClr>
              <a:buSzPts val="1800"/>
              <a:buFont typeface="Arial"/>
              <a:buChar char="•"/>
            </a:pPr>
            <a:r>
              <a:rPr lang="en-IN"/>
              <a:t>A full Logistic Regression model is fitted by using all predictors. The coefficients of the full model are given in the table.</a:t>
            </a:r>
            <a:endParaRPr/>
          </a:p>
          <a:p>
            <a:pPr marL="285750" lvl="0" indent="-171450" algn="l" rtl="0">
              <a:lnSpc>
                <a:spcPct val="90000"/>
              </a:lnSpc>
              <a:spcBef>
                <a:spcPts val="1000"/>
              </a:spcBef>
              <a:spcAft>
                <a:spcPts val="0"/>
              </a:spcAft>
              <a:buClr>
                <a:schemeClr val="lt1"/>
              </a:buClr>
              <a:buSzPts val="1800"/>
              <a:buFont typeface="Arial"/>
              <a:buNone/>
            </a:pPr>
            <a:endParaRPr/>
          </a:p>
          <a:p>
            <a:pPr marL="0" lvl="0" indent="0" algn="l" rtl="0">
              <a:lnSpc>
                <a:spcPct val="90000"/>
              </a:lnSpc>
              <a:spcBef>
                <a:spcPts val="1000"/>
              </a:spcBef>
              <a:spcAft>
                <a:spcPts val="0"/>
              </a:spcAft>
              <a:buClr>
                <a:schemeClr val="lt1"/>
              </a:buClr>
              <a:buSzPts val="1800"/>
              <a:buNone/>
            </a:pPr>
            <a:endParaRPr/>
          </a:p>
        </p:txBody>
      </p:sp>
      <p:graphicFrame>
        <p:nvGraphicFramePr>
          <p:cNvPr id="278" name="Google Shape;278;p5"/>
          <p:cNvGraphicFramePr/>
          <p:nvPr/>
        </p:nvGraphicFramePr>
        <p:xfrm>
          <a:off x="6294287" y="2242747"/>
          <a:ext cx="3000000" cy="3000000"/>
        </p:xfrm>
        <a:graphic>
          <a:graphicData uri="http://schemas.openxmlformats.org/drawingml/2006/table">
            <a:tbl>
              <a:tblPr firstRow="1" firstCol="1" bandRow="1">
                <a:noFill/>
                <a:tableStyleId>{7E9E39C0-FB62-4A2D-A48E-437A5360FDFF}</a:tableStyleId>
              </a:tblPr>
              <a:tblGrid>
                <a:gridCol w="1973150">
                  <a:extLst>
                    <a:ext uri="{9D8B030D-6E8A-4147-A177-3AD203B41FA5}">
                      <a16:colId xmlns:a16="http://schemas.microsoft.com/office/drawing/2014/main" val="20000"/>
                    </a:ext>
                  </a:extLst>
                </a:gridCol>
                <a:gridCol w="1531675">
                  <a:extLst>
                    <a:ext uri="{9D8B030D-6E8A-4147-A177-3AD203B41FA5}">
                      <a16:colId xmlns:a16="http://schemas.microsoft.com/office/drawing/2014/main" val="20001"/>
                    </a:ext>
                  </a:extLst>
                </a:gridCol>
                <a:gridCol w="2226700">
                  <a:extLst>
                    <a:ext uri="{9D8B030D-6E8A-4147-A177-3AD203B41FA5}">
                      <a16:colId xmlns:a16="http://schemas.microsoft.com/office/drawing/2014/main" val="20002"/>
                    </a:ext>
                  </a:extLst>
                </a:gridCol>
              </a:tblGrid>
              <a:tr h="313225">
                <a:tc>
                  <a:txBody>
                    <a:bodyPr/>
                    <a:lstStyle/>
                    <a:p>
                      <a:pPr marL="0" marR="0" lvl="0" indent="0" algn="ctr" rtl="0">
                        <a:lnSpc>
                          <a:spcPct val="115000"/>
                        </a:lnSpc>
                        <a:spcBef>
                          <a:spcPts val="0"/>
                        </a:spcBef>
                        <a:spcAft>
                          <a:spcPts val="0"/>
                        </a:spcAft>
                        <a:buNone/>
                      </a:pPr>
                      <a:r>
                        <a:rPr lang="en-IN" sz="1050" u="none" strike="noStrike" cap="none"/>
                        <a:t>Variable</a:t>
                      </a:r>
                      <a:endParaRPr sz="1100" u="none" strike="noStrike" cap="none">
                        <a:solidFill>
                          <a:srgbClr val="000000"/>
                        </a:solidFill>
                        <a:latin typeface="Arial"/>
                        <a:ea typeface="Arial"/>
                        <a:cs typeface="Arial"/>
                        <a:sym typeface="Arial"/>
                      </a:endParaRPr>
                    </a:p>
                  </a:txBody>
                  <a:tcPr marL="9525" marR="9525" marT="9525" marB="9525" anchor="b"/>
                </a:tc>
                <a:tc>
                  <a:txBody>
                    <a:bodyPr/>
                    <a:lstStyle/>
                    <a:p>
                      <a:pPr marL="0" marR="0" lvl="0" indent="0" algn="ctr" rtl="0">
                        <a:lnSpc>
                          <a:spcPct val="115000"/>
                        </a:lnSpc>
                        <a:spcBef>
                          <a:spcPts val="0"/>
                        </a:spcBef>
                        <a:spcAft>
                          <a:spcPts val="0"/>
                        </a:spcAft>
                        <a:buNone/>
                      </a:pPr>
                      <a:r>
                        <a:rPr lang="en-IN" sz="1050" u="none" strike="noStrike" cap="none"/>
                        <a:t>Estimate</a:t>
                      </a:r>
                      <a:endParaRPr sz="1100" u="none" strike="noStrike" cap="none">
                        <a:solidFill>
                          <a:srgbClr val="000000"/>
                        </a:solidFill>
                        <a:latin typeface="Arial"/>
                        <a:ea typeface="Arial"/>
                        <a:cs typeface="Arial"/>
                        <a:sym typeface="Arial"/>
                      </a:endParaRPr>
                    </a:p>
                  </a:txBody>
                  <a:tcPr marL="9525" marR="9525" marT="9525" marB="9525" anchor="b"/>
                </a:tc>
                <a:tc>
                  <a:txBody>
                    <a:bodyPr/>
                    <a:lstStyle/>
                    <a:p>
                      <a:pPr marL="0" marR="0" lvl="0" indent="0" algn="ctr" rtl="0">
                        <a:lnSpc>
                          <a:spcPct val="115000"/>
                        </a:lnSpc>
                        <a:spcBef>
                          <a:spcPts val="0"/>
                        </a:spcBef>
                        <a:spcAft>
                          <a:spcPts val="0"/>
                        </a:spcAft>
                        <a:buNone/>
                      </a:pPr>
                      <a:r>
                        <a:rPr lang="en-IN" sz="1050" u="none" strike="noStrike" cap="none"/>
                        <a:t>P-value</a:t>
                      </a:r>
                      <a:endParaRPr sz="1100" u="none" strike="noStrike" cap="none">
                        <a:solidFill>
                          <a:srgbClr val="000000"/>
                        </a:solidFill>
                        <a:latin typeface="Arial"/>
                        <a:ea typeface="Arial"/>
                        <a:cs typeface="Arial"/>
                        <a:sym typeface="Arial"/>
                      </a:endParaRPr>
                    </a:p>
                  </a:txBody>
                  <a:tcPr marL="9525" marR="9525" marT="9525" marB="9525"/>
                </a:tc>
                <a:extLst>
                  <a:ext uri="{0D108BD9-81ED-4DB2-BD59-A6C34878D82A}">
                    <a16:rowId xmlns:a16="http://schemas.microsoft.com/office/drawing/2014/main" val="10000"/>
                  </a:ext>
                </a:extLst>
              </a:tr>
              <a:tr h="313225">
                <a:tc>
                  <a:txBody>
                    <a:bodyPr/>
                    <a:lstStyle/>
                    <a:p>
                      <a:pPr marL="0" marR="0" lvl="0" indent="0" algn="l" rtl="0">
                        <a:lnSpc>
                          <a:spcPct val="115000"/>
                        </a:lnSpc>
                        <a:spcBef>
                          <a:spcPts val="0"/>
                        </a:spcBef>
                        <a:spcAft>
                          <a:spcPts val="0"/>
                        </a:spcAft>
                        <a:buNone/>
                      </a:pPr>
                      <a:r>
                        <a:rPr lang="en-IN" sz="1050" u="none" strike="noStrike" cap="none"/>
                        <a:t>(Intercept)</a:t>
                      </a:r>
                      <a:endParaRPr sz="1100" u="none" strike="noStrike" cap="none">
                        <a:solidFill>
                          <a:srgbClr val="000000"/>
                        </a:solidFill>
                        <a:latin typeface="Arial"/>
                        <a:ea typeface="Arial"/>
                        <a:cs typeface="Arial"/>
                        <a:sym typeface="Arial"/>
                      </a:endParaRPr>
                    </a:p>
                  </a:txBody>
                  <a:tcPr marL="9525" marR="9525" marT="9525" marB="9525" anchor="b"/>
                </a:tc>
                <a:tc>
                  <a:txBody>
                    <a:bodyPr/>
                    <a:lstStyle/>
                    <a:p>
                      <a:pPr marL="0" marR="0" lvl="0" indent="0" algn="ctr" rtl="0">
                        <a:lnSpc>
                          <a:spcPct val="115000"/>
                        </a:lnSpc>
                        <a:spcBef>
                          <a:spcPts val="0"/>
                        </a:spcBef>
                        <a:spcAft>
                          <a:spcPts val="0"/>
                        </a:spcAft>
                        <a:buNone/>
                      </a:pPr>
                      <a:r>
                        <a:rPr lang="en-IN" sz="1050" u="none" strike="noStrike" cap="none"/>
                        <a:t>-19.3208119</a:t>
                      </a:r>
                      <a:endParaRPr sz="1100" u="none" strike="noStrike" cap="none">
                        <a:solidFill>
                          <a:srgbClr val="000000"/>
                        </a:solidFill>
                        <a:latin typeface="Arial"/>
                        <a:ea typeface="Arial"/>
                        <a:cs typeface="Arial"/>
                        <a:sym typeface="Arial"/>
                      </a:endParaRPr>
                    </a:p>
                  </a:txBody>
                  <a:tcPr marL="9525" marR="9525" marT="9525" marB="9525"/>
                </a:tc>
                <a:tc>
                  <a:txBody>
                    <a:bodyPr/>
                    <a:lstStyle/>
                    <a:p>
                      <a:pPr marL="0" marR="0" lvl="0" indent="0" algn="ctr" rtl="0">
                        <a:lnSpc>
                          <a:spcPct val="115000"/>
                        </a:lnSpc>
                        <a:spcBef>
                          <a:spcPts val="0"/>
                        </a:spcBef>
                        <a:spcAft>
                          <a:spcPts val="0"/>
                        </a:spcAft>
                        <a:buNone/>
                      </a:pPr>
                      <a:r>
                        <a:rPr lang="en-IN" sz="1050" u="none" strike="noStrike" cap="none"/>
                        <a:t>0.0009845987</a:t>
                      </a:r>
                      <a:endParaRPr sz="1100" u="none" strike="noStrike" cap="none">
                        <a:solidFill>
                          <a:srgbClr val="000000"/>
                        </a:solidFill>
                        <a:latin typeface="Arial"/>
                        <a:ea typeface="Arial"/>
                        <a:cs typeface="Arial"/>
                        <a:sym typeface="Arial"/>
                      </a:endParaRPr>
                    </a:p>
                  </a:txBody>
                  <a:tcPr marL="9525" marR="9525" marT="9525" marB="9525"/>
                </a:tc>
                <a:extLst>
                  <a:ext uri="{0D108BD9-81ED-4DB2-BD59-A6C34878D82A}">
                    <a16:rowId xmlns:a16="http://schemas.microsoft.com/office/drawing/2014/main" val="10001"/>
                  </a:ext>
                </a:extLst>
              </a:tr>
              <a:tr h="313225">
                <a:tc>
                  <a:txBody>
                    <a:bodyPr/>
                    <a:lstStyle/>
                    <a:p>
                      <a:pPr marL="0" marR="0" lvl="0" indent="0" algn="l" rtl="0">
                        <a:lnSpc>
                          <a:spcPct val="115000"/>
                        </a:lnSpc>
                        <a:spcBef>
                          <a:spcPts val="0"/>
                        </a:spcBef>
                        <a:spcAft>
                          <a:spcPts val="0"/>
                        </a:spcAft>
                        <a:buNone/>
                      </a:pPr>
                      <a:r>
                        <a:rPr lang="en-IN" sz="1050" u="none" strike="noStrike" cap="none"/>
                        <a:t>Economy (GDP per Capita)</a:t>
                      </a:r>
                      <a:endParaRPr sz="1100" u="none" strike="noStrike" cap="none">
                        <a:solidFill>
                          <a:srgbClr val="000000"/>
                        </a:solidFill>
                        <a:latin typeface="Arial"/>
                        <a:ea typeface="Arial"/>
                        <a:cs typeface="Arial"/>
                        <a:sym typeface="Arial"/>
                      </a:endParaRPr>
                    </a:p>
                  </a:txBody>
                  <a:tcPr marL="9525" marR="9525" marT="9525" marB="9525" anchor="b"/>
                </a:tc>
                <a:tc>
                  <a:txBody>
                    <a:bodyPr/>
                    <a:lstStyle/>
                    <a:p>
                      <a:pPr marL="0" marR="0" lvl="0" indent="0" algn="ctr" rtl="0">
                        <a:lnSpc>
                          <a:spcPct val="115000"/>
                        </a:lnSpc>
                        <a:spcBef>
                          <a:spcPts val="0"/>
                        </a:spcBef>
                        <a:spcAft>
                          <a:spcPts val="0"/>
                        </a:spcAft>
                        <a:buNone/>
                      </a:pPr>
                      <a:r>
                        <a:rPr lang="en-IN" sz="1050" u="none" strike="noStrike" cap="none"/>
                        <a:t>7.6631705</a:t>
                      </a:r>
                      <a:endParaRPr sz="1100" u="none" strike="noStrike" cap="none">
                        <a:solidFill>
                          <a:srgbClr val="000000"/>
                        </a:solidFill>
                        <a:latin typeface="Arial"/>
                        <a:ea typeface="Arial"/>
                        <a:cs typeface="Arial"/>
                        <a:sym typeface="Arial"/>
                      </a:endParaRPr>
                    </a:p>
                  </a:txBody>
                  <a:tcPr marL="9525" marR="9525" marT="9525" marB="9525"/>
                </a:tc>
                <a:tc>
                  <a:txBody>
                    <a:bodyPr/>
                    <a:lstStyle/>
                    <a:p>
                      <a:pPr marL="0" marR="0" lvl="0" indent="0" algn="ctr" rtl="0">
                        <a:lnSpc>
                          <a:spcPct val="115000"/>
                        </a:lnSpc>
                        <a:spcBef>
                          <a:spcPts val="0"/>
                        </a:spcBef>
                        <a:spcAft>
                          <a:spcPts val="0"/>
                        </a:spcAft>
                        <a:buNone/>
                      </a:pPr>
                      <a:r>
                        <a:rPr lang="en-IN" sz="1050" u="none" strike="noStrike" cap="none"/>
                        <a:t>0.0337889054</a:t>
                      </a:r>
                      <a:endParaRPr sz="1100" u="none" strike="noStrike" cap="none">
                        <a:solidFill>
                          <a:srgbClr val="000000"/>
                        </a:solidFill>
                        <a:latin typeface="Arial"/>
                        <a:ea typeface="Arial"/>
                        <a:cs typeface="Arial"/>
                        <a:sym typeface="Arial"/>
                      </a:endParaRPr>
                    </a:p>
                  </a:txBody>
                  <a:tcPr marL="9525" marR="9525" marT="9525" marB="9525"/>
                </a:tc>
                <a:extLst>
                  <a:ext uri="{0D108BD9-81ED-4DB2-BD59-A6C34878D82A}">
                    <a16:rowId xmlns:a16="http://schemas.microsoft.com/office/drawing/2014/main" val="10002"/>
                  </a:ext>
                </a:extLst>
              </a:tr>
              <a:tr h="313225">
                <a:tc>
                  <a:txBody>
                    <a:bodyPr/>
                    <a:lstStyle/>
                    <a:p>
                      <a:pPr marL="0" marR="0" lvl="0" indent="0" algn="l" rtl="0">
                        <a:lnSpc>
                          <a:spcPct val="115000"/>
                        </a:lnSpc>
                        <a:spcBef>
                          <a:spcPts val="0"/>
                        </a:spcBef>
                        <a:spcAft>
                          <a:spcPts val="0"/>
                        </a:spcAft>
                        <a:buNone/>
                      </a:pPr>
                      <a:r>
                        <a:rPr lang="en-IN" sz="1050" u="none" strike="noStrike" cap="none"/>
                        <a:t>Family</a:t>
                      </a:r>
                      <a:endParaRPr sz="1100" u="none" strike="noStrike" cap="none">
                        <a:solidFill>
                          <a:srgbClr val="000000"/>
                        </a:solidFill>
                        <a:latin typeface="Arial"/>
                        <a:ea typeface="Arial"/>
                        <a:cs typeface="Arial"/>
                        <a:sym typeface="Arial"/>
                      </a:endParaRPr>
                    </a:p>
                  </a:txBody>
                  <a:tcPr marL="9525" marR="9525" marT="9525" marB="9525" anchor="b"/>
                </a:tc>
                <a:tc>
                  <a:txBody>
                    <a:bodyPr/>
                    <a:lstStyle/>
                    <a:p>
                      <a:pPr marL="0" marR="0" lvl="0" indent="0" algn="ctr" rtl="0">
                        <a:lnSpc>
                          <a:spcPct val="115000"/>
                        </a:lnSpc>
                        <a:spcBef>
                          <a:spcPts val="0"/>
                        </a:spcBef>
                        <a:spcAft>
                          <a:spcPts val="0"/>
                        </a:spcAft>
                        <a:buNone/>
                      </a:pPr>
                      <a:r>
                        <a:rPr lang="en-IN" sz="1050" u="none" strike="noStrike" cap="none"/>
                        <a:t>6.4534031</a:t>
                      </a:r>
                      <a:endParaRPr sz="1100" u="none" strike="noStrike" cap="none">
                        <a:solidFill>
                          <a:srgbClr val="000000"/>
                        </a:solidFill>
                        <a:latin typeface="Arial"/>
                        <a:ea typeface="Arial"/>
                        <a:cs typeface="Arial"/>
                        <a:sym typeface="Arial"/>
                      </a:endParaRPr>
                    </a:p>
                  </a:txBody>
                  <a:tcPr marL="9525" marR="9525" marT="9525" marB="9525"/>
                </a:tc>
                <a:tc>
                  <a:txBody>
                    <a:bodyPr/>
                    <a:lstStyle/>
                    <a:p>
                      <a:pPr marL="0" marR="0" lvl="0" indent="0" algn="ctr" rtl="0">
                        <a:lnSpc>
                          <a:spcPct val="115000"/>
                        </a:lnSpc>
                        <a:spcBef>
                          <a:spcPts val="0"/>
                        </a:spcBef>
                        <a:spcAft>
                          <a:spcPts val="0"/>
                        </a:spcAft>
                        <a:buNone/>
                      </a:pPr>
                      <a:r>
                        <a:rPr lang="en-IN" sz="1050" u="none" strike="noStrike" cap="none"/>
                        <a:t>0.0807727018</a:t>
                      </a:r>
                      <a:endParaRPr sz="1100" u="none" strike="noStrike" cap="none">
                        <a:solidFill>
                          <a:srgbClr val="000000"/>
                        </a:solidFill>
                        <a:latin typeface="Arial"/>
                        <a:ea typeface="Arial"/>
                        <a:cs typeface="Arial"/>
                        <a:sym typeface="Arial"/>
                      </a:endParaRPr>
                    </a:p>
                  </a:txBody>
                  <a:tcPr marL="9525" marR="9525" marT="9525" marB="9525"/>
                </a:tc>
                <a:extLst>
                  <a:ext uri="{0D108BD9-81ED-4DB2-BD59-A6C34878D82A}">
                    <a16:rowId xmlns:a16="http://schemas.microsoft.com/office/drawing/2014/main" val="10003"/>
                  </a:ext>
                </a:extLst>
              </a:tr>
              <a:tr h="313225">
                <a:tc>
                  <a:txBody>
                    <a:bodyPr/>
                    <a:lstStyle/>
                    <a:p>
                      <a:pPr marL="0" marR="0" lvl="0" indent="0" algn="l" rtl="0">
                        <a:lnSpc>
                          <a:spcPct val="115000"/>
                        </a:lnSpc>
                        <a:spcBef>
                          <a:spcPts val="0"/>
                        </a:spcBef>
                        <a:spcAft>
                          <a:spcPts val="0"/>
                        </a:spcAft>
                        <a:buNone/>
                      </a:pPr>
                      <a:r>
                        <a:rPr lang="en-IN" sz="1050" u="none" strike="noStrike" cap="none"/>
                        <a:t>Health (Life Expectancy)</a:t>
                      </a:r>
                      <a:endParaRPr sz="1100" u="none" strike="noStrike" cap="none">
                        <a:solidFill>
                          <a:srgbClr val="000000"/>
                        </a:solidFill>
                        <a:latin typeface="Arial"/>
                        <a:ea typeface="Arial"/>
                        <a:cs typeface="Arial"/>
                        <a:sym typeface="Arial"/>
                      </a:endParaRPr>
                    </a:p>
                  </a:txBody>
                  <a:tcPr marL="9525" marR="9525" marT="9525" marB="9525" anchor="b"/>
                </a:tc>
                <a:tc>
                  <a:txBody>
                    <a:bodyPr/>
                    <a:lstStyle/>
                    <a:p>
                      <a:pPr marL="0" marR="0" lvl="0" indent="0" algn="ctr" rtl="0">
                        <a:lnSpc>
                          <a:spcPct val="115000"/>
                        </a:lnSpc>
                        <a:spcBef>
                          <a:spcPts val="0"/>
                        </a:spcBef>
                        <a:spcAft>
                          <a:spcPts val="0"/>
                        </a:spcAft>
                        <a:buNone/>
                      </a:pPr>
                      <a:r>
                        <a:rPr lang="en-IN" sz="1050" u="none" strike="noStrike" cap="none"/>
                        <a:t>5.9366848</a:t>
                      </a:r>
                      <a:endParaRPr sz="1100" u="none" strike="noStrike" cap="none">
                        <a:solidFill>
                          <a:srgbClr val="000000"/>
                        </a:solidFill>
                        <a:latin typeface="Arial"/>
                        <a:ea typeface="Arial"/>
                        <a:cs typeface="Arial"/>
                        <a:sym typeface="Arial"/>
                      </a:endParaRPr>
                    </a:p>
                  </a:txBody>
                  <a:tcPr marL="9525" marR="9525" marT="9525" marB="9525"/>
                </a:tc>
                <a:tc>
                  <a:txBody>
                    <a:bodyPr/>
                    <a:lstStyle/>
                    <a:p>
                      <a:pPr marL="0" marR="0" lvl="0" indent="0" algn="ctr" rtl="0">
                        <a:lnSpc>
                          <a:spcPct val="115000"/>
                        </a:lnSpc>
                        <a:spcBef>
                          <a:spcPts val="0"/>
                        </a:spcBef>
                        <a:spcAft>
                          <a:spcPts val="0"/>
                        </a:spcAft>
                        <a:buNone/>
                      </a:pPr>
                      <a:r>
                        <a:rPr lang="en-IN" sz="1050" u="none" strike="noStrike" cap="none"/>
                        <a:t>0.1557630723</a:t>
                      </a:r>
                      <a:endParaRPr sz="1100" u="none" strike="noStrike" cap="none">
                        <a:solidFill>
                          <a:srgbClr val="000000"/>
                        </a:solidFill>
                        <a:latin typeface="Arial"/>
                        <a:ea typeface="Arial"/>
                        <a:cs typeface="Arial"/>
                        <a:sym typeface="Arial"/>
                      </a:endParaRPr>
                    </a:p>
                  </a:txBody>
                  <a:tcPr marL="9525" marR="9525" marT="9525" marB="9525"/>
                </a:tc>
                <a:extLst>
                  <a:ext uri="{0D108BD9-81ED-4DB2-BD59-A6C34878D82A}">
                    <a16:rowId xmlns:a16="http://schemas.microsoft.com/office/drawing/2014/main" val="10004"/>
                  </a:ext>
                </a:extLst>
              </a:tr>
              <a:tr h="313225">
                <a:tc>
                  <a:txBody>
                    <a:bodyPr/>
                    <a:lstStyle/>
                    <a:p>
                      <a:pPr marL="0" marR="0" lvl="0" indent="0" algn="l" rtl="0">
                        <a:lnSpc>
                          <a:spcPct val="115000"/>
                        </a:lnSpc>
                        <a:spcBef>
                          <a:spcPts val="0"/>
                        </a:spcBef>
                        <a:spcAft>
                          <a:spcPts val="0"/>
                        </a:spcAft>
                        <a:buNone/>
                      </a:pPr>
                      <a:r>
                        <a:rPr lang="en-IN" sz="1050" u="none" strike="noStrike" cap="none"/>
                        <a:t>Freedom</a:t>
                      </a:r>
                      <a:endParaRPr sz="1100" u="none" strike="noStrike" cap="none">
                        <a:solidFill>
                          <a:srgbClr val="000000"/>
                        </a:solidFill>
                        <a:latin typeface="Arial"/>
                        <a:ea typeface="Arial"/>
                        <a:cs typeface="Arial"/>
                        <a:sym typeface="Arial"/>
                      </a:endParaRPr>
                    </a:p>
                  </a:txBody>
                  <a:tcPr marL="9525" marR="9525" marT="9525" marB="9525" anchor="b"/>
                </a:tc>
                <a:tc>
                  <a:txBody>
                    <a:bodyPr/>
                    <a:lstStyle/>
                    <a:p>
                      <a:pPr marL="0" marR="0" lvl="0" indent="0" algn="ctr" rtl="0">
                        <a:lnSpc>
                          <a:spcPct val="115000"/>
                        </a:lnSpc>
                        <a:spcBef>
                          <a:spcPts val="0"/>
                        </a:spcBef>
                        <a:spcAft>
                          <a:spcPts val="0"/>
                        </a:spcAft>
                        <a:buNone/>
                      </a:pPr>
                      <a:r>
                        <a:rPr lang="en-IN" sz="1050" u="none" strike="noStrike" cap="none"/>
                        <a:t>3.1143209</a:t>
                      </a:r>
                      <a:endParaRPr sz="1100" u="none" strike="noStrike" cap="none">
                        <a:solidFill>
                          <a:srgbClr val="000000"/>
                        </a:solidFill>
                        <a:latin typeface="Arial"/>
                        <a:ea typeface="Arial"/>
                        <a:cs typeface="Arial"/>
                        <a:sym typeface="Arial"/>
                      </a:endParaRPr>
                    </a:p>
                  </a:txBody>
                  <a:tcPr marL="9525" marR="9525" marT="9525" marB="9525"/>
                </a:tc>
                <a:tc>
                  <a:txBody>
                    <a:bodyPr/>
                    <a:lstStyle/>
                    <a:p>
                      <a:pPr marL="0" marR="0" lvl="0" indent="0" algn="ctr" rtl="0">
                        <a:lnSpc>
                          <a:spcPct val="115000"/>
                        </a:lnSpc>
                        <a:spcBef>
                          <a:spcPts val="0"/>
                        </a:spcBef>
                        <a:spcAft>
                          <a:spcPts val="0"/>
                        </a:spcAft>
                        <a:buNone/>
                      </a:pPr>
                      <a:r>
                        <a:rPr lang="en-IN" sz="1050" u="none" strike="noStrike" cap="none"/>
                        <a:t>0.4418690026</a:t>
                      </a:r>
                      <a:endParaRPr sz="1100" u="none" strike="noStrike" cap="none">
                        <a:solidFill>
                          <a:srgbClr val="000000"/>
                        </a:solidFill>
                        <a:latin typeface="Arial"/>
                        <a:ea typeface="Arial"/>
                        <a:cs typeface="Arial"/>
                        <a:sym typeface="Arial"/>
                      </a:endParaRPr>
                    </a:p>
                  </a:txBody>
                  <a:tcPr marL="9525" marR="9525" marT="9525" marB="9525"/>
                </a:tc>
                <a:extLst>
                  <a:ext uri="{0D108BD9-81ED-4DB2-BD59-A6C34878D82A}">
                    <a16:rowId xmlns:a16="http://schemas.microsoft.com/office/drawing/2014/main" val="10005"/>
                  </a:ext>
                </a:extLst>
              </a:tr>
              <a:tr h="313225">
                <a:tc>
                  <a:txBody>
                    <a:bodyPr/>
                    <a:lstStyle/>
                    <a:p>
                      <a:pPr marL="0" marR="0" lvl="0" indent="0" algn="l" rtl="0">
                        <a:lnSpc>
                          <a:spcPct val="115000"/>
                        </a:lnSpc>
                        <a:spcBef>
                          <a:spcPts val="0"/>
                        </a:spcBef>
                        <a:spcAft>
                          <a:spcPts val="0"/>
                        </a:spcAft>
                        <a:buNone/>
                      </a:pPr>
                      <a:r>
                        <a:rPr lang="en-IN" sz="1050" u="none" strike="noStrike" cap="none"/>
                        <a:t>Trust (Government Corruption)</a:t>
                      </a:r>
                      <a:endParaRPr sz="1100" u="none" strike="noStrike" cap="none">
                        <a:solidFill>
                          <a:srgbClr val="000000"/>
                        </a:solidFill>
                        <a:latin typeface="Arial"/>
                        <a:ea typeface="Arial"/>
                        <a:cs typeface="Arial"/>
                        <a:sym typeface="Arial"/>
                      </a:endParaRPr>
                    </a:p>
                  </a:txBody>
                  <a:tcPr marL="9525" marR="9525" marT="9525" marB="9525" anchor="b"/>
                </a:tc>
                <a:tc>
                  <a:txBody>
                    <a:bodyPr/>
                    <a:lstStyle/>
                    <a:p>
                      <a:pPr marL="0" marR="0" lvl="0" indent="0" algn="ctr" rtl="0">
                        <a:lnSpc>
                          <a:spcPct val="115000"/>
                        </a:lnSpc>
                        <a:spcBef>
                          <a:spcPts val="0"/>
                        </a:spcBef>
                        <a:spcAft>
                          <a:spcPts val="0"/>
                        </a:spcAft>
                        <a:buNone/>
                      </a:pPr>
                      <a:r>
                        <a:rPr lang="en-IN" sz="1050" u="none" strike="noStrike" cap="none"/>
                        <a:t>2.0524514</a:t>
                      </a:r>
                      <a:endParaRPr sz="1100" u="none" strike="noStrike" cap="none">
                        <a:solidFill>
                          <a:srgbClr val="000000"/>
                        </a:solidFill>
                        <a:latin typeface="Arial"/>
                        <a:ea typeface="Arial"/>
                        <a:cs typeface="Arial"/>
                        <a:sym typeface="Arial"/>
                      </a:endParaRPr>
                    </a:p>
                  </a:txBody>
                  <a:tcPr marL="9525" marR="9525" marT="9525" marB="9525"/>
                </a:tc>
                <a:tc>
                  <a:txBody>
                    <a:bodyPr/>
                    <a:lstStyle/>
                    <a:p>
                      <a:pPr marL="0" marR="0" lvl="0" indent="0" algn="ctr" rtl="0">
                        <a:lnSpc>
                          <a:spcPct val="115000"/>
                        </a:lnSpc>
                        <a:spcBef>
                          <a:spcPts val="0"/>
                        </a:spcBef>
                        <a:spcAft>
                          <a:spcPts val="0"/>
                        </a:spcAft>
                        <a:buNone/>
                      </a:pPr>
                      <a:r>
                        <a:rPr lang="en-IN" sz="1050" u="none" strike="noStrike" cap="none"/>
                        <a:t>0.7336194356</a:t>
                      </a:r>
                      <a:endParaRPr sz="1100" u="none" strike="noStrike" cap="none">
                        <a:solidFill>
                          <a:srgbClr val="000000"/>
                        </a:solidFill>
                        <a:latin typeface="Arial"/>
                        <a:ea typeface="Arial"/>
                        <a:cs typeface="Arial"/>
                        <a:sym typeface="Arial"/>
                      </a:endParaRPr>
                    </a:p>
                  </a:txBody>
                  <a:tcPr marL="9525" marR="9525" marT="9525" marB="9525"/>
                </a:tc>
                <a:extLst>
                  <a:ext uri="{0D108BD9-81ED-4DB2-BD59-A6C34878D82A}">
                    <a16:rowId xmlns:a16="http://schemas.microsoft.com/office/drawing/2014/main" val="10006"/>
                  </a:ext>
                </a:extLst>
              </a:tr>
              <a:tr h="313225">
                <a:tc>
                  <a:txBody>
                    <a:bodyPr/>
                    <a:lstStyle/>
                    <a:p>
                      <a:pPr marL="0" marR="0" lvl="0" indent="0" algn="l" rtl="0">
                        <a:lnSpc>
                          <a:spcPct val="115000"/>
                        </a:lnSpc>
                        <a:spcBef>
                          <a:spcPts val="0"/>
                        </a:spcBef>
                        <a:spcAft>
                          <a:spcPts val="0"/>
                        </a:spcAft>
                        <a:buNone/>
                      </a:pPr>
                      <a:r>
                        <a:rPr lang="en-IN" sz="1050" u="none" strike="noStrike" cap="none"/>
                        <a:t>Generosity</a:t>
                      </a:r>
                      <a:endParaRPr sz="1100" u="none" strike="noStrike" cap="none">
                        <a:solidFill>
                          <a:srgbClr val="000000"/>
                        </a:solidFill>
                        <a:latin typeface="Arial"/>
                        <a:ea typeface="Arial"/>
                        <a:cs typeface="Arial"/>
                        <a:sym typeface="Arial"/>
                      </a:endParaRPr>
                    </a:p>
                  </a:txBody>
                  <a:tcPr marL="9525" marR="9525" marT="9525" marB="9525" anchor="b"/>
                </a:tc>
                <a:tc>
                  <a:txBody>
                    <a:bodyPr/>
                    <a:lstStyle/>
                    <a:p>
                      <a:pPr marL="0" marR="0" lvl="0" indent="0" algn="ctr" rtl="0">
                        <a:lnSpc>
                          <a:spcPct val="115000"/>
                        </a:lnSpc>
                        <a:spcBef>
                          <a:spcPts val="0"/>
                        </a:spcBef>
                        <a:spcAft>
                          <a:spcPts val="0"/>
                        </a:spcAft>
                        <a:buNone/>
                      </a:pPr>
                      <a:r>
                        <a:rPr lang="en-IN" sz="1050" u="none" strike="noStrike" cap="none"/>
                        <a:t>0.6044032</a:t>
                      </a:r>
                      <a:endParaRPr sz="1100" u="none" strike="noStrike" cap="none">
                        <a:solidFill>
                          <a:srgbClr val="000000"/>
                        </a:solidFill>
                        <a:latin typeface="Arial"/>
                        <a:ea typeface="Arial"/>
                        <a:cs typeface="Arial"/>
                        <a:sym typeface="Arial"/>
                      </a:endParaRPr>
                    </a:p>
                  </a:txBody>
                  <a:tcPr marL="9525" marR="9525" marT="9525" marB="9525"/>
                </a:tc>
                <a:tc>
                  <a:txBody>
                    <a:bodyPr/>
                    <a:lstStyle/>
                    <a:p>
                      <a:pPr marL="0" marR="0" lvl="0" indent="0" algn="ctr" rtl="0">
                        <a:lnSpc>
                          <a:spcPct val="115000"/>
                        </a:lnSpc>
                        <a:spcBef>
                          <a:spcPts val="0"/>
                        </a:spcBef>
                        <a:spcAft>
                          <a:spcPts val="0"/>
                        </a:spcAft>
                        <a:buNone/>
                      </a:pPr>
                      <a:r>
                        <a:rPr lang="en-IN" sz="1050" u="none" strike="noStrike" cap="none"/>
                        <a:t>0.8784020918</a:t>
                      </a:r>
                      <a:endParaRPr sz="1100" u="none" strike="noStrike" cap="none">
                        <a:solidFill>
                          <a:srgbClr val="000000"/>
                        </a:solidFill>
                        <a:latin typeface="Arial"/>
                        <a:ea typeface="Arial"/>
                        <a:cs typeface="Arial"/>
                        <a:sym typeface="Arial"/>
                      </a:endParaRPr>
                    </a:p>
                  </a:txBody>
                  <a:tcPr marL="9525" marR="9525" marT="9525" marB="9525"/>
                </a:tc>
                <a:extLst>
                  <a:ext uri="{0D108BD9-81ED-4DB2-BD59-A6C34878D82A}">
                    <a16:rowId xmlns:a16="http://schemas.microsoft.com/office/drawing/2014/main" val="10007"/>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6"/>
          <p:cNvSpPr txBox="1">
            <a:spLocks noGrp="1"/>
          </p:cNvSpPr>
          <p:nvPr>
            <p:ph type="title"/>
          </p:nvPr>
        </p:nvSpPr>
        <p:spPr>
          <a:xfrm>
            <a:off x="1044388" y="411604"/>
            <a:ext cx="10103224" cy="70665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3000"/>
              <a:buFont typeface="Corbel"/>
              <a:buNone/>
            </a:pPr>
            <a:r>
              <a:rPr lang="en-IN" sz="3000"/>
              <a:t>CONFUSION MATRIX OF FULL LOGISTIC REGRESSION</a:t>
            </a:r>
            <a:endParaRPr sz="3000"/>
          </a:p>
        </p:txBody>
      </p:sp>
      <p:sp>
        <p:nvSpPr>
          <p:cNvPr id="285" name="Google Shape;285;p6"/>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5</a:t>
            </a:fld>
            <a:endParaRPr/>
          </a:p>
        </p:txBody>
      </p:sp>
      <p:graphicFrame>
        <p:nvGraphicFramePr>
          <p:cNvPr id="286" name="Google Shape;286;p6"/>
          <p:cNvGraphicFramePr/>
          <p:nvPr/>
        </p:nvGraphicFramePr>
        <p:xfrm>
          <a:off x="898358" y="1925054"/>
          <a:ext cx="3000000" cy="3000000"/>
        </p:xfrm>
        <a:graphic>
          <a:graphicData uri="http://schemas.openxmlformats.org/drawingml/2006/table">
            <a:tbl>
              <a:tblPr firstRow="1" firstCol="1" bandRow="1">
                <a:noFill/>
                <a:tableStyleId>{7E9E39C0-FB62-4A2D-A48E-437A5360FDFF}</a:tableStyleId>
              </a:tblPr>
              <a:tblGrid>
                <a:gridCol w="2303975">
                  <a:extLst>
                    <a:ext uri="{9D8B030D-6E8A-4147-A177-3AD203B41FA5}">
                      <a16:colId xmlns:a16="http://schemas.microsoft.com/office/drawing/2014/main" val="20000"/>
                    </a:ext>
                  </a:extLst>
                </a:gridCol>
                <a:gridCol w="2303975">
                  <a:extLst>
                    <a:ext uri="{9D8B030D-6E8A-4147-A177-3AD203B41FA5}">
                      <a16:colId xmlns:a16="http://schemas.microsoft.com/office/drawing/2014/main" val="20001"/>
                    </a:ext>
                  </a:extLst>
                </a:gridCol>
                <a:gridCol w="2303975">
                  <a:extLst>
                    <a:ext uri="{9D8B030D-6E8A-4147-A177-3AD203B41FA5}">
                      <a16:colId xmlns:a16="http://schemas.microsoft.com/office/drawing/2014/main" val="20002"/>
                    </a:ext>
                  </a:extLst>
                </a:gridCol>
              </a:tblGrid>
              <a:tr h="391950">
                <a:tc>
                  <a:txBody>
                    <a:bodyPr/>
                    <a:lstStyle/>
                    <a:p>
                      <a:pPr marL="0" marR="0" lvl="0" indent="0" algn="l" rtl="0">
                        <a:lnSpc>
                          <a:spcPct val="115000"/>
                        </a:lnSpc>
                        <a:spcBef>
                          <a:spcPts val="0"/>
                        </a:spcBef>
                        <a:spcAft>
                          <a:spcPts val="0"/>
                        </a:spcAft>
                        <a:buNone/>
                      </a:pPr>
                      <a:endParaRPr sz="11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050" u="none" strike="noStrike" cap="none"/>
                        <a:t>Predicted Negative (0)</a:t>
                      </a:r>
                      <a:endParaRPr sz="11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050" u="none" strike="noStrike" cap="none"/>
                        <a:t>Predicted Positive (1)</a:t>
                      </a:r>
                      <a:endParaRPr sz="1100" u="none" strike="noStrike" cap="none">
                        <a:solidFill>
                          <a:srgbClr val="000000"/>
                        </a:solidFill>
                        <a:latin typeface="Arial"/>
                        <a:ea typeface="Arial"/>
                        <a:cs typeface="Arial"/>
                        <a:sym typeface="Arial"/>
                      </a:endParaRPr>
                    </a:p>
                  </a:txBody>
                  <a:tcPr marL="9525" marR="9525" marT="9525" marB="9525" anchor="ctr"/>
                </a:tc>
                <a:extLst>
                  <a:ext uri="{0D108BD9-81ED-4DB2-BD59-A6C34878D82A}">
                    <a16:rowId xmlns:a16="http://schemas.microsoft.com/office/drawing/2014/main" val="10000"/>
                  </a:ext>
                </a:extLst>
              </a:tr>
              <a:tr h="432950">
                <a:tc>
                  <a:txBody>
                    <a:bodyPr/>
                    <a:lstStyle/>
                    <a:p>
                      <a:pPr marL="0" marR="0" lvl="0" indent="0" algn="l" rtl="0">
                        <a:lnSpc>
                          <a:spcPct val="115000"/>
                        </a:lnSpc>
                        <a:spcBef>
                          <a:spcPts val="0"/>
                        </a:spcBef>
                        <a:spcAft>
                          <a:spcPts val="0"/>
                        </a:spcAft>
                        <a:buNone/>
                      </a:pPr>
                      <a:r>
                        <a:rPr lang="en-IN" sz="1050" u="none" strike="noStrike" cap="none"/>
                        <a:t>Actual Negative (0)</a:t>
                      </a:r>
                      <a:endParaRPr sz="11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050" u="none" strike="noStrike" cap="none"/>
                        <a:t>47</a:t>
                      </a:r>
                      <a:endParaRPr sz="11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050" u="none" strike="noStrike" cap="none"/>
                        <a:t>6</a:t>
                      </a:r>
                      <a:endParaRPr sz="1100" u="none" strike="noStrike" cap="none">
                        <a:solidFill>
                          <a:srgbClr val="000000"/>
                        </a:solidFill>
                        <a:latin typeface="Arial"/>
                        <a:ea typeface="Arial"/>
                        <a:cs typeface="Arial"/>
                        <a:sym typeface="Arial"/>
                      </a:endParaRPr>
                    </a:p>
                  </a:txBody>
                  <a:tcPr marL="9525" marR="9525" marT="9525" marB="9525" anchor="ctr"/>
                </a:tc>
                <a:extLst>
                  <a:ext uri="{0D108BD9-81ED-4DB2-BD59-A6C34878D82A}">
                    <a16:rowId xmlns:a16="http://schemas.microsoft.com/office/drawing/2014/main" val="10001"/>
                  </a:ext>
                </a:extLst>
              </a:tr>
              <a:tr h="383525">
                <a:tc>
                  <a:txBody>
                    <a:bodyPr/>
                    <a:lstStyle/>
                    <a:p>
                      <a:pPr marL="0" marR="0" lvl="0" indent="0" algn="l" rtl="0">
                        <a:lnSpc>
                          <a:spcPct val="115000"/>
                        </a:lnSpc>
                        <a:spcBef>
                          <a:spcPts val="0"/>
                        </a:spcBef>
                        <a:spcAft>
                          <a:spcPts val="0"/>
                        </a:spcAft>
                        <a:buNone/>
                      </a:pPr>
                      <a:r>
                        <a:rPr lang="en-IN" sz="1050" u="none" strike="noStrike" cap="none"/>
                        <a:t>Actual Positive (1)</a:t>
                      </a:r>
                      <a:endParaRPr sz="11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050" u="none" strike="noStrike" cap="none"/>
                        <a:t>2</a:t>
                      </a:r>
                      <a:endParaRPr sz="11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050" u="none" strike="noStrike" cap="none"/>
                        <a:t>39</a:t>
                      </a:r>
                      <a:endParaRPr sz="1100" u="none" strike="noStrike" cap="none">
                        <a:solidFill>
                          <a:srgbClr val="000000"/>
                        </a:solidFill>
                        <a:latin typeface="Arial"/>
                        <a:ea typeface="Arial"/>
                        <a:cs typeface="Arial"/>
                        <a:sym typeface="Arial"/>
                      </a:endParaRPr>
                    </a:p>
                  </a:txBody>
                  <a:tcPr marL="9525" marR="9525" marT="9525" marB="9525" anchor="ctr"/>
                </a:tc>
                <a:extLst>
                  <a:ext uri="{0D108BD9-81ED-4DB2-BD59-A6C34878D82A}">
                    <a16:rowId xmlns:a16="http://schemas.microsoft.com/office/drawing/2014/main" val="10002"/>
                  </a:ext>
                </a:extLst>
              </a:tr>
            </a:tbl>
          </a:graphicData>
        </a:graphic>
      </p:graphicFrame>
      <p:graphicFrame>
        <p:nvGraphicFramePr>
          <p:cNvPr id="287" name="Google Shape;287;p6"/>
          <p:cNvGraphicFramePr/>
          <p:nvPr/>
        </p:nvGraphicFramePr>
        <p:xfrm>
          <a:off x="898358" y="4552155"/>
          <a:ext cx="3000000" cy="3000000"/>
        </p:xfrm>
        <a:graphic>
          <a:graphicData uri="http://schemas.openxmlformats.org/drawingml/2006/table">
            <a:tbl>
              <a:tblPr firstRow="1" firstCol="1" bandRow="1">
                <a:noFill/>
                <a:tableStyleId>{7E9E39C0-FB62-4A2D-A48E-437A5360FDFF}</a:tableStyleId>
              </a:tblPr>
              <a:tblGrid>
                <a:gridCol w="2303975">
                  <a:extLst>
                    <a:ext uri="{9D8B030D-6E8A-4147-A177-3AD203B41FA5}">
                      <a16:colId xmlns:a16="http://schemas.microsoft.com/office/drawing/2014/main" val="20000"/>
                    </a:ext>
                  </a:extLst>
                </a:gridCol>
                <a:gridCol w="2303975">
                  <a:extLst>
                    <a:ext uri="{9D8B030D-6E8A-4147-A177-3AD203B41FA5}">
                      <a16:colId xmlns:a16="http://schemas.microsoft.com/office/drawing/2014/main" val="20001"/>
                    </a:ext>
                  </a:extLst>
                </a:gridCol>
                <a:gridCol w="2303975">
                  <a:extLst>
                    <a:ext uri="{9D8B030D-6E8A-4147-A177-3AD203B41FA5}">
                      <a16:colId xmlns:a16="http://schemas.microsoft.com/office/drawing/2014/main" val="20002"/>
                    </a:ext>
                  </a:extLst>
                </a:gridCol>
              </a:tblGrid>
              <a:tr h="391950">
                <a:tc>
                  <a:txBody>
                    <a:bodyPr/>
                    <a:lstStyle/>
                    <a:p>
                      <a:pPr marL="0" marR="0" lvl="0" indent="0" algn="l" rtl="0">
                        <a:lnSpc>
                          <a:spcPct val="115000"/>
                        </a:lnSpc>
                        <a:spcBef>
                          <a:spcPts val="0"/>
                        </a:spcBef>
                        <a:spcAft>
                          <a:spcPts val="0"/>
                        </a:spcAft>
                        <a:buNone/>
                      </a:pPr>
                      <a:endParaRPr sz="11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050" u="none" strike="noStrike" cap="none"/>
                        <a:t>Predicted Negative (0)</a:t>
                      </a:r>
                      <a:endParaRPr sz="11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050" u="none" strike="noStrike" cap="none"/>
                        <a:t>Predicted Positive (1)</a:t>
                      </a:r>
                      <a:endParaRPr sz="1100" u="none" strike="noStrike" cap="none">
                        <a:solidFill>
                          <a:srgbClr val="000000"/>
                        </a:solidFill>
                        <a:latin typeface="Arial"/>
                        <a:ea typeface="Arial"/>
                        <a:cs typeface="Arial"/>
                        <a:sym typeface="Arial"/>
                      </a:endParaRPr>
                    </a:p>
                  </a:txBody>
                  <a:tcPr marL="9525" marR="9525" marT="9525" marB="9525" anchor="ctr"/>
                </a:tc>
                <a:extLst>
                  <a:ext uri="{0D108BD9-81ED-4DB2-BD59-A6C34878D82A}">
                    <a16:rowId xmlns:a16="http://schemas.microsoft.com/office/drawing/2014/main" val="10000"/>
                  </a:ext>
                </a:extLst>
              </a:tr>
              <a:tr h="432950">
                <a:tc>
                  <a:txBody>
                    <a:bodyPr/>
                    <a:lstStyle/>
                    <a:p>
                      <a:pPr marL="0" marR="0" lvl="0" indent="0" algn="l" rtl="0">
                        <a:lnSpc>
                          <a:spcPct val="115000"/>
                        </a:lnSpc>
                        <a:spcBef>
                          <a:spcPts val="0"/>
                        </a:spcBef>
                        <a:spcAft>
                          <a:spcPts val="0"/>
                        </a:spcAft>
                        <a:buNone/>
                      </a:pPr>
                      <a:r>
                        <a:rPr lang="en-IN" sz="1050" u="none" strike="noStrike" cap="none"/>
                        <a:t>Actual Negative (0)</a:t>
                      </a:r>
                      <a:endParaRPr sz="11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050" u="none" strike="noStrike" cap="none"/>
                        <a:t>30</a:t>
                      </a:r>
                      <a:endParaRPr sz="11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050" u="none" strike="noStrike" cap="none"/>
                        <a:t>7</a:t>
                      </a:r>
                      <a:endParaRPr sz="1100" u="none" strike="noStrike" cap="none">
                        <a:solidFill>
                          <a:srgbClr val="000000"/>
                        </a:solidFill>
                        <a:latin typeface="Arial"/>
                        <a:ea typeface="Arial"/>
                        <a:cs typeface="Arial"/>
                        <a:sym typeface="Arial"/>
                      </a:endParaRPr>
                    </a:p>
                  </a:txBody>
                  <a:tcPr marL="9525" marR="9525" marT="9525" marB="9525" anchor="ctr"/>
                </a:tc>
                <a:extLst>
                  <a:ext uri="{0D108BD9-81ED-4DB2-BD59-A6C34878D82A}">
                    <a16:rowId xmlns:a16="http://schemas.microsoft.com/office/drawing/2014/main" val="10001"/>
                  </a:ext>
                </a:extLst>
              </a:tr>
              <a:tr h="383525">
                <a:tc>
                  <a:txBody>
                    <a:bodyPr/>
                    <a:lstStyle/>
                    <a:p>
                      <a:pPr marL="0" marR="0" lvl="0" indent="0" algn="l" rtl="0">
                        <a:lnSpc>
                          <a:spcPct val="115000"/>
                        </a:lnSpc>
                        <a:spcBef>
                          <a:spcPts val="0"/>
                        </a:spcBef>
                        <a:spcAft>
                          <a:spcPts val="0"/>
                        </a:spcAft>
                        <a:buNone/>
                      </a:pPr>
                      <a:r>
                        <a:rPr lang="en-IN" sz="1050" u="none" strike="noStrike" cap="none"/>
                        <a:t>Actual Positive (1)</a:t>
                      </a:r>
                      <a:endParaRPr sz="11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050" u="none" strike="noStrike" cap="none"/>
                        <a:t>5</a:t>
                      </a:r>
                      <a:endParaRPr sz="11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050" u="none" strike="noStrike" cap="none"/>
                        <a:t>22</a:t>
                      </a:r>
                      <a:endParaRPr sz="1100" u="none" strike="noStrike" cap="none">
                        <a:solidFill>
                          <a:srgbClr val="000000"/>
                        </a:solidFill>
                        <a:latin typeface="Arial"/>
                        <a:ea typeface="Arial"/>
                        <a:cs typeface="Arial"/>
                        <a:sym typeface="Arial"/>
                      </a:endParaRPr>
                    </a:p>
                  </a:txBody>
                  <a:tcPr marL="9525" marR="9525" marT="9525" marB="9525" anchor="ctr"/>
                </a:tc>
                <a:extLst>
                  <a:ext uri="{0D108BD9-81ED-4DB2-BD59-A6C34878D82A}">
                    <a16:rowId xmlns:a16="http://schemas.microsoft.com/office/drawing/2014/main" val="10002"/>
                  </a:ext>
                </a:extLst>
              </a:tr>
            </a:tbl>
          </a:graphicData>
        </a:graphic>
      </p:graphicFrame>
      <p:sp>
        <p:nvSpPr>
          <p:cNvPr id="288" name="Google Shape;288;p6"/>
          <p:cNvSpPr txBox="1"/>
          <p:nvPr/>
        </p:nvSpPr>
        <p:spPr>
          <a:xfrm>
            <a:off x="770021" y="1489052"/>
            <a:ext cx="6418937"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confusion matrix of full model training data is given below:</a:t>
            </a:r>
            <a:endParaRPr sz="1900">
              <a:solidFill>
                <a:schemeClr val="lt1"/>
              </a:solidFill>
              <a:latin typeface="Calibri"/>
              <a:ea typeface="Calibri"/>
              <a:cs typeface="Calibri"/>
              <a:sym typeface="Calibri"/>
            </a:endParaRPr>
          </a:p>
          <a:p>
            <a:pPr marL="0" marR="0" lvl="0" indent="0" algn="l" rtl="0">
              <a:spcBef>
                <a:spcPts val="0"/>
              </a:spcBef>
              <a:spcAft>
                <a:spcPts val="0"/>
              </a:spcAft>
              <a:buNone/>
            </a:pPr>
            <a:endParaRPr sz="1900">
              <a:solidFill>
                <a:schemeClr val="lt1"/>
              </a:solidFill>
              <a:latin typeface="Calibri"/>
              <a:ea typeface="Calibri"/>
              <a:cs typeface="Calibri"/>
              <a:sym typeface="Calibri"/>
            </a:endParaRPr>
          </a:p>
        </p:txBody>
      </p:sp>
      <p:sp>
        <p:nvSpPr>
          <p:cNvPr id="289" name="Google Shape;289;p6"/>
          <p:cNvSpPr txBox="1"/>
          <p:nvPr/>
        </p:nvSpPr>
        <p:spPr>
          <a:xfrm>
            <a:off x="770021" y="3230914"/>
            <a:ext cx="8613255"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model's accuracy is 87.5%, with a specificity of 88.6% and a sensitivity of 86.4%.</a:t>
            </a:r>
            <a:endParaRPr sz="1900">
              <a:solidFill>
                <a:schemeClr val="lt1"/>
              </a:solidFill>
              <a:latin typeface="Calibri"/>
              <a:ea typeface="Calibri"/>
              <a:cs typeface="Calibri"/>
              <a:sym typeface="Calibri"/>
            </a:endParaRPr>
          </a:p>
          <a:p>
            <a:pPr marL="0" marR="0" lvl="0" indent="0" algn="l" rtl="0">
              <a:spcBef>
                <a:spcPts val="0"/>
              </a:spcBef>
              <a:spcAft>
                <a:spcPts val="0"/>
              </a:spcAft>
              <a:buNone/>
            </a:pPr>
            <a:endParaRPr sz="1900">
              <a:solidFill>
                <a:schemeClr val="lt1"/>
              </a:solidFill>
              <a:latin typeface="Calibri"/>
              <a:ea typeface="Calibri"/>
              <a:cs typeface="Calibri"/>
              <a:sym typeface="Calibri"/>
            </a:endParaRPr>
          </a:p>
        </p:txBody>
      </p:sp>
      <p:sp>
        <p:nvSpPr>
          <p:cNvPr id="290" name="Google Shape;290;p6"/>
          <p:cNvSpPr txBox="1"/>
          <p:nvPr/>
        </p:nvSpPr>
        <p:spPr>
          <a:xfrm>
            <a:off x="770021" y="4096911"/>
            <a:ext cx="6633739"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confusion matrix of full model validation data is given below:</a:t>
            </a:r>
            <a:endParaRPr sz="1900">
              <a:solidFill>
                <a:schemeClr val="lt1"/>
              </a:solidFill>
              <a:latin typeface="Calibri"/>
              <a:ea typeface="Calibri"/>
              <a:cs typeface="Calibri"/>
              <a:sym typeface="Calibri"/>
            </a:endParaRPr>
          </a:p>
          <a:p>
            <a:pPr marL="0" marR="0" lvl="0" indent="0" algn="l" rtl="0">
              <a:spcBef>
                <a:spcPts val="0"/>
              </a:spcBef>
              <a:spcAft>
                <a:spcPts val="0"/>
              </a:spcAft>
              <a:buNone/>
            </a:pPr>
            <a:endParaRPr sz="1900">
              <a:solidFill>
                <a:schemeClr val="lt1"/>
              </a:solidFill>
              <a:latin typeface="Calibri"/>
              <a:ea typeface="Calibri"/>
              <a:cs typeface="Calibri"/>
              <a:sym typeface="Calibri"/>
            </a:endParaRPr>
          </a:p>
        </p:txBody>
      </p:sp>
      <p:sp>
        <p:nvSpPr>
          <p:cNvPr id="291" name="Google Shape;291;p6"/>
          <p:cNvSpPr txBox="1"/>
          <p:nvPr/>
        </p:nvSpPr>
        <p:spPr>
          <a:xfrm>
            <a:off x="898358" y="5945348"/>
            <a:ext cx="766427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Calibri"/>
                <a:ea typeface="Calibri"/>
                <a:cs typeface="Calibri"/>
                <a:sym typeface="Calibri"/>
              </a:rPr>
              <a:t>The model's accuracy is 81%, with a specificity of 81% and a sensitivity of 81%.</a:t>
            </a: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7"/>
          <p:cNvSpPr txBox="1">
            <a:spLocks noGrp="1"/>
          </p:cNvSpPr>
          <p:nvPr>
            <p:ph type="title"/>
          </p:nvPr>
        </p:nvSpPr>
        <p:spPr>
          <a:xfrm>
            <a:off x="1057835" y="434270"/>
            <a:ext cx="10076330" cy="641836"/>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Corbel"/>
              <a:buNone/>
            </a:pPr>
            <a:r>
              <a:rPr lang="en-IN"/>
              <a:t>FULL LOGISTIC REGRESSION MODEL</a:t>
            </a:r>
            <a:endParaRPr/>
          </a:p>
        </p:txBody>
      </p:sp>
      <p:sp>
        <p:nvSpPr>
          <p:cNvPr id="298" name="Google Shape;298;p7"/>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6</a:t>
            </a:fld>
            <a:endParaRPr/>
          </a:p>
        </p:txBody>
      </p:sp>
      <p:pic>
        <p:nvPicPr>
          <p:cNvPr id="299" name="Google Shape;299;p7"/>
          <p:cNvPicPr preferRelativeResize="0"/>
          <p:nvPr/>
        </p:nvPicPr>
        <p:blipFill rotWithShape="1">
          <a:blip r:embed="rId3">
            <a:alphaModFix/>
          </a:blip>
          <a:srcRect/>
          <a:stretch/>
        </p:blipFill>
        <p:spPr>
          <a:xfrm>
            <a:off x="5967804" y="1658369"/>
            <a:ext cx="5690351" cy="3511708"/>
          </a:xfrm>
          <a:prstGeom prst="rect">
            <a:avLst/>
          </a:prstGeom>
          <a:noFill/>
          <a:ln>
            <a:noFill/>
          </a:ln>
        </p:spPr>
      </p:pic>
      <p:sp>
        <p:nvSpPr>
          <p:cNvPr id="300" name="Google Shape;300;p7"/>
          <p:cNvSpPr txBox="1"/>
          <p:nvPr/>
        </p:nvSpPr>
        <p:spPr>
          <a:xfrm>
            <a:off x="533845" y="1658369"/>
            <a:ext cx="4936513" cy="3885615"/>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1800">
                <a:solidFill>
                  <a:schemeClr val="lt1"/>
                </a:solidFill>
                <a:latin typeface="Calibri"/>
                <a:ea typeface="Calibri"/>
                <a:cs typeface="Calibri"/>
                <a:sym typeface="Calibri"/>
              </a:rPr>
              <a:t>One observation from the plot is that the model has a high AUC-ROC value of 0.9113. This suggests that the model has a low rate of false positives and false negatives, resulting in a high accuracy in classifying the data into the correct categories. This implies that the model has a good discriminatory power between the two classes.</a:t>
            </a:r>
            <a:endParaRPr sz="1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8"/>
          <p:cNvSpPr txBox="1">
            <a:spLocks noGrp="1"/>
          </p:cNvSpPr>
          <p:nvPr>
            <p:ph type="title"/>
          </p:nvPr>
        </p:nvSpPr>
        <p:spPr>
          <a:xfrm>
            <a:off x="1143000" y="446418"/>
            <a:ext cx="9906000" cy="65936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Corbel"/>
              <a:buNone/>
            </a:pPr>
            <a:r>
              <a:rPr lang="en-IN"/>
              <a:t>MODEL-1</a:t>
            </a:r>
            <a:endParaRPr/>
          </a:p>
        </p:txBody>
      </p:sp>
      <p:sp>
        <p:nvSpPr>
          <p:cNvPr id="307" name="Google Shape;307;p8"/>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7</a:t>
            </a:fld>
            <a:endParaRPr/>
          </a:p>
        </p:txBody>
      </p:sp>
      <p:sp>
        <p:nvSpPr>
          <p:cNvPr id="308" name="Google Shape;308;p8"/>
          <p:cNvSpPr txBox="1">
            <a:spLocks noGrp="1"/>
          </p:cNvSpPr>
          <p:nvPr>
            <p:ph type="body" idx="1"/>
          </p:nvPr>
        </p:nvSpPr>
        <p:spPr>
          <a:xfrm>
            <a:off x="406840" y="1652138"/>
            <a:ext cx="11251315" cy="2037546"/>
          </a:xfrm>
          <a:prstGeom prst="rect">
            <a:avLst/>
          </a:prstGeom>
          <a:noFill/>
          <a:ln>
            <a:noFill/>
          </a:ln>
        </p:spPr>
        <p:txBody>
          <a:bodyPr spcFirstLastPara="1" wrap="square" lIns="91425" tIns="45700" rIns="91425" bIns="45700" anchor="t" anchorCtr="0">
            <a:noAutofit/>
          </a:bodyPr>
          <a:lstStyle/>
          <a:p>
            <a:pPr marL="0" lvl="0" indent="0" algn="l" rtl="0">
              <a:lnSpc>
                <a:spcPct val="200000"/>
              </a:lnSpc>
              <a:spcBef>
                <a:spcPts val="0"/>
              </a:spcBef>
              <a:spcAft>
                <a:spcPts val="0"/>
              </a:spcAft>
              <a:buClr>
                <a:schemeClr val="lt1"/>
              </a:buClr>
              <a:buSzPts val="1800"/>
              <a:buNone/>
            </a:pPr>
            <a:r>
              <a:rPr lang="en-IN" sz="1800"/>
              <a:t>A logistic regression model is fitted by using Economy, Family, Health, Freedom and Trust (Government Corruption). The coefficients of the model-1 are given in the table. From the table the Economy and Family are statically significant because the p-value is less than 0.05.</a:t>
            </a:r>
            <a:br>
              <a:rPr lang="en-IN" sz="1800"/>
            </a:br>
            <a:endParaRPr sz="1800"/>
          </a:p>
        </p:txBody>
      </p:sp>
      <p:graphicFrame>
        <p:nvGraphicFramePr>
          <p:cNvPr id="309" name="Google Shape;309;p8"/>
          <p:cNvGraphicFramePr/>
          <p:nvPr/>
        </p:nvGraphicFramePr>
        <p:xfrm>
          <a:off x="2374231" y="3898230"/>
          <a:ext cx="3000000" cy="3000000"/>
        </p:xfrm>
        <a:graphic>
          <a:graphicData uri="http://schemas.openxmlformats.org/drawingml/2006/table">
            <a:tbl>
              <a:tblPr firstRow="1" firstCol="1" bandRow="1">
                <a:noFill/>
                <a:tableStyleId>{7E9E39C0-FB62-4A2D-A48E-437A5360FDFF}</a:tableStyleId>
              </a:tblPr>
              <a:tblGrid>
                <a:gridCol w="2562525">
                  <a:extLst>
                    <a:ext uri="{9D8B030D-6E8A-4147-A177-3AD203B41FA5}">
                      <a16:colId xmlns:a16="http://schemas.microsoft.com/office/drawing/2014/main" val="20000"/>
                    </a:ext>
                  </a:extLst>
                </a:gridCol>
                <a:gridCol w="1989175">
                  <a:extLst>
                    <a:ext uri="{9D8B030D-6E8A-4147-A177-3AD203B41FA5}">
                      <a16:colId xmlns:a16="http://schemas.microsoft.com/office/drawing/2014/main" val="20001"/>
                    </a:ext>
                  </a:extLst>
                </a:gridCol>
                <a:gridCol w="2891825">
                  <a:extLst>
                    <a:ext uri="{9D8B030D-6E8A-4147-A177-3AD203B41FA5}">
                      <a16:colId xmlns:a16="http://schemas.microsoft.com/office/drawing/2014/main" val="20002"/>
                    </a:ext>
                  </a:extLst>
                </a:gridCol>
              </a:tblGrid>
              <a:tr h="330000">
                <a:tc>
                  <a:txBody>
                    <a:bodyPr/>
                    <a:lstStyle/>
                    <a:p>
                      <a:pPr marL="0" marR="0" lvl="0" indent="0" algn="ctr" rtl="0">
                        <a:lnSpc>
                          <a:spcPct val="115000"/>
                        </a:lnSpc>
                        <a:spcBef>
                          <a:spcPts val="0"/>
                        </a:spcBef>
                        <a:spcAft>
                          <a:spcPts val="0"/>
                        </a:spcAft>
                        <a:buNone/>
                      </a:pPr>
                      <a:r>
                        <a:rPr lang="en-IN" sz="1050" u="none" strike="noStrike" cap="none">
                          <a:latin typeface="Calibri"/>
                          <a:ea typeface="Calibri"/>
                          <a:cs typeface="Calibri"/>
                          <a:sym typeface="Calibri"/>
                        </a:rPr>
                        <a:t>Variable</a:t>
                      </a:r>
                      <a:endParaRPr sz="1100" u="none" strike="noStrike" cap="none">
                        <a:solidFill>
                          <a:srgbClr val="000000"/>
                        </a:solidFill>
                        <a:latin typeface="Calibri"/>
                        <a:ea typeface="Calibri"/>
                        <a:cs typeface="Calibri"/>
                        <a:sym typeface="Calibri"/>
                      </a:endParaRPr>
                    </a:p>
                  </a:txBody>
                  <a:tcPr marL="9525" marR="9525" marT="9525" marB="9525" anchor="b"/>
                </a:tc>
                <a:tc>
                  <a:txBody>
                    <a:bodyPr/>
                    <a:lstStyle/>
                    <a:p>
                      <a:pPr marL="0" marR="0" lvl="0" indent="0" algn="ctr" rtl="0">
                        <a:lnSpc>
                          <a:spcPct val="115000"/>
                        </a:lnSpc>
                        <a:spcBef>
                          <a:spcPts val="0"/>
                        </a:spcBef>
                        <a:spcAft>
                          <a:spcPts val="0"/>
                        </a:spcAft>
                        <a:buNone/>
                      </a:pPr>
                      <a:r>
                        <a:rPr lang="en-IN" sz="1050" u="none" strike="noStrike" cap="none">
                          <a:latin typeface="Calibri"/>
                          <a:ea typeface="Calibri"/>
                          <a:cs typeface="Calibri"/>
                          <a:sym typeface="Calibri"/>
                        </a:rPr>
                        <a:t>Estimate</a:t>
                      </a:r>
                      <a:endParaRPr sz="1100" u="none" strike="noStrike" cap="none">
                        <a:solidFill>
                          <a:srgbClr val="000000"/>
                        </a:solidFill>
                        <a:latin typeface="Calibri"/>
                        <a:ea typeface="Calibri"/>
                        <a:cs typeface="Calibri"/>
                        <a:sym typeface="Calibri"/>
                      </a:endParaRPr>
                    </a:p>
                  </a:txBody>
                  <a:tcPr marL="9525" marR="9525" marT="9525" marB="9525" anchor="b"/>
                </a:tc>
                <a:tc>
                  <a:txBody>
                    <a:bodyPr/>
                    <a:lstStyle/>
                    <a:p>
                      <a:pPr marL="0" marR="0" lvl="0" indent="0" algn="ctr" rtl="0">
                        <a:lnSpc>
                          <a:spcPct val="115000"/>
                        </a:lnSpc>
                        <a:spcBef>
                          <a:spcPts val="0"/>
                        </a:spcBef>
                        <a:spcAft>
                          <a:spcPts val="0"/>
                        </a:spcAft>
                        <a:buNone/>
                      </a:pPr>
                      <a:r>
                        <a:rPr lang="en-IN" sz="1050" u="none" strike="noStrike" cap="none">
                          <a:latin typeface="Calibri"/>
                          <a:ea typeface="Calibri"/>
                          <a:cs typeface="Calibri"/>
                          <a:sym typeface="Calibri"/>
                        </a:rPr>
                        <a:t>P-value</a:t>
                      </a:r>
                      <a:endParaRPr sz="1100" u="none" strike="noStrike" cap="none">
                        <a:solidFill>
                          <a:srgbClr val="000000"/>
                        </a:solidFill>
                        <a:latin typeface="Calibri"/>
                        <a:ea typeface="Calibri"/>
                        <a:cs typeface="Calibri"/>
                        <a:sym typeface="Calibri"/>
                      </a:endParaRPr>
                    </a:p>
                  </a:txBody>
                  <a:tcPr marL="9525" marR="9525" marT="9525" marB="9525"/>
                </a:tc>
                <a:extLst>
                  <a:ext uri="{0D108BD9-81ED-4DB2-BD59-A6C34878D82A}">
                    <a16:rowId xmlns:a16="http://schemas.microsoft.com/office/drawing/2014/main" val="10000"/>
                  </a:ext>
                </a:extLst>
              </a:tr>
              <a:tr h="330000">
                <a:tc>
                  <a:txBody>
                    <a:bodyPr/>
                    <a:lstStyle/>
                    <a:p>
                      <a:pPr marL="0" marR="0" lvl="0" indent="0" algn="l" rtl="0">
                        <a:lnSpc>
                          <a:spcPct val="115000"/>
                        </a:lnSpc>
                        <a:spcBef>
                          <a:spcPts val="0"/>
                        </a:spcBef>
                        <a:spcAft>
                          <a:spcPts val="0"/>
                        </a:spcAft>
                        <a:buNone/>
                      </a:pPr>
                      <a:r>
                        <a:rPr lang="en-IN" sz="1050" u="none" strike="noStrike" cap="none">
                          <a:latin typeface="Calibri"/>
                          <a:ea typeface="Calibri"/>
                          <a:cs typeface="Calibri"/>
                          <a:sym typeface="Calibri"/>
                        </a:rPr>
                        <a:t>(Intercept)</a:t>
                      </a:r>
                      <a:endParaRPr sz="1100" u="none" strike="noStrike" cap="none">
                        <a:solidFill>
                          <a:srgbClr val="000000"/>
                        </a:solidFill>
                        <a:latin typeface="Calibri"/>
                        <a:ea typeface="Calibri"/>
                        <a:cs typeface="Calibri"/>
                        <a:sym typeface="Calibri"/>
                      </a:endParaRPr>
                    </a:p>
                  </a:txBody>
                  <a:tcPr marL="9525" marR="9525" marT="9525" marB="9525" anchor="b"/>
                </a:tc>
                <a:tc>
                  <a:txBody>
                    <a:bodyPr/>
                    <a:lstStyle/>
                    <a:p>
                      <a:pPr marL="0" marR="0" lvl="0" indent="0" algn="ctr" rtl="0">
                        <a:lnSpc>
                          <a:spcPct val="115000"/>
                        </a:lnSpc>
                        <a:spcBef>
                          <a:spcPts val="0"/>
                        </a:spcBef>
                        <a:spcAft>
                          <a:spcPts val="0"/>
                        </a:spcAft>
                        <a:buNone/>
                      </a:pPr>
                      <a:r>
                        <a:rPr lang="en-IN" sz="1050" u="none" strike="noStrike" cap="none">
                          <a:latin typeface="Calibri"/>
                          <a:ea typeface="Calibri"/>
                          <a:cs typeface="Calibri"/>
                          <a:sym typeface="Calibri"/>
                        </a:rPr>
                        <a:t>-19.142768</a:t>
                      </a:r>
                      <a:endParaRPr sz="1100" u="none" strike="noStrike" cap="none">
                        <a:solidFill>
                          <a:srgbClr val="000000"/>
                        </a:solidFill>
                        <a:latin typeface="Calibri"/>
                        <a:ea typeface="Calibri"/>
                        <a:cs typeface="Calibri"/>
                        <a:sym typeface="Calibri"/>
                      </a:endParaRPr>
                    </a:p>
                  </a:txBody>
                  <a:tcPr marL="9525" marR="9525" marT="9525" marB="9525"/>
                </a:tc>
                <a:tc>
                  <a:txBody>
                    <a:bodyPr/>
                    <a:lstStyle/>
                    <a:p>
                      <a:pPr marL="0" marR="0" lvl="0" indent="0" algn="ctr" rtl="0">
                        <a:lnSpc>
                          <a:spcPct val="115000"/>
                        </a:lnSpc>
                        <a:spcBef>
                          <a:spcPts val="0"/>
                        </a:spcBef>
                        <a:spcAft>
                          <a:spcPts val="0"/>
                        </a:spcAft>
                        <a:buNone/>
                      </a:pPr>
                      <a:r>
                        <a:rPr lang="en-IN" sz="1050" u="none" strike="noStrike" cap="none">
                          <a:latin typeface="Calibri"/>
                          <a:ea typeface="Calibri"/>
                          <a:cs typeface="Calibri"/>
                          <a:sym typeface="Calibri"/>
                        </a:rPr>
                        <a:t>0.0007052961</a:t>
                      </a:r>
                      <a:endParaRPr sz="1100" u="none" strike="noStrike" cap="none">
                        <a:solidFill>
                          <a:srgbClr val="000000"/>
                        </a:solidFill>
                        <a:latin typeface="Calibri"/>
                        <a:ea typeface="Calibri"/>
                        <a:cs typeface="Calibri"/>
                        <a:sym typeface="Calibri"/>
                      </a:endParaRPr>
                    </a:p>
                  </a:txBody>
                  <a:tcPr marL="9525" marR="9525" marT="9525" marB="9525"/>
                </a:tc>
                <a:extLst>
                  <a:ext uri="{0D108BD9-81ED-4DB2-BD59-A6C34878D82A}">
                    <a16:rowId xmlns:a16="http://schemas.microsoft.com/office/drawing/2014/main" val="10001"/>
                  </a:ext>
                </a:extLst>
              </a:tr>
              <a:tr h="330000">
                <a:tc>
                  <a:txBody>
                    <a:bodyPr/>
                    <a:lstStyle/>
                    <a:p>
                      <a:pPr marL="0" marR="0" lvl="0" indent="0" algn="l" rtl="0">
                        <a:lnSpc>
                          <a:spcPct val="115000"/>
                        </a:lnSpc>
                        <a:spcBef>
                          <a:spcPts val="0"/>
                        </a:spcBef>
                        <a:spcAft>
                          <a:spcPts val="0"/>
                        </a:spcAft>
                        <a:buNone/>
                      </a:pPr>
                      <a:r>
                        <a:rPr lang="en-IN" sz="1050" u="none" strike="noStrike" cap="none">
                          <a:latin typeface="Calibri"/>
                          <a:ea typeface="Calibri"/>
                          <a:cs typeface="Calibri"/>
                          <a:sym typeface="Calibri"/>
                        </a:rPr>
                        <a:t>Economy (GDP per Capita)</a:t>
                      </a:r>
                      <a:endParaRPr sz="1100" u="none" strike="noStrike" cap="none">
                        <a:solidFill>
                          <a:srgbClr val="000000"/>
                        </a:solidFill>
                        <a:latin typeface="Calibri"/>
                        <a:ea typeface="Calibri"/>
                        <a:cs typeface="Calibri"/>
                        <a:sym typeface="Calibri"/>
                      </a:endParaRPr>
                    </a:p>
                  </a:txBody>
                  <a:tcPr marL="9525" marR="9525" marT="9525" marB="9525" anchor="b"/>
                </a:tc>
                <a:tc>
                  <a:txBody>
                    <a:bodyPr/>
                    <a:lstStyle/>
                    <a:p>
                      <a:pPr marL="0" marR="0" lvl="0" indent="0" algn="ctr" rtl="0">
                        <a:lnSpc>
                          <a:spcPct val="115000"/>
                        </a:lnSpc>
                        <a:spcBef>
                          <a:spcPts val="0"/>
                        </a:spcBef>
                        <a:spcAft>
                          <a:spcPts val="0"/>
                        </a:spcAft>
                        <a:buNone/>
                      </a:pPr>
                      <a:r>
                        <a:rPr lang="en-IN" sz="1050" u="none" strike="noStrike" cap="none">
                          <a:latin typeface="Calibri"/>
                          <a:ea typeface="Calibri"/>
                          <a:cs typeface="Calibri"/>
                          <a:sym typeface="Calibri"/>
                        </a:rPr>
                        <a:t>7.477746</a:t>
                      </a:r>
                      <a:endParaRPr sz="1100" u="none" strike="noStrike" cap="none">
                        <a:solidFill>
                          <a:srgbClr val="000000"/>
                        </a:solidFill>
                        <a:latin typeface="Calibri"/>
                        <a:ea typeface="Calibri"/>
                        <a:cs typeface="Calibri"/>
                        <a:sym typeface="Calibri"/>
                      </a:endParaRPr>
                    </a:p>
                  </a:txBody>
                  <a:tcPr marL="9525" marR="9525" marT="9525" marB="9525"/>
                </a:tc>
                <a:tc>
                  <a:txBody>
                    <a:bodyPr/>
                    <a:lstStyle/>
                    <a:p>
                      <a:pPr marL="0" marR="0" lvl="0" indent="0" algn="ctr" rtl="0">
                        <a:lnSpc>
                          <a:spcPct val="115000"/>
                        </a:lnSpc>
                        <a:spcBef>
                          <a:spcPts val="0"/>
                        </a:spcBef>
                        <a:spcAft>
                          <a:spcPts val="0"/>
                        </a:spcAft>
                        <a:buNone/>
                      </a:pPr>
                      <a:r>
                        <a:rPr lang="en-IN" sz="1050" u="none" strike="noStrike" cap="none">
                          <a:latin typeface="Calibri"/>
                          <a:ea typeface="Calibri"/>
                          <a:cs typeface="Calibri"/>
                          <a:sym typeface="Calibri"/>
                        </a:rPr>
                        <a:t>0.0253183052</a:t>
                      </a:r>
                      <a:endParaRPr sz="1100" u="none" strike="noStrike" cap="none">
                        <a:solidFill>
                          <a:srgbClr val="000000"/>
                        </a:solidFill>
                        <a:latin typeface="Calibri"/>
                        <a:ea typeface="Calibri"/>
                        <a:cs typeface="Calibri"/>
                        <a:sym typeface="Calibri"/>
                      </a:endParaRPr>
                    </a:p>
                  </a:txBody>
                  <a:tcPr marL="9525" marR="9525" marT="9525" marB="9525"/>
                </a:tc>
                <a:extLst>
                  <a:ext uri="{0D108BD9-81ED-4DB2-BD59-A6C34878D82A}">
                    <a16:rowId xmlns:a16="http://schemas.microsoft.com/office/drawing/2014/main" val="10002"/>
                  </a:ext>
                </a:extLst>
              </a:tr>
              <a:tr h="330000">
                <a:tc>
                  <a:txBody>
                    <a:bodyPr/>
                    <a:lstStyle/>
                    <a:p>
                      <a:pPr marL="0" marR="0" lvl="0" indent="0" algn="l" rtl="0">
                        <a:lnSpc>
                          <a:spcPct val="115000"/>
                        </a:lnSpc>
                        <a:spcBef>
                          <a:spcPts val="0"/>
                        </a:spcBef>
                        <a:spcAft>
                          <a:spcPts val="0"/>
                        </a:spcAft>
                        <a:buNone/>
                      </a:pPr>
                      <a:r>
                        <a:rPr lang="en-IN" sz="1050" u="none" strike="noStrike" cap="none">
                          <a:latin typeface="Calibri"/>
                          <a:ea typeface="Calibri"/>
                          <a:cs typeface="Calibri"/>
                          <a:sym typeface="Calibri"/>
                        </a:rPr>
                        <a:t>Family</a:t>
                      </a:r>
                      <a:endParaRPr sz="1100" u="none" strike="noStrike" cap="none">
                        <a:solidFill>
                          <a:srgbClr val="000000"/>
                        </a:solidFill>
                        <a:latin typeface="Calibri"/>
                        <a:ea typeface="Calibri"/>
                        <a:cs typeface="Calibri"/>
                        <a:sym typeface="Calibri"/>
                      </a:endParaRPr>
                    </a:p>
                  </a:txBody>
                  <a:tcPr marL="9525" marR="9525" marT="9525" marB="9525" anchor="b"/>
                </a:tc>
                <a:tc>
                  <a:txBody>
                    <a:bodyPr/>
                    <a:lstStyle/>
                    <a:p>
                      <a:pPr marL="0" marR="0" lvl="0" indent="0" algn="ctr" rtl="0">
                        <a:lnSpc>
                          <a:spcPct val="115000"/>
                        </a:lnSpc>
                        <a:spcBef>
                          <a:spcPts val="0"/>
                        </a:spcBef>
                        <a:spcAft>
                          <a:spcPts val="0"/>
                        </a:spcAft>
                        <a:buNone/>
                      </a:pPr>
                      <a:r>
                        <a:rPr lang="en-IN" sz="1050" u="none" strike="noStrike" cap="none">
                          <a:latin typeface="Calibri"/>
                          <a:ea typeface="Calibri"/>
                          <a:cs typeface="Calibri"/>
                          <a:sym typeface="Calibri"/>
                        </a:rPr>
                        <a:t>6.566475</a:t>
                      </a:r>
                      <a:endParaRPr sz="1100" u="none" strike="noStrike" cap="none">
                        <a:solidFill>
                          <a:srgbClr val="000000"/>
                        </a:solidFill>
                        <a:latin typeface="Calibri"/>
                        <a:ea typeface="Calibri"/>
                        <a:cs typeface="Calibri"/>
                        <a:sym typeface="Calibri"/>
                      </a:endParaRPr>
                    </a:p>
                  </a:txBody>
                  <a:tcPr marL="9525" marR="9525" marT="9525" marB="9525"/>
                </a:tc>
                <a:tc>
                  <a:txBody>
                    <a:bodyPr/>
                    <a:lstStyle/>
                    <a:p>
                      <a:pPr marL="0" marR="0" lvl="0" indent="0" algn="ctr" rtl="0">
                        <a:lnSpc>
                          <a:spcPct val="115000"/>
                        </a:lnSpc>
                        <a:spcBef>
                          <a:spcPts val="0"/>
                        </a:spcBef>
                        <a:spcAft>
                          <a:spcPts val="0"/>
                        </a:spcAft>
                        <a:buNone/>
                      </a:pPr>
                      <a:r>
                        <a:rPr lang="en-IN" sz="1050" u="none" strike="noStrike" cap="none">
                          <a:latin typeface="Calibri"/>
                          <a:ea typeface="Calibri"/>
                          <a:cs typeface="Calibri"/>
                          <a:sym typeface="Calibri"/>
                        </a:rPr>
                        <a:t>0.0710079997</a:t>
                      </a:r>
                      <a:endParaRPr sz="1100" u="none" strike="noStrike" cap="none">
                        <a:solidFill>
                          <a:srgbClr val="000000"/>
                        </a:solidFill>
                        <a:latin typeface="Calibri"/>
                        <a:ea typeface="Calibri"/>
                        <a:cs typeface="Calibri"/>
                        <a:sym typeface="Calibri"/>
                      </a:endParaRPr>
                    </a:p>
                  </a:txBody>
                  <a:tcPr marL="9525" marR="9525" marT="9525" marB="9525"/>
                </a:tc>
                <a:extLst>
                  <a:ext uri="{0D108BD9-81ED-4DB2-BD59-A6C34878D82A}">
                    <a16:rowId xmlns:a16="http://schemas.microsoft.com/office/drawing/2014/main" val="10003"/>
                  </a:ext>
                </a:extLst>
              </a:tr>
              <a:tr h="330000">
                <a:tc>
                  <a:txBody>
                    <a:bodyPr/>
                    <a:lstStyle/>
                    <a:p>
                      <a:pPr marL="0" marR="0" lvl="0" indent="0" algn="l" rtl="0">
                        <a:lnSpc>
                          <a:spcPct val="115000"/>
                        </a:lnSpc>
                        <a:spcBef>
                          <a:spcPts val="0"/>
                        </a:spcBef>
                        <a:spcAft>
                          <a:spcPts val="0"/>
                        </a:spcAft>
                        <a:buNone/>
                      </a:pPr>
                      <a:r>
                        <a:rPr lang="en-IN" sz="1050" u="none" strike="noStrike" cap="none">
                          <a:latin typeface="Calibri"/>
                          <a:ea typeface="Calibri"/>
                          <a:cs typeface="Calibri"/>
                          <a:sym typeface="Calibri"/>
                        </a:rPr>
                        <a:t>Health (Life Expectancy)</a:t>
                      </a:r>
                      <a:endParaRPr sz="1100" u="none" strike="noStrike" cap="none">
                        <a:solidFill>
                          <a:srgbClr val="000000"/>
                        </a:solidFill>
                        <a:latin typeface="Calibri"/>
                        <a:ea typeface="Calibri"/>
                        <a:cs typeface="Calibri"/>
                        <a:sym typeface="Calibri"/>
                      </a:endParaRPr>
                    </a:p>
                  </a:txBody>
                  <a:tcPr marL="9525" marR="9525" marT="9525" marB="9525" anchor="b"/>
                </a:tc>
                <a:tc>
                  <a:txBody>
                    <a:bodyPr/>
                    <a:lstStyle/>
                    <a:p>
                      <a:pPr marL="0" marR="0" lvl="0" indent="0" algn="ctr" rtl="0">
                        <a:lnSpc>
                          <a:spcPct val="115000"/>
                        </a:lnSpc>
                        <a:spcBef>
                          <a:spcPts val="0"/>
                        </a:spcBef>
                        <a:spcAft>
                          <a:spcPts val="0"/>
                        </a:spcAft>
                        <a:buNone/>
                      </a:pPr>
                      <a:r>
                        <a:rPr lang="en-IN" sz="1050" u="none" strike="noStrike" cap="none">
                          <a:latin typeface="Calibri"/>
                          <a:ea typeface="Calibri"/>
                          <a:cs typeface="Calibri"/>
                          <a:sym typeface="Calibri"/>
                        </a:rPr>
                        <a:t>5.910844</a:t>
                      </a:r>
                      <a:endParaRPr sz="1100" u="none" strike="noStrike" cap="none">
                        <a:solidFill>
                          <a:srgbClr val="000000"/>
                        </a:solidFill>
                        <a:latin typeface="Calibri"/>
                        <a:ea typeface="Calibri"/>
                        <a:cs typeface="Calibri"/>
                        <a:sym typeface="Calibri"/>
                      </a:endParaRPr>
                    </a:p>
                  </a:txBody>
                  <a:tcPr marL="9525" marR="9525" marT="9525" marB="9525"/>
                </a:tc>
                <a:tc>
                  <a:txBody>
                    <a:bodyPr/>
                    <a:lstStyle/>
                    <a:p>
                      <a:pPr marL="0" marR="0" lvl="0" indent="0" algn="ctr" rtl="0">
                        <a:lnSpc>
                          <a:spcPct val="115000"/>
                        </a:lnSpc>
                        <a:spcBef>
                          <a:spcPts val="0"/>
                        </a:spcBef>
                        <a:spcAft>
                          <a:spcPts val="0"/>
                        </a:spcAft>
                        <a:buNone/>
                      </a:pPr>
                      <a:r>
                        <a:rPr lang="en-IN" sz="1050" u="none" strike="noStrike" cap="none">
                          <a:latin typeface="Calibri"/>
                          <a:ea typeface="Calibri"/>
                          <a:cs typeface="Calibri"/>
                          <a:sym typeface="Calibri"/>
                        </a:rPr>
                        <a:t>0.1481226606</a:t>
                      </a:r>
                      <a:endParaRPr sz="1100" u="none" strike="noStrike" cap="none">
                        <a:solidFill>
                          <a:srgbClr val="000000"/>
                        </a:solidFill>
                        <a:latin typeface="Calibri"/>
                        <a:ea typeface="Calibri"/>
                        <a:cs typeface="Calibri"/>
                        <a:sym typeface="Calibri"/>
                      </a:endParaRPr>
                    </a:p>
                  </a:txBody>
                  <a:tcPr marL="9525" marR="9525" marT="9525" marB="9525"/>
                </a:tc>
                <a:extLst>
                  <a:ext uri="{0D108BD9-81ED-4DB2-BD59-A6C34878D82A}">
                    <a16:rowId xmlns:a16="http://schemas.microsoft.com/office/drawing/2014/main" val="10004"/>
                  </a:ext>
                </a:extLst>
              </a:tr>
              <a:tr h="330000">
                <a:tc>
                  <a:txBody>
                    <a:bodyPr/>
                    <a:lstStyle/>
                    <a:p>
                      <a:pPr marL="0" marR="0" lvl="0" indent="0" algn="l" rtl="0">
                        <a:lnSpc>
                          <a:spcPct val="115000"/>
                        </a:lnSpc>
                        <a:spcBef>
                          <a:spcPts val="0"/>
                        </a:spcBef>
                        <a:spcAft>
                          <a:spcPts val="0"/>
                        </a:spcAft>
                        <a:buNone/>
                      </a:pPr>
                      <a:r>
                        <a:rPr lang="en-IN" sz="1050" u="none" strike="noStrike" cap="none">
                          <a:latin typeface="Calibri"/>
                          <a:ea typeface="Calibri"/>
                          <a:cs typeface="Calibri"/>
                          <a:sym typeface="Calibri"/>
                        </a:rPr>
                        <a:t>Freedom</a:t>
                      </a:r>
                      <a:endParaRPr sz="1100" u="none" strike="noStrike" cap="none">
                        <a:solidFill>
                          <a:srgbClr val="000000"/>
                        </a:solidFill>
                        <a:latin typeface="Calibri"/>
                        <a:ea typeface="Calibri"/>
                        <a:cs typeface="Calibri"/>
                        <a:sym typeface="Calibri"/>
                      </a:endParaRPr>
                    </a:p>
                  </a:txBody>
                  <a:tcPr marL="9525" marR="9525" marT="9525" marB="9525" anchor="b"/>
                </a:tc>
                <a:tc>
                  <a:txBody>
                    <a:bodyPr/>
                    <a:lstStyle/>
                    <a:p>
                      <a:pPr marL="0" marR="0" lvl="0" indent="0" algn="ctr" rtl="0">
                        <a:lnSpc>
                          <a:spcPct val="115000"/>
                        </a:lnSpc>
                        <a:spcBef>
                          <a:spcPts val="0"/>
                        </a:spcBef>
                        <a:spcAft>
                          <a:spcPts val="0"/>
                        </a:spcAft>
                        <a:buNone/>
                      </a:pPr>
                      <a:r>
                        <a:rPr lang="en-IN" sz="1050" u="none" strike="noStrike" cap="none">
                          <a:latin typeface="Calibri"/>
                          <a:ea typeface="Calibri"/>
                          <a:cs typeface="Calibri"/>
                          <a:sym typeface="Calibri"/>
                        </a:rPr>
                        <a:t>3.238972</a:t>
                      </a:r>
                      <a:endParaRPr sz="1100" u="none" strike="noStrike" cap="none">
                        <a:solidFill>
                          <a:srgbClr val="000000"/>
                        </a:solidFill>
                        <a:latin typeface="Calibri"/>
                        <a:ea typeface="Calibri"/>
                        <a:cs typeface="Calibri"/>
                        <a:sym typeface="Calibri"/>
                      </a:endParaRPr>
                    </a:p>
                  </a:txBody>
                  <a:tcPr marL="9525" marR="9525" marT="9525" marB="9525"/>
                </a:tc>
                <a:tc>
                  <a:txBody>
                    <a:bodyPr/>
                    <a:lstStyle/>
                    <a:p>
                      <a:pPr marL="0" marR="0" lvl="0" indent="0" algn="ctr" rtl="0">
                        <a:lnSpc>
                          <a:spcPct val="115000"/>
                        </a:lnSpc>
                        <a:spcBef>
                          <a:spcPts val="0"/>
                        </a:spcBef>
                        <a:spcAft>
                          <a:spcPts val="0"/>
                        </a:spcAft>
                        <a:buNone/>
                      </a:pPr>
                      <a:r>
                        <a:rPr lang="en-IN" sz="1050" u="none" strike="noStrike" cap="none">
                          <a:latin typeface="Calibri"/>
                          <a:ea typeface="Calibri"/>
                          <a:cs typeface="Calibri"/>
                          <a:sym typeface="Calibri"/>
                        </a:rPr>
                        <a:t>0.4162510765</a:t>
                      </a:r>
                      <a:endParaRPr sz="1100" u="none" strike="noStrike" cap="none">
                        <a:solidFill>
                          <a:srgbClr val="000000"/>
                        </a:solidFill>
                        <a:latin typeface="Calibri"/>
                        <a:ea typeface="Calibri"/>
                        <a:cs typeface="Calibri"/>
                        <a:sym typeface="Calibri"/>
                      </a:endParaRPr>
                    </a:p>
                  </a:txBody>
                  <a:tcPr marL="9525" marR="9525" marT="9525" marB="9525"/>
                </a:tc>
                <a:extLst>
                  <a:ext uri="{0D108BD9-81ED-4DB2-BD59-A6C34878D82A}">
                    <a16:rowId xmlns:a16="http://schemas.microsoft.com/office/drawing/2014/main" val="10005"/>
                  </a:ext>
                </a:extLst>
              </a:tr>
              <a:tr h="330000">
                <a:tc>
                  <a:txBody>
                    <a:bodyPr/>
                    <a:lstStyle/>
                    <a:p>
                      <a:pPr marL="0" marR="0" lvl="0" indent="0" algn="l" rtl="0">
                        <a:lnSpc>
                          <a:spcPct val="115000"/>
                        </a:lnSpc>
                        <a:spcBef>
                          <a:spcPts val="0"/>
                        </a:spcBef>
                        <a:spcAft>
                          <a:spcPts val="0"/>
                        </a:spcAft>
                        <a:buNone/>
                      </a:pPr>
                      <a:r>
                        <a:rPr lang="en-IN" sz="1050" u="none" strike="noStrike" cap="none">
                          <a:latin typeface="Calibri"/>
                          <a:ea typeface="Calibri"/>
                          <a:cs typeface="Calibri"/>
                          <a:sym typeface="Calibri"/>
                        </a:rPr>
                        <a:t>Trust (Government Corruption)</a:t>
                      </a:r>
                      <a:endParaRPr sz="1100" u="none" strike="noStrike" cap="none">
                        <a:solidFill>
                          <a:srgbClr val="000000"/>
                        </a:solidFill>
                        <a:latin typeface="Calibri"/>
                        <a:ea typeface="Calibri"/>
                        <a:cs typeface="Calibri"/>
                        <a:sym typeface="Calibri"/>
                      </a:endParaRPr>
                    </a:p>
                  </a:txBody>
                  <a:tcPr marL="9525" marR="9525" marT="9525" marB="9525" anchor="b"/>
                </a:tc>
                <a:tc>
                  <a:txBody>
                    <a:bodyPr/>
                    <a:lstStyle/>
                    <a:p>
                      <a:pPr marL="0" marR="0" lvl="0" indent="0" algn="ctr" rtl="0">
                        <a:lnSpc>
                          <a:spcPct val="115000"/>
                        </a:lnSpc>
                        <a:spcBef>
                          <a:spcPts val="0"/>
                        </a:spcBef>
                        <a:spcAft>
                          <a:spcPts val="0"/>
                        </a:spcAft>
                        <a:buNone/>
                      </a:pPr>
                      <a:r>
                        <a:rPr lang="en-IN" sz="1050" u="none" strike="noStrike" cap="none">
                          <a:latin typeface="Calibri"/>
                          <a:ea typeface="Calibri"/>
                          <a:cs typeface="Calibri"/>
                          <a:sym typeface="Calibri"/>
                        </a:rPr>
                        <a:t>1.735307</a:t>
                      </a:r>
                      <a:endParaRPr sz="1100" u="none" strike="noStrike" cap="none">
                        <a:solidFill>
                          <a:srgbClr val="000000"/>
                        </a:solidFill>
                        <a:latin typeface="Calibri"/>
                        <a:ea typeface="Calibri"/>
                        <a:cs typeface="Calibri"/>
                        <a:sym typeface="Calibri"/>
                      </a:endParaRPr>
                    </a:p>
                  </a:txBody>
                  <a:tcPr marL="9525" marR="9525" marT="9525" marB="9525"/>
                </a:tc>
                <a:tc>
                  <a:txBody>
                    <a:bodyPr/>
                    <a:lstStyle/>
                    <a:p>
                      <a:pPr marL="0" marR="0" lvl="0" indent="0" algn="ctr" rtl="0">
                        <a:lnSpc>
                          <a:spcPct val="115000"/>
                        </a:lnSpc>
                        <a:spcBef>
                          <a:spcPts val="0"/>
                        </a:spcBef>
                        <a:spcAft>
                          <a:spcPts val="0"/>
                        </a:spcAft>
                        <a:buNone/>
                      </a:pPr>
                      <a:r>
                        <a:rPr lang="en-IN" sz="1050" u="none" strike="noStrike" cap="none">
                          <a:latin typeface="Calibri"/>
                          <a:ea typeface="Calibri"/>
                          <a:cs typeface="Calibri"/>
                          <a:sym typeface="Calibri"/>
                        </a:rPr>
                        <a:t>0.7592808345</a:t>
                      </a:r>
                      <a:endParaRPr sz="1100" u="none" strike="noStrike" cap="none">
                        <a:solidFill>
                          <a:srgbClr val="000000"/>
                        </a:solidFill>
                        <a:latin typeface="Calibri"/>
                        <a:ea typeface="Calibri"/>
                        <a:cs typeface="Calibri"/>
                        <a:sym typeface="Calibri"/>
                      </a:endParaRPr>
                    </a:p>
                  </a:txBody>
                  <a:tcPr marL="9525" marR="9525" marT="9525" marB="9525"/>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9"/>
          <p:cNvSpPr txBox="1">
            <a:spLocks noGrp="1"/>
          </p:cNvSpPr>
          <p:nvPr>
            <p:ph type="title"/>
          </p:nvPr>
        </p:nvSpPr>
        <p:spPr>
          <a:xfrm>
            <a:off x="1044388" y="411604"/>
            <a:ext cx="10103224" cy="70665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3000"/>
              <a:buFont typeface="Corbel"/>
              <a:buNone/>
            </a:pPr>
            <a:r>
              <a:rPr lang="en-IN" sz="3000"/>
              <a:t>CONFUSION MATRIX OF MODEL  1</a:t>
            </a:r>
            <a:endParaRPr sz="3000"/>
          </a:p>
        </p:txBody>
      </p:sp>
      <p:sp>
        <p:nvSpPr>
          <p:cNvPr id="316" name="Google Shape;316;p9"/>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8</a:t>
            </a:fld>
            <a:endParaRPr/>
          </a:p>
        </p:txBody>
      </p:sp>
      <p:sp>
        <p:nvSpPr>
          <p:cNvPr id="317" name="Google Shape;317;p9"/>
          <p:cNvSpPr txBox="1"/>
          <p:nvPr/>
        </p:nvSpPr>
        <p:spPr>
          <a:xfrm>
            <a:off x="770021" y="1489052"/>
            <a:ext cx="6418937"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confusion matrix of model-1 training data is given below:</a:t>
            </a:r>
            <a:endParaRPr sz="1900">
              <a:solidFill>
                <a:schemeClr val="lt1"/>
              </a:solidFill>
              <a:latin typeface="Calibri"/>
              <a:ea typeface="Calibri"/>
              <a:cs typeface="Calibri"/>
              <a:sym typeface="Calibri"/>
            </a:endParaRPr>
          </a:p>
          <a:p>
            <a:pPr marL="0" marR="0" lvl="0" indent="0" algn="l" rtl="0">
              <a:spcBef>
                <a:spcPts val="0"/>
              </a:spcBef>
              <a:spcAft>
                <a:spcPts val="0"/>
              </a:spcAft>
              <a:buNone/>
            </a:pPr>
            <a:endParaRPr sz="1900">
              <a:solidFill>
                <a:schemeClr val="lt1"/>
              </a:solidFill>
              <a:latin typeface="Calibri"/>
              <a:ea typeface="Calibri"/>
              <a:cs typeface="Calibri"/>
              <a:sym typeface="Calibri"/>
            </a:endParaRPr>
          </a:p>
        </p:txBody>
      </p:sp>
      <p:sp>
        <p:nvSpPr>
          <p:cNvPr id="318" name="Google Shape;318;p9"/>
          <p:cNvSpPr txBox="1"/>
          <p:nvPr/>
        </p:nvSpPr>
        <p:spPr>
          <a:xfrm>
            <a:off x="770021" y="3230914"/>
            <a:ext cx="8613255"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model's accuracy is 87.5%, with a specificity of 88.6% and a sensitivity of 86.4%.</a:t>
            </a:r>
            <a:endParaRPr sz="1900">
              <a:solidFill>
                <a:schemeClr val="lt1"/>
              </a:solidFill>
              <a:latin typeface="Calibri"/>
              <a:ea typeface="Calibri"/>
              <a:cs typeface="Calibri"/>
              <a:sym typeface="Calibri"/>
            </a:endParaRPr>
          </a:p>
          <a:p>
            <a:pPr marL="0" marR="0" lvl="0" indent="0" algn="l" rtl="0">
              <a:spcBef>
                <a:spcPts val="0"/>
              </a:spcBef>
              <a:spcAft>
                <a:spcPts val="0"/>
              </a:spcAft>
              <a:buNone/>
            </a:pPr>
            <a:endParaRPr sz="1900">
              <a:solidFill>
                <a:schemeClr val="lt1"/>
              </a:solidFill>
              <a:latin typeface="Calibri"/>
              <a:ea typeface="Calibri"/>
              <a:cs typeface="Calibri"/>
              <a:sym typeface="Calibri"/>
            </a:endParaRPr>
          </a:p>
        </p:txBody>
      </p:sp>
      <p:sp>
        <p:nvSpPr>
          <p:cNvPr id="319" name="Google Shape;319;p9"/>
          <p:cNvSpPr txBox="1"/>
          <p:nvPr/>
        </p:nvSpPr>
        <p:spPr>
          <a:xfrm>
            <a:off x="770021" y="4096911"/>
            <a:ext cx="6521337"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confusion matrix of  model-1 validation data is given below:</a:t>
            </a:r>
            <a:endParaRPr sz="1900">
              <a:solidFill>
                <a:schemeClr val="lt1"/>
              </a:solidFill>
              <a:latin typeface="Calibri"/>
              <a:ea typeface="Calibri"/>
              <a:cs typeface="Calibri"/>
              <a:sym typeface="Calibri"/>
            </a:endParaRPr>
          </a:p>
          <a:p>
            <a:pPr marL="0" marR="0" lvl="0" indent="0" algn="l" rtl="0">
              <a:spcBef>
                <a:spcPts val="0"/>
              </a:spcBef>
              <a:spcAft>
                <a:spcPts val="0"/>
              </a:spcAft>
              <a:buNone/>
            </a:pPr>
            <a:endParaRPr sz="1900">
              <a:solidFill>
                <a:schemeClr val="lt1"/>
              </a:solidFill>
              <a:latin typeface="Calibri"/>
              <a:ea typeface="Calibri"/>
              <a:cs typeface="Calibri"/>
              <a:sym typeface="Calibri"/>
            </a:endParaRPr>
          </a:p>
        </p:txBody>
      </p:sp>
      <p:sp>
        <p:nvSpPr>
          <p:cNvPr id="320" name="Google Shape;320;p9"/>
          <p:cNvSpPr txBox="1"/>
          <p:nvPr/>
        </p:nvSpPr>
        <p:spPr>
          <a:xfrm>
            <a:off x="898358" y="5945348"/>
            <a:ext cx="766427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Calibri"/>
                <a:ea typeface="Calibri"/>
                <a:cs typeface="Calibri"/>
                <a:sym typeface="Calibri"/>
              </a:rPr>
              <a:t>The model's accuracy is 81%, with a specificity of 81% and a sensitivity of 81%.</a:t>
            </a: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321" name="Google Shape;321;p9"/>
          <p:cNvGraphicFramePr/>
          <p:nvPr/>
        </p:nvGraphicFramePr>
        <p:xfrm>
          <a:off x="869576" y="2059585"/>
          <a:ext cx="3000000" cy="3000000"/>
        </p:xfrm>
        <a:graphic>
          <a:graphicData uri="http://schemas.openxmlformats.org/drawingml/2006/table">
            <a:tbl>
              <a:tblPr firstRow="1" firstCol="1" bandRow="1">
                <a:noFill/>
                <a:tableStyleId>{7E9E39C0-FB62-4A2D-A48E-437A5360FDFF}</a:tableStyleId>
              </a:tblPr>
              <a:tblGrid>
                <a:gridCol w="2313550">
                  <a:extLst>
                    <a:ext uri="{9D8B030D-6E8A-4147-A177-3AD203B41FA5}">
                      <a16:colId xmlns:a16="http://schemas.microsoft.com/office/drawing/2014/main" val="20000"/>
                    </a:ext>
                  </a:extLst>
                </a:gridCol>
                <a:gridCol w="2313550">
                  <a:extLst>
                    <a:ext uri="{9D8B030D-6E8A-4147-A177-3AD203B41FA5}">
                      <a16:colId xmlns:a16="http://schemas.microsoft.com/office/drawing/2014/main" val="20001"/>
                    </a:ext>
                  </a:extLst>
                </a:gridCol>
                <a:gridCol w="2313550">
                  <a:extLst>
                    <a:ext uri="{9D8B030D-6E8A-4147-A177-3AD203B41FA5}">
                      <a16:colId xmlns:a16="http://schemas.microsoft.com/office/drawing/2014/main" val="20002"/>
                    </a:ext>
                  </a:extLst>
                </a:gridCol>
              </a:tblGrid>
              <a:tr h="340800">
                <a:tc>
                  <a:txBody>
                    <a:bodyPr/>
                    <a:lstStyle/>
                    <a:p>
                      <a:pPr marL="0" marR="0" lvl="0" indent="0" algn="l" rtl="0">
                        <a:lnSpc>
                          <a:spcPct val="115000"/>
                        </a:lnSpc>
                        <a:spcBef>
                          <a:spcPts val="0"/>
                        </a:spcBef>
                        <a:spcAft>
                          <a:spcPts val="0"/>
                        </a:spcAft>
                        <a:buNone/>
                      </a:pPr>
                      <a:endParaRPr sz="1100" u="none" strike="noStrike" cap="none">
                        <a:solidFill>
                          <a:srgbClr val="000000"/>
                        </a:solidFill>
                        <a:latin typeface="Calibri"/>
                        <a:ea typeface="Calibri"/>
                        <a:cs typeface="Calibri"/>
                        <a:sym typeface="Calibri"/>
                      </a:endParaRPr>
                    </a:p>
                  </a:txBody>
                  <a:tcPr marL="9525" marR="9525" marT="9525" marB="9525" anchor="ctr"/>
                </a:tc>
                <a:tc>
                  <a:txBody>
                    <a:bodyPr/>
                    <a:lstStyle/>
                    <a:p>
                      <a:pPr marL="0" marR="0" lvl="0" indent="0" algn="ctr" rtl="0">
                        <a:lnSpc>
                          <a:spcPct val="115000"/>
                        </a:lnSpc>
                        <a:spcBef>
                          <a:spcPts val="0"/>
                        </a:spcBef>
                        <a:spcAft>
                          <a:spcPts val="0"/>
                        </a:spcAft>
                        <a:buNone/>
                      </a:pPr>
                      <a:r>
                        <a:rPr lang="en-IN" sz="1050" u="none" strike="noStrike" cap="none">
                          <a:latin typeface="Calibri"/>
                          <a:ea typeface="Calibri"/>
                          <a:cs typeface="Calibri"/>
                          <a:sym typeface="Calibri"/>
                        </a:rPr>
                        <a:t>Predicted Negative (0)</a:t>
                      </a:r>
                      <a:endParaRPr sz="1100" u="none" strike="noStrike" cap="none">
                        <a:solidFill>
                          <a:srgbClr val="000000"/>
                        </a:solidFill>
                        <a:latin typeface="Calibri"/>
                        <a:ea typeface="Calibri"/>
                        <a:cs typeface="Calibri"/>
                        <a:sym typeface="Calibri"/>
                      </a:endParaRPr>
                    </a:p>
                  </a:txBody>
                  <a:tcPr marL="9525" marR="9525" marT="9525" marB="9525" anchor="ctr"/>
                </a:tc>
                <a:tc>
                  <a:txBody>
                    <a:bodyPr/>
                    <a:lstStyle/>
                    <a:p>
                      <a:pPr marL="0" marR="0" lvl="0" indent="0" algn="ctr" rtl="0">
                        <a:lnSpc>
                          <a:spcPct val="115000"/>
                        </a:lnSpc>
                        <a:spcBef>
                          <a:spcPts val="0"/>
                        </a:spcBef>
                        <a:spcAft>
                          <a:spcPts val="0"/>
                        </a:spcAft>
                        <a:buNone/>
                      </a:pPr>
                      <a:r>
                        <a:rPr lang="en-IN" sz="1050" u="none" strike="noStrike" cap="none">
                          <a:latin typeface="Calibri"/>
                          <a:ea typeface="Calibri"/>
                          <a:cs typeface="Calibri"/>
                          <a:sym typeface="Calibri"/>
                        </a:rPr>
                        <a:t>Predicted Positive (1)</a:t>
                      </a:r>
                      <a:endParaRPr sz="1100" u="none" strike="noStrike" cap="none">
                        <a:solidFill>
                          <a:srgbClr val="000000"/>
                        </a:solidFill>
                        <a:latin typeface="Calibri"/>
                        <a:ea typeface="Calibri"/>
                        <a:cs typeface="Calibri"/>
                        <a:sym typeface="Calibri"/>
                      </a:endParaRPr>
                    </a:p>
                  </a:txBody>
                  <a:tcPr marL="9525" marR="9525" marT="9525" marB="9525" anchor="ctr"/>
                </a:tc>
                <a:extLst>
                  <a:ext uri="{0D108BD9-81ED-4DB2-BD59-A6C34878D82A}">
                    <a16:rowId xmlns:a16="http://schemas.microsoft.com/office/drawing/2014/main" val="10000"/>
                  </a:ext>
                </a:extLst>
              </a:tr>
              <a:tr h="376475">
                <a:tc>
                  <a:txBody>
                    <a:bodyPr/>
                    <a:lstStyle/>
                    <a:p>
                      <a:pPr marL="0" marR="0" lvl="0" indent="0" algn="l" rtl="0">
                        <a:lnSpc>
                          <a:spcPct val="115000"/>
                        </a:lnSpc>
                        <a:spcBef>
                          <a:spcPts val="0"/>
                        </a:spcBef>
                        <a:spcAft>
                          <a:spcPts val="0"/>
                        </a:spcAft>
                        <a:buNone/>
                      </a:pPr>
                      <a:r>
                        <a:rPr lang="en-IN" sz="1050" u="none" strike="noStrike" cap="none">
                          <a:latin typeface="Calibri"/>
                          <a:ea typeface="Calibri"/>
                          <a:cs typeface="Calibri"/>
                          <a:sym typeface="Calibri"/>
                        </a:rPr>
                        <a:t>Actual Negative (0)</a:t>
                      </a:r>
                      <a:endParaRPr sz="1100" u="none" strike="noStrike" cap="none">
                        <a:solidFill>
                          <a:srgbClr val="000000"/>
                        </a:solidFill>
                        <a:latin typeface="Calibri"/>
                        <a:ea typeface="Calibri"/>
                        <a:cs typeface="Calibri"/>
                        <a:sym typeface="Calibri"/>
                      </a:endParaRPr>
                    </a:p>
                  </a:txBody>
                  <a:tcPr marL="9525" marR="9525" marT="9525" marB="9525" anchor="ctr"/>
                </a:tc>
                <a:tc>
                  <a:txBody>
                    <a:bodyPr/>
                    <a:lstStyle/>
                    <a:p>
                      <a:pPr marL="0" marR="0" lvl="0" indent="0" algn="l" rtl="0">
                        <a:lnSpc>
                          <a:spcPct val="115000"/>
                        </a:lnSpc>
                        <a:spcBef>
                          <a:spcPts val="0"/>
                        </a:spcBef>
                        <a:spcAft>
                          <a:spcPts val="0"/>
                        </a:spcAft>
                        <a:buNone/>
                      </a:pPr>
                      <a:r>
                        <a:rPr lang="en-IN" sz="1050" u="none" strike="noStrike" cap="none">
                          <a:latin typeface="Calibri"/>
                          <a:ea typeface="Calibri"/>
                          <a:cs typeface="Calibri"/>
                          <a:sym typeface="Calibri"/>
                        </a:rPr>
                        <a:t>47</a:t>
                      </a:r>
                      <a:endParaRPr sz="1100" u="none" strike="noStrike" cap="none">
                        <a:solidFill>
                          <a:srgbClr val="000000"/>
                        </a:solidFill>
                        <a:latin typeface="Calibri"/>
                        <a:ea typeface="Calibri"/>
                        <a:cs typeface="Calibri"/>
                        <a:sym typeface="Calibri"/>
                      </a:endParaRPr>
                    </a:p>
                  </a:txBody>
                  <a:tcPr marL="9525" marR="9525" marT="9525" marB="9525" anchor="ctr"/>
                </a:tc>
                <a:tc>
                  <a:txBody>
                    <a:bodyPr/>
                    <a:lstStyle/>
                    <a:p>
                      <a:pPr marL="0" marR="0" lvl="0" indent="0" algn="l" rtl="0">
                        <a:lnSpc>
                          <a:spcPct val="115000"/>
                        </a:lnSpc>
                        <a:spcBef>
                          <a:spcPts val="0"/>
                        </a:spcBef>
                        <a:spcAft>
                          <a:spcPts val="0"/>
                        </a:spcAft>
                        <a:buNone/>
                      </a:pPr>
                      <a:r>
                        <a:rPr lang="en-IN" sz="1050" u="none" strike="noStrike" cap="none">
                          <a:latin typeface="Calibri"/>
                          <a:ea typeface="Calibri"/>
                          <a:cs typeface="Calibri"/>
                          <a:sym typeface="Calibri"/>
                        </a:rPr>
                        <a:t>6</a:t>
                      </a:r>
                      <a:endParaRPr sz="1100" u="none" strike="noStrike" cap="none">
                        <a:solidFill>
                          <a:srgbClr val="000000"/>
                        </a:solidFill>
                        <a:latin typeface="Calibri"/>
                        <a:ea typeface="Calibri"/>
                        <a:cs typeface="Calibri"/>
                        <a:sym typeface="Calibri"/>
                      </a:endParaRPr>
                    </a:p>
                  </a:txBody>
                  <a:tcPr marL="9525" marR="9525" marT="9525" marB="9525" anchor="ctr"/>
                </a:tc>
                <a:extLst>
                  <a:ext uri="{0D108BD9-81ED-4DB2-BD59-A6C34878D82A}">
                    <a16:rowId xmlns:a16="http://schemas.microsoft.com/office/drawing/2014/main" val="10001"/>
                  </a:ext>
                </a:extLst>
              </a:tr>
              <a:tr h="333500">
                <a:tc>
                  <a:txBody>
                    <a:bodyPr/>
                    <a:lstStyle/>
                    <a:p>
                      <a:pPr marL="0" marR="0" lvl="0" indent="0" algn="l" rtl="0">
                        <a:lnSpc>
                          <a:spcPct val="115000"/>
                        </a:lnSpc>
                        <a:spcBef>
                          <a:spcPts val="0"/>
                        </a:spcBef>
                        <a:spcAft>
                          <a:spcPts val="0"/>
                        </a:spcAft>
                        <a:buNone/>
                      </a:pPr>
                      <a:r>
                        <a:rPr lang="en-IN" sz="1050" u="none" strike="noStrike" cap="none">
                          <a:latin typeface="Calibri"/>
                          <a:ea typeface="Calibri"/>
                          <a:cs typeface="Calibri"/>
                          <a:sym typeface="Calibri"/>
                        </a:rPr>
                        <a:t>Actual Positive (1)</a:t>
                      </a:r>
                      <a:endParaRPr sz="1100" u="none" strike="noStrike" cap="none">
                        <a:solidFill>
                          <a:srgbClr val="000000"/>
                        </a:solidFill>
                        <a:latin typeface="Calibri"/>
                        <a:ea typeface="Calibri"/>
                        <a:cs typeface="Calibri"/>
                        <a:sym typeface="Calibri"/>
                      </a:endParaRPr>
                    </a:p>
                  </a:txBody>
                  <a:tcPr marL="9525" marR="9525" marT="9525" marB="9525" anchor="ctr"/>
                </a:tc>
                <a:tc>
                  <a:txBody>
                    <a:bodyPr/>
                    <a:lstStyle/>
                    <a:p>
                      <a:pPr marL="0" marR="0" lvl="0" indent="0" algn="l" rtl="0">
                        <a:lnSpc>
                          <a:spcPct val="115000"/>
                        </a:lnSpc>
                        <a:spcBef>
                          <a:spcPts val="0"/>
                        </a:spcBef>
                        <a:spcAft>
                          <a:spcPts val="0"/>
                        </a:spcAft>
                        <a:buNone/>
                      </a:pPr>
                      <a:r>
                        <a:rPr lang="en-IN" sz="1050" u="none" strike="noStrike" cap="none">
                          <a:latin typeface="Calibri"/>
                          <a:ea typeface="Calibri"/>
                          <a:cs typeface="Calibri"/>
                          <a:sym typeface="Calibri"/>
                        </a:rPr>
                        <a:t>2</a:t>
                      </a:r>
                      <a:endParaRPr sz="1100" u="none" strike="noStrike" cap="none">
                        <a:solidFill>
                          <a:srgbClr val="000000"/>
                        </a:solidFill>
                        <a:latin typeface="Calibri"/>
                        <a:ea typeface="Calibri"/>
                        <a:cs typeface="Calibri"/>
                        <a:sym typeface="Calibri"/>
                      </a:endParaRPr>
                    </a:p>
                  </a:txBody>
                  <a:tcPr marL="9525" marR="9525" marT="9525" marB="9525" anchor="ctr"/>
                </a:tc>
                <a:tc>
                  <a:txBody>
                    <a:bodyPr/>
                    <a:lstStyle/>
                    <a:p>
                      <a:pPr marL="0" marR="0" lvl="0" indent="0" algn="l" rtl="0">
                        <a:lnSpc>
                          <a:spcPct val="115000"/>
                        </a:lnSpc>
                        <a:spcBef>
                          <a:spcPts val="0"/>
                        </a:spcBef>
                        <a:spcAft>
                          <a:spcPts val="0"/>
                        </a:spcAft>
                        <a:buNone/>
                      </a:pPr>
                      <a:r>
                        <a:rPr lang="en-IN" sz="1050" u="none" strike="noStrike" cap="none">
                          <a:latin typeface="Calibri"/>
                          <a:ea typeface="Calibri"/>
                          <a:cs typeface="Calibri"/>
                          <a:sym typeface="Calibri"/>
                        </a:rPr>
                        <a:t>39</a:t>
                      </a:r>
                      <a:endParaRPr sz="1100" u="none" strike="noStrike" cap="none">
                        <a:solidFill>
                          <a:srgbClr val="000000"/>
                        </a:solidFill>
                        <a:latin typeface="Calibri"/>
                        <a:ea typeface="Calibri"/>
                        <a:cs typeface="Calibri"/>
                        <a:sym typeface="Calibri"/>
                      </a:endParaRPr>
                    </a:p>
                  </a:txBody>
                  <a:tcPr marL="9525" marR="9525" marT="9525" marB="9525" anchor="ctr"/>
                </a:tc>
                <a:extLst>
                  <a:ext uri="{0D108BD9-81ED-4DB2-BD59-A6C34878D82A}">
                    <a16:rowId xmlns:a16="http://schemas.microsoft.com/office/drawing/2014/main" val="10002"/>
                  </a:ext>
                </a:extLst>
              </a:tr>
            </a:tbl>
          </a:graphicData>
        </a:graphic>
      </p:graphicFrame>
      <p:graphicFrame>
        <p:nvGraphicFramePr>
          <p:cNvPr id="322" name="Google Shape;322;p9"/>
          <p:cNvGraphicFramePr/>
          <p:nvPr/>
        </p:nvGraphicFramePr>
        <p:xfrm>
          <a:off x="869576" y="4774020"/>
          <a:ext cx="3000000" cy="3000000"/>
        </p:xfrm>
        <a:graphic>
          <a:graphicData uri="http://schemas.openxmlformats.org/drawingml/2006/table">
            <a:tbl>
              <a:tblPr firstRow="1" firstCol="1" bandRow="1">
                <a:noFill/>
                <a:tableStyleId>{7E9E39C0-FB62-4A2D-A48E-437A5360FDFF}</a:tableStyleId>
              </a:tblPr>
              <a:tblGrid>
                <a:gridCol w="2313550">
                  <a:extLst>
                    <a:ext uri="{9D8B030D-6E8A-4147-A177-3AD203B41FA5}">
                      <a16:colId xmlns:a16="http://schemas.microsoft.com/office/drawing/2014/main" val="20000"/>
                    </a:ext>
                  </a:extLst>
                </a:gridCol>
                <a:gridCol w="2313550">
                  <a:extLst>
                    <a:ext uri="{9D8B030D-6E8A-4147-A177-3AD203B41FA5}">
                      <a16:colId xmlns:a16="http://schemas.microsoft.com/office/drawing/2014/main" val="20001"/>
                    </a:ext>
                  </a:extLst>
                </a:gridCol>
                <a:gridCol w="2313550">
                  <a:extLst>
                    <a:ext uri="{9D8B030D-6E8A-4147-A177-3AD203B41FA5}">
                      <a16:colId xmlns:a16="http://schemas.microsoft.com/office/drawing/2014/main" val="20002"/>
                    </a:ext>
                  </a:extLst>
                </a:gridCol>
              </a:tblGrid>
              <a:tr h="314300">
                <a:tc>
                  <a:txBody>
                    <a:bodyPr/>
                    <a:lstStyle/>
                    <a:p>
                      <a:pPr marL="0" marR="0" lvl="0" indent="0" algn="l" rtl="0">
                        <a:lnSpc>
                          <a:spcPct val="115000"/>
                        </a:lnSpc>
                        <a:spcBef>
                          <a:spcPts val="0"/>
                        </a:spcBef>
                        <a:spcAft>
                          <a:spcPts val="0"/>
                        </a:spcAft>
                        <a:buNone/>
                      </a:pPr>
                      <a:endParaRPr sz="1100" u="none" strike="noStrike" cap="none">
                        <a:solidFill>
                          <a:srgbClr val="000000"/>
                        </a:solidFill>
                        <a:latin typeface="Calibri"/>
                        <a:ea typeface="Calibri"/>
                        <a:cs typeface="Calibri"/>
                        <a:sym typeface="Calibri"/>
                      </a:endParaRPr>
                    </a:p>
                  </a:txBody>
                  <a:tcPr marL="9525" marR="9525" marT="9525" marB="9525" anchor="ctr"/>
                </a:tc>
                <a:tc>
                  <a:txBody>
                    <a:bodyPr/>
                    <a:lstStyle/>
                    <a:p>
                      <a:pPr marL="0" marR="0" lvl="0" indent="0" algn="ctr" rtl="0">
                        <a:lnSpc>
                          <a:spcPct val="115000"/>
                        </a:lnSpc>
                        <a:spcBef>
                          <a:spcPts val="0"/>
                        </a:spcBef>
                        <a:spcAft>
                          <a:spcPts val="0"/>
                        </a:spcAft>
                        <a:buNone/>
                      </a:pPr>
                      <a:r>
                        <a:rPr lang="en-IN" sz="1050" u="none" strike="noStrike" cap="none">
                          <a:latin typeface="Calibri"/>
                          <a:ea typeface="Calibri"/>
                          <a:cs typeface="Calibri"/>
                          <a:sym typeface="Calibri"/>
                        </a:rPr>
                        <a:t>Predicted Negative (0)</a:t>
                      </a:r>
                      <a:endParaRPr sz="1100" u="none" strike="noStrike" cap="none">
                        <a:solidFill>
                          <a:srgbClr val="000000"/>
                        </a:solidFill>
                        <a:latin typeface="Calibri"/>
                        <a:ea typeface="Calibri"/>
                        <a:cs typeface="Calibri"/>
                        <a:sym typeface="Calibri"/>
                      </a:endParaRPr>
                    </a:p>
                  </a:txBody>
                  <a:tcPr marL="9525" marR="9525" marT="9525" marB="9525" anchor="ctr"/>
                </a:tc>
                <a:tc>
                  <a:txBody>
                    <a:bodyPr/>
                    <a:lstStyle/>
                    <a:p>
                      <a:pPr marL="0" marR="0" lvl="0" indent="0" algn="ctr" rtl="0">
                        <a:lnSpc>
                          <a:spcPct val="115000"/>
                        </a:lnSpc>
                        <a:spcBef>
                          <a:spcPts val="0"/>
                        </a:spcBef>
                        <a:spcAft>
                          <a:spcPts val="0"/>
                        </a:spcAft>
                        <a:buNone/>
                      </a:pPr>
                      <a:r>
                        <a:rPr lang="en-IN" sz="1050" u="none" strike="noStrike" cap="none">
                          <a:latin typeface="Calibri"/>
                          <a:ea typeface="Calibri"/>
                          <a:cs typeface="Calibri"/>
                          <a:sym typeface="Calibri"/>
                        </a:rPr>
                        <a:t>Predicted Positive (1)</a:t>
                      </a:r>
                      <a:endParaRPr sz="1100" u="none" strike="noStrike" cap="none">
                        <a:solidFill>
                          <a:srgbClr val="000000"/>
                        </a:solidFill>
                        <a:latin typeface="Calibri"/>
                        <a:ea typeface="Calibri"/>
                        <a:cs typeface="Calibri"/>
                        <a:sym typeface="Calibri"/>
                      </a:endParaRPr>
                    </a:p>
                  </a:txBody>
                  <a:tcPr marL="9525" marR="9525" marT="9525" marB="9525" anchor="ctr"/>
                </a:tc>
                <a:extLst>
                  <a:ext uri="{0D108BD9-81ED-4DB2-BD59-A6C34878D82A}">
                    <a16:rowId xmlns:a16="http://schemas.microsoft.com/office/drawing/2014/main" val="10000"/>
                  </a:ext>
                </a:extLst>
              </a:tr>
              <a:tr h="347175">
                <a:tc>
                  <a:txBody>
                    <a:bodyPr/>
                    <a:lstStyle/>
                    <a:p>
                      <a:pPr marL="0" marR="0" lvl="0" indent="0" algn="l" rtl="0">
                        <a:lnSpc>
                          <a:spcPct val="115000"/>
                        </a:lnSpc>
                        <a:spcBef>
                          <a:spcPts val="0"/>
                        </a:spcBef>
                        <a:spcAft>
                          <a:spcPts val="0"/>
                        </a:spcAft>
                        <a:buNone/>
                      </a:pPr>
                      <a:r>
                        <a:rPr lang="en-IN" sz="1050" u="none" strike="noStrike" cap="none">
                          <a:latin typeface="Calibri"/>
                          <a:ea typeface="Calibri"/>
                          <a:cs typeface="Calibri"/>
                          <a:sym typeface="Calibri"/>
                        </a:rPr>
                        <a:t>Actual Negative (0)</a:t>
                      </a:r>
                      <a:endParaRPr sz="1100" u="none" strike="noStrike" cap="none">
                        <a:solidFill>
                          <a:srgbClr val="000000"/>
                        </a:solidFill>
                        <a:latin typeface="Calibri"/>
                        <a:ea typeface="Calibri"/>
                        <a:cs typeface="Calibri"/>
                        <a:sym typeface="Calibri"/>
                      </a:endParaRPr>
                    </a:p>
                  </a:txBody>
                  <a:tcPr marL="9525" marR="9525" marT="9525" marB="9525" anchor="ctr"/>
                </a:tc>
                <a:tc>
                  <a:txBody>
                    <a:bodyPr/>
                    <a:lstStyle/>
                    <a:p>
                      <a:pPr marL="0" marR="0" lvl="0" indent="0" algn="l" rtl="0">
                        <a:lnSpc>
                          <a:spcPct val="115000"/>
                        </a:lnSpc>
                        <a:spcBef>
                          <a:spcPts val="0"/>
                        </a:spcBef>
                        <a:spcAft>
                          <a:spcPts val="0"/>
                        </a:spcAft>
                        <a:buNone/>
                      </a:pPr>
                      <a:r>
                        <a:rPr lang="en-IN" sz="1050" u="none" strike="noStrike" cap="none">
                          <a:latin typeface="Calibri"/>
                          <a:ea typeface="Calibri"/>
                          <a:cs typeface="Calibri"/>
                          <a:sym typeface="Calibri"/>
                        </a:rPr>
                        <a:t>30</a:t>
                      </a:r>
                      <a:endParaRPr sz="1100" u="none" strike="noStrike" cap="none">
                        <a:solidFill>
                          <a:srgbClr val="000000"/>
                        </a:solidFill>
                        <a:latin typeface="Calibri"/>
                        <a:ea typeface="Calibri"/>
                        <a:cs typeface="Calibri"/>
                        <a:sym typeface="Calibri"/>
                      </a:endParaRPr>
                    </a:p>
                  </a:txBody>
                  <a:tcPr marL="9525" marR="9525" marT="9525" marB="9525" anchor="ctr"/>
                </a:tc>
                <a:tc>
                  <a:txBody>
                    <a:bodyPr/>
                    <a:lstStyle/>
                    <a:p>
                      <a:pPr marL="0" marR="0" lvl="0" indent="0" algn="l" rtl="0">
                        <a:lnSpc>
                          <a:spcPct val="115000"/>
                        </a:lnSpc>
                        <a:spcBef>
                          <a:spcPts val="0"/>
                        </a:spcBef>
                        <a:spcAft>
                          <a:spcPts val="0"/>
                        </a:spcAft>
                        <a:buNone/>
                      </a:pPr>
                      <a:r>
                        <a:rPr lang="en-IN" sz="1050" u="none" strike="noStrike" cap="none">
                          <a:latin typeface="Calibri"/>
                          <a:ea typeface="Calibri"/>
                          <a:cs typeface="Calibri"/>
                          <a:sym typeface="Calibri"/>
                        </a:rPr>
                        <a:t>7</a:t>
                      </a:r>
                      <a:endParaRPr sz="1100" u="none" strike="noStrike" cap="none">
                        <a:solidFill>
                          <a:srgbClr val="000000"/>
                        </a:solidFill>
                        <a:latin typeface="Calibri"/>
                        <a:ea typeface="Calibri"/>
                        <a:cs typeface="Calibri"/>
                        <a:sym typeface="Calibri"/>
                      </a:endParaRPr>
                    </a:p>
                  </a:txBody>
                  <a:tcPr marL="9525" marR="9525" marT="9525" marB="9525" anchor="ctr"/>
                </a:tc>
                <a:extLst>
                  <a:ext uri="{0D108BD9-81ED-4DB2-BD59-A6C34878D82A}">
                    <a16:rowId xmlns:a16="http://schemas.microsoft.com/office/drawing/2014/main" val="10001"/>
                  </a:ext>
                </a:extLst>
              </a:tr>
              <a:tr h="307575">
                <a:tc>
                  <a:txBody>
                    <a:bodyPr/>
                    <a:lstStyle/>
                    <a:p>
                      <a:pPr marL="0" marR="0" lvl="0" indent="0" algn="l" rtl="0">
                        <a:lnSpc>
                          <a:spcPct val="115000"/>
                        </a:lnSpc>
                        <a:spcBef>
                          <a:spcPts val="0"/>
                        </a:spcBef>
                        <a:spcAft>
                          <a:spcPts val="0"/>
                        </a:spcAft>
                        <a:buNone/>
                      </a:pPr>
                      <a:r>
                        <a:rPr lang="en-IN" sz="1050" u="none" strike="noStrike" cap="none">
                          <a:latin typeface="Calibri"/>
                          <a:ea typeface="Calibri"/>
                          <a:cs typeface="Calibri"/>
                          <a:sym typeface="Calibri"/>
                        </a:rPr>
                        <a:t>Actual Positive (1)</a:t>
                      </a:r>
                      <a:endParaRPr sz="1100" u="none" strike="noStrike" cap="none">
                        <a:solidFill>
                          <a:srgbClr val="000000"/>
                        </a:solidFill>
                        <a:latin typeface="Calibri"/>
                        <a:ea typeface="Calibri"/>
                        <a:cs typeface="Calibri"/>
                        <a:sym typeface="Calibri"/>
                      </a:endParaRPr>
                    </a:p>
                  </a:txBody>
                  <a:tcPr marL="9525" marR="9525" marT="9525" marB="9525" anchor="ctr"/>
                </a:tc>
                <a:tc>
                  <a:txBody>
                    <a:bodyPr/>
                    <a:lstStyle/>
                    <a:p>
                      <a:pPr marL="0" marR="0" lvl="0" indent="0" algn="l" rtl="0">
                        <a:lnSpc>
                          <a:spcPct val="115000"/>
                        </a:lnSpc>
                        <a:spcBef>
                          <a:spcPts val="0"/>
                        </a:spcBef>
                        <a:spcAft>
                          <a:spcPts val="0"/>
                        </a:spcAft>
                        <a:buNone/>
                      </a:pPr>
                      <a:r>
                        <a:rPr lang="en-IN" sz="1050" u="none" strike="noStrike" cap="none">
                          <a:latin typeface="Calibri"/>
                          <a:ea typeface="Calibri"/>
                          <a:cs typeface="Calibri"/>
                          <a:sym typeface="Calibri"/>
                        </a:rPr>
                        <a:t>5</a:t>
                      </a:r>
                      <a:endParaRPr sz="1100" u="none" strike="noStrike" cap="none">
                        <a:solidFill>
                          <a:srgbClr val="000000"/>
                        </a:solidFill>
                        <a:latin typeface="Calibri"/>
                        <a:ea typeface="Calibri"/>
                        <a:cs typeface="Calibri"/>
                        <a:sym typeface="Calibri"/>
                      </a:endParaRPr>
                    </a:p>
                  </a:txBody>
                  <a:tcPr marL="9525" marR="9525" marT="9525" marB="9525" anchor="ctr"/>
                </a:tc>
                <a:tc>
                  <a:txBody>
                    <a:bodyPr/>
                    <a:lstStyle/>
                    <a:p>
                      <a:pPr marL="0" marR="0" lvl="0" indent="0" algn="l" rtl="0">
                        <a:lnSpc>
                          <a:spcPct val="115000"/>
                        </a:lnSpc>
                        <a:spcBef>
                          <a:spcPts val="0"/>
                        </a:spcBef>
                        <a:spcAft>
                          <a:spcPts val="0"/>
                        </a:spcAft>
                        <a:buNone/>
                      </a:pPr>
                      <a:r>
                        <a:rPr lang="en-IN" sz="1050" u="none" strike="noStrike" cap="none">
                          <a:latin typeface="Calibri"/>
                          <a:ea typeface="Calibri"/>
                          <a:cs typeface="Calibri"/>
                          <a:sym typeface="Calibri"/>
                        </a:rPr>
                        <a:t>22</a:t>
                      </a:r>
                      <a:endParaRPr sz="1100" u="none" strike="noStrike" cap="none">
                        <a:solidFill>
                          <a:srgbClr val="000000"/>
                        </a:solidFill>
                        <a:latin typeface="Calibri"/>
                        <a:ea typeface="Calibri"/>
                        <a:cs typeface="Calibri"/>
                        <a:sym typeface="Calibri"/>
                      </a:endParaRPr>
                    </a:p>
                  </a:txBody>
                  <a:tcPr marL="9525" marR="9525" marT="9525" marB="9525"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10"/>
          <p:cNvSpPr txBox="1">
            <a:spLocks noGrp="1"/>
          </p:cNvSpPr>
          <p:nvPr>
            <p:ph type="title"/>
          </p:nvPr>
        </p:nvSpPr>
        <p:spPr>
          <a:xfrm>
            <a:off x="1057835" y="434270"/>
            <a:ext cx="10076330" cy="641836"/>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Corbel"/>
              <a:buNone/>
            </a:pPr>
            <a:r>
              <a:rPr lang="en-IN"/>
              <a:t>MODEL-1</a:t>
            </a:r>
            <a:endParaRPr/>
          </a:p>
        </p:txBody>
      </p:sp>
      <p:sp>
        <p:nvSpPr>
          <p:cNvPr id="329" name="Google Shape;329;p10"/>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9</a:t>
            </a:fld>
            <a:endParaRPr/>
          </a:p>
        </p:txBody>
      </p:sp>
      <p:sp>
        <p:nvSpPr>
          <p:cNvPr id="330" name="Google Shape;330;p10"/>
          <p:cNvSpPr txBox="1"/>
          <p:nvPr/>
        </p:nvSpPr>
        <p:spPr>
          <a:xfrm>
            <a:off x="533845" y="1658369"/>
            <a:ext cx="4936513" cy="277762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1800">
                <a:solidFill>
                  <a:schemeClr val="lt1"/>
                </a:solidFill>
                <a:latin typeface="Calibri"/>
                <a:ea typeface="Calibri"/>
                <a:cs typeface="Calibri"/>
                <a:sym typeface="Calibri"/>
              </a:rPr>
              <a:t>One observation from the plot is that the model has a high AUC-ROC value of 0.9113. This suggests that the model has a low rate of false positives and false negatives, resulting in a high accuracy in classifying the data into the correct categories.</a:t>
            </a:r>
            <a:endParaRPr sz="1800">
              <a:solidFill>
                <a:schemeClr val="lt1"/>
              </a:solidFill>
              <a:latin typeface="Calibri"/>
              <a:ea typeface="Calibri"/>
              <a:cs typeface="Calibri"/>
              <a:sym typeface="Calibri"/>
            </a:endParaRPr>
          </a:p>
        </p:txBody>
      </p:sp>
      <p:pic>
        <p:nvPicPr>
          <p:cNvPr id="331" name="Google Shape;331;p10"/>
          <p:cNvPicPr preferRelativeResize="0"/>
          <p:nvPr/>
        </p:nvPicPr>
        <p:blipFill rotWithShape="1">
          <a:blip r:embed="rId3">
            <a:alphaModFix/>
          </a:blip>
          <a:srcRect/>
          <a:stretch/>
        </p:blipFill>
        <p:spPr>
          <a:xfrm>
            <a:off x="5867590" y="1712527"/>
            <a:ext cx="5790565" cy="357378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Contoso v1">
      <a:dk1>
        <a:srgbClr val="000000"/>
      </a:dk1>
      <a:lt1>
        <a:srgbClr val="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1569</Words>
  <Application>Microsoft Office PowerPoint</Application>
  <PresentationFormat>Widescreen</PresentationFormat>
  <Paragraphs>245</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Corbel</vt:lpstr>
      <vt:lpstr>Calibri</vt:lpstr>
      <vt:lpstr>Arial</vt:lpstr>
      <vt:lpstr>Office Theme</vt:lpstr>
      <vt:lpstr>LOGISTIC REGRESSION ANALYSIS</vt:lpstr>
      <vt:lpstr>ABSTRACTION</vt:lpstr>
      <vt:lpstr>DATA</vt:lpstr>
      <vt:lpstr>FULL LOGISTIC REGRESSION</vt:lpstr>
      <vt:lpstr>CONFUSION MATRIX OF FULL LOGISTIC REGRESSION</vt:lpstr>
      <vt:lpstr>FULL LOGISTIC REGRESSION MODEL</vt:lpstr>
      <vt:lpstr>MODEL-1</vt:lpstr>
      <vt:lpstr>CONFUSION MATRIX OF MODEL  1</vt:lpstr>
      <vt:lpstr>MODEL-1</vt:lpstr>
      <vt:lpstr>MODEL-2</vt:lpstr>
      <vt:lpstr>CONFUSION MATRIX OF MODEL  2</vt:lpstr>
      <vt:lpstr>MODEL-2</vt:lpstr>
      <vt:lpstr>MODEL-3</vt:lpstr>
      <vt:lpstr>CONFUSION MATRIX OF MODEL  3</vt:lpstr>
      <vt:lpstr>MODEL-3</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 ANALYSIS</dc:title>
  <dc:creator>manid</dc:creator>
  <cp:lastModifiedBy>manid</cp:lastModifiedBy>
  <cp:revision>1</cp:revision>
  <dcterms:created xsi:type="dcterms:W3CDTF">2023-01-14T17:57:12Z</dcterms:created>
  <dcterms:modified xsi:type="dcterms:W3CDTF">2023-07-31T08:53:02Z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