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M2RUqKv1mQGWR2YHXK90f+1c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A9B7D2-D3AF-44C8-8804-9C5BD46E5FE7}">
  <a:tblStyle styleId="{55A9B7D2-D3AF-44C8-8804-9C5BD46E5FE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0"/>
          </a:solidFill>
        </a:fill>
      </a:tcStyle>
    </a:wholeTbl>
    <a:band1H>
      <a:tcTxStyle/>
      <a:tcStyle>
        <a:tcBdr/>
        <a:fill>
          <a:solidFill>
            <a:srgbClr val="CDD5E0"/>
          </a:solidFill>
        </a:fill>
      </a:tcStyle>
    </a:band1H>
    <a:band2H>
      <a:tcTxStyle/>
      <a:tcStyle>
        <a:tcBdr/>
      </a:tcStyle>
    </a:band2H>
    <a:band1V>
      <a:tcTxStyle/>
      <a:tcStyle>
        <a:tcBdr/>
        <a:fill>
          <a:solidFill>
            <a:srgbClr val="CDD5E0"/>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 styleId="{154540E3-E6B8-4F41-8DD2-F0316A6B40B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BD0D6"/>
          </a:solidFill>
        </a:fill>
      </a:tcStyle>
    </a:band1H>
    <a:band2H>
      <a:tcTxStyle/>
      <a:tcStyle>
        <a:tcBdr/>
      </a:tcStyle>
    </a:band2H>
    <a:band1V>
      <a:tcTxStyle/>
      <a:tcStyle>
        <a:tcBdr/>
        <a:fill>
          <a:solidFill>
            <a:srgbClr val="CBD0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2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02">
  <p:cSld name="Title Slide_02">
    <p:spTree>
      <p:nvGrpSpPr>
        <p:cNvPr id="1" name="Shape 15"/>
        <p:cNvGrpSpPr/>
        <p:nvPr/>
      </p:nvGrpSpPr>
      <p:grpSpPr>
        <a:xfrm>
          <a:off x="0" y="0"/>
          <a:ext cx="0" cy="0"/>
          <a:chOff x="0" y="0"/>
          <a:chExt cx="0" cy="0"/>
        </a:xfrm>
      </p:grpSpPr>
      <p:sp>
        <p:nvSpPr>
          <p:cNvPr id="16" name="Google Shape;16;p1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7"/>
          <p:cNvSpPr>
            <a:spLocks noGrp="1"/>
          </p:cNvSpPr>
          <p:nvPr>
            <p:ph type="pic" idx="2"/>
          </p:nvPr>
        </p:nvSpPr>
        <p:spPr>
          <a:xfrm>
            <a:off x="710812" y="728545"/>
            <a:ext cx="5305661" cy="5305661"/>
          </a:xfrm>
          <a:prstGeom prst="ellipse">
            <a:avLst/>
          </a:prstGeom>
          <a:solidFill>
            <a:schemeClr val="lt2"/>
          </a:solidFill>
          <a:ln>
            <a:noFill/>
          </a:ln>
        </p:spPr>
      </p:sp>
      <p:grpSp>
        <p:nvGrpSpPr>
          <p:cNvPr id="20" name="Google Shape;20;p17"/>
          <p:cNvGrpSpPr/>
          <p:nvPr/>
        </p:nvGrpSpPr>
        <p:grpSpPr>
          <a:xfrm>
            <a:off x="-1728305" y="-2049517"/>
            <a:ext cx="8917229" cy="10769768"/>
            <a:chOff x="11114088" y="2241550"/>
            <a:chExt cx="1905000" cy="2354263"/>
          </a:xfrm>
        </p:grpSpPr>
        <p:sp>
          <p:nvSpPr>
            <p:cNvPr id="21" name="Google Shape;21;p17"/>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7"/>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3" name="Google Shape;23;p17"/>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24" name="Google Shape;24;p17"/>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Slide">
  <p:cSld name="Team Slide">
    <p:spTree>
      <p:nvGrpSpPr>
        <p:cNvPr id="1" name="Shape 120"/>
        <p:cNvGrpSpPr/>
        <p:nvPr/>
      </p:nvGrpSpPr>
      <p:grpSpPr>
        <a:xfrm>
          <a:off x="0" y="0"/>
          <a:ext cx="0" cy="0"/>
          <a:chOff x="0" y="0"/>
          <a:chExt cx="0" cy="0"/>
        </a:xfrm>
      </p:grpSpPr>
      <p:grpSp>
        <p:nvGrpSpPr>
          <p:cNvPr id="121" name="Google Shape;121;p26"/>
          <p:cNvGrpSpPr/>
          <p:nvPr/>
        </p:nvGrpSpPr>
        <p:grpSpPr>
          <a:xfrm rot="-2149226">
            <a:off x="7430044" y="-1843126"/>
            <a:ext cx="4436224" cy="5482435"/>
            <a:chOff x="11114088" y="2241550"/>
            <a:chExt cx="1905000" cy="2354263"/>
          </a:xfrm>
        </p:grpSpPr>
        <p:sp>
          <p:nvSpPr>
            <p:cNvPr id="122" name="Google Shape;122;p26"/>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6"/>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6"/>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 name="Google Shape;125;p26"/>
          <p:cNvSpPr/>
          <p:nvPr/>
        </p:nvSpPr>
        <p:spPr>
          <a:xfrm>
            <a:off x="954140"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26"/>
          <p:cNvSpPr/>
          <p:nvPr/>
        </p:nvSpPr>
        <p:spPr>
          <a:xfrm>
            <a:off x="3807539"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6"/>
          <p:cNvSpPr/>
          <p:nvPr/>
        </p:nvSpPr>
        <p:spPr>
          <a:xfrm>
            <a:off x="6646275"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6"/>
          <p:cNvSpPr/>
          <p:nvPr/>
        </p:nvSpPr>
        <p:spPr>
          <a:xfrm>
            <a:off x="9498658" y="1698469"/>
            <a:ext cx="1729332" cy="1729332"/>
          </a:xfrm>
          <a:prstGeom prst="ellipse">
            <a:avLst/>
          </a:prstGeom>
          <a:solidFill>
            <a:schemeClr val="dk1">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26"/>
          <p:cNvSpPr/>
          <p:nvPr/>
        </p:nvSpPr>
        <p:spPr>
          <a:xfrm>
            <a:off x="4011967"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26"/>
          <p:cNvSpPr/>
          <p:nvPr/>
        </p:nvSpPr>
        <p:spPr>
          <a:xfrm>
            <a:off x="6850703"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26"/>
          <p:cNvSpPr/>
          <p:nvPr/>
        </p:nvSpPr>
        <p:spPr>
          <a:xfrm>
            <a:off x="9703086"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26"/>
          <p:cNvSpPr/>
          <p:nvPr/>
        </p:nvSpPr>
        <p:spPr>
          <a:xfrm>
            <a:off x="1158568" y="1778212"/>
            <a:ext cx="1320476" cy="362088"/>
          </a:xfrm>
          <a:custGeom>
            <a:avLst/>
            <a:gdLst/>
            <a:ahLst/>
            <a:cxnLst/>
            <a:rect l="l" t="t" r="r" b="b"/>
            <a:pathLst>
              <a:path w="1320476" h="362088" extrusionOk="0">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6"/>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6"/>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 name="Google Shape;135;p26"/>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36" name="Google Shape;136;p26"/>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2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38" name="Google Shape;138;p26"/>
          <p:cNvSpPr>
            <a:spLocks noGrp="1"/>
          </p:cNvSpPr>
          <p:nvPr>
            <p:ph type="pic" idx="2"/>
          </p:nvPr>
        </p:nvSpPr>
        <p:spPr>
          <a:xfrm>
            <a:off x="1103638" y="1848535"/>
            <a:ext cx="1430337" cy="1430337"/>
          </a:xfrm>
          <a:prstGeom prst="ellipse">
            <a:avLst/>
          </a:prstGeom>
          <a:solidFill>
            <a:schemeClr val="lt2"/>
          </a:solidFill>
          <a:ln>
            <a:noFill/>
          </a:ln>
        </p:spPr>
      </p:sp>
      <p:sp>
        <p:nvSpPr>
          <p:cNvPr id="139" name="Google Shape;139;p26"/>
          <p:cNvSpPr>
            <a:spLocks noGrp="1"/>
          </p:cNvSpPr>
          <p:nvPr>
            <p:ph type="pic" idx="3"/>
          </p:nvPr>
        </p:nvSpPr>
        <p:spPr>
          <a:xfrm>
            <a:off x="3957037" y="1848535"/>
            <a:ext cx="1430337" cy="1430337"/>
          </a:xfrm>
          <a:prstGeom prst="ellipse">
            <a:avLst/>
          </a:prstGeom>
          <a:solidFill>
            <a:schemeClr val="lt2"/>
          </a:solidFill>
          <a:ln>
            <a:noFill/>
          </a:ln>
        </p:spPr>
      </p:sp>
      <p:sp>
        <p:nvSpPr>
          <p:cNvPr id="140" name="Google Shape;140;p26"/>
          <p:cNvSpPr>
            <a:spLocks noGrp="1"/>
          </p:cNvSpPr>
          <p:nvPr>
            <p:ph type="pic" idx="4"/>
          </p:nvPr>
        </p:nvSpPr>
        <p:spPr>
          <a:xfrm>
            <a:off x="6795773" y="1848535"/>
            <a:ext cx="1430337" cy="1430337"/>
          </a:xfrm>
          <a:prstGeom prst="ellipse">
            <a:avLst/>
          </a:prstGeom>
          <a:solidFill>
            <a:schemeClr val="lt2"/>
          </a:solidFill>
          <a:ln>
            <a:noFill/>
          </a:ln>
        </p:spPr>
      </p:sp>
      <p:sp>
        <p:nvSpPr>
          <p:cNvPr id="141" name="Google Shape;141;p26"/>
          <p:cNvSpPr>
            <a:spLocks noGrp="1"/>
          </p:cNvSpPr>
          <p:nvPr>
            <p:ph type="pic" idx="5"/>
          </p:nvPr>
        </p:nvSpPr>
        <p:spPr>
          <a:xfrm>
            <a:off x="9648156" y="1848535"/>
            <a:ext cx="1430337" cy="1430337"/>
          </a:xfrm>
          <a:prstGeom prst="ellipse">
            <a:avLst/>
          </a:prstGeom>
          <a:solidFill>
            <a:schemeClr val="lt2"/>
          </a:solidFill>
          <a:ln>
            <a:noFill/>
          </a:ln>
        </p:spPr>
      </p:sp>
      <p:sp>
        <p:nvSpPr>
          <p:cNvPr id="142" name="Google Shape;142;p26"/>
          <p:cNvSpPr txBox="1">
            <a:spLocks noGrp="1"/>
          </p:cNvSpPr>
          <p:nvPr>
            <p:ph type="body" idx="1"/>
          </p:nvPr>
        </p:nvSpPr>
        <p:spPr>
          <a:xfrm>
            <a:off x="524454"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6"/>
          <p:cNvSpPr txBox="1">
            <a:spLocks noGrp="1"/>
          </p:cNvSpPr>
          <p:nvPr>
            <p:ph type="body" idx="6"/>
          </p:nvPr>
        </p:nvSpPr>
        <p:spPr>
          <a:xfrm>
            <a:off x="524454"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6"/>
          <p:cNvSpPr txBox="1">
            <a:spLocks noGrp="1"/>
          </p:cNvSpPr>
          <p:nvPr>
            <p:ph type="body" idx="7"/>
          </p:nvPr>
        </p:nvSpPr>
        <p:spPr>
          <a:xfrm>
            <a:off x="3377853"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6"/>
          <p:cNvSpPr txBox="1">
            <a:spLocks noGrp="1"/>
          </p:cNvSpPr>
          <p:nvPr>
            <p:ph type="body" idx="8"/>
          </p:nvPr>
        </p:nvSpPr>
        <p:spPr>
          <a:xfrm>
            <a:off x="3377853"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26"/>
          <p:cNvSpPr txBox="1">
            <a:spLocks noGrp="1"/>
          </p:cNvSpPr>
          <p:nvPr>
            <p:ph type="body" idx="9"/>
          </p:nvPr>
        </p:nvSpPr>
        <p:spPr>
          <a:xfrm>
            <a:off x="6216589"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6"/>
          <p:cNvSpPr txBox="1">
            <a:spLocks noGrp="1"/>
          </p:cNvSpPr>
          <p:nvPr>
            <p:ph type="body" idx="13"/>
          </p:nvPr>
        </p:nvSpPr>
        <p:spPr>
          <a:xfrm>
            <a:off x="6216589"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6"/>
          <p:cNvSpPr txBox="1">
            <a:spLocks noGrp="1"/>
          </p:cNvSpPr>
          <p:nvPr>
            <p:ph type="body" idx="14"/>
          </p:nvPr>
        </p:nvSpPr>
        <p:spPr>
          <a:xfrm>
            <a:off x="9068972" y="4052306"/>
            <a:ext cx="2588705" cy="1749005"/>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6"/>
          <p:cNvSpPr txBox="1">
            <a:spLocks noGrp="1"/>
          </p:cNvSpPr>
          <p:nvPr>
            <p:ph type="body" idx="15"/>
          </p:nvPr>
        </p:nvSpPr>
        <p:spPr>
          <a:xfrm>
            <a:off x="9068972" y="3539268"/>
            <a:ext cx="2588705"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0D1D51"/>
              </a:buClr>
              <a:buSzPts val="1600"/>
              <a:buNone/>
              <a:defRPr sz="1600" b="1" cap="none">
                <a:solidFill>
                  <a:srgbClr val="0D1D5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01">
  <p:cSld name="Thank You 01">
    <p:spTree>
      <p:nvGrpSpPr>
        <p:cNvPr id="1" name="Shape 150"/>
        <p:cNvGrpSpPr/>
        <p:nvPr/>
      </p:nvGrpSpPr>
      <p:grpSpPr>
        <a:xfrm>
          <a:off x="0" y="0"/>
          <a:ext cx="0" cy="0"/>
          <a:chOff x="0" y="0"/>
          <a:chExt cx="0" cy="0"/>
        </a:xfrm>
      </p:grpSpPr>
      <p:sp>
        <p:nvSpPr>
          <p:cNvPr id="151" name="Google Shape;151;p27"/>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600"/>
              <a:buNone/>
              <a:defRPr sz="16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2" name="Google Shape;152;p27"/>
          <p:cNvSpPr>
            <a:spLocks noGrp="1"/>
          </p:cNvSpPr>
          <p:nvPr>
            <p:ph type="pic" idx="2"/>
          </p:nvPr>
        </p:nvSpPr>
        <p:spPr>
          <a:xfrm>
            <a:off x="710812" y="728545"/>
            <a:ext cx="5305661" cy="5305661"/>
          </a:xfrm>
          <a:prstGeom prst="ellipse">
            <a:avLst/>
          </a:prstGeom>
          <a:solidFill>
            <a:schemeClr val="lt2"/>
          </a:solidFill>
          <a:ln>
            <a:noFill/>
          </a:ln>
        </p:spPr>
      </p:sp>
      <p:grpSp>
        <p:nvGrpSpPr>
          <p:cNvPr id="153" name="Google Shape;153;p27"/>
          <p:cNvGrpSpPr/>
          <p:nvPr/>
        </p:nvGrpSpPr>
        <p:grpSpPr>
          <a:xfrm>
            <a:off x="-1728305" y="-2049517"/>
            <a:ext cx="8917229" cy="10769768"/>
            <a:chOff x="11114088" y="2241550"/>
            <a:chExt cx="1905000" cy="2354263"/>
          </a:xfrm>
        </p:grpSpPr>
        <p:sp>
          <p:nvSpPr>
            <p:cNvPr id="154" name="Google Shape;154;p27"/>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7"/>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6" name="Google Shape;156;p27"/>
          <p:cNvPicPr preferRelativeResize="0"/>
          <p:nvPr/>
        </p:nvPicPr>
        <p:blipFill rotWithShape="1">
          <a:blip r:embed="rId2">
            <a:alphaModFix/>
          </a:blip>
          <a:srcRect/>
          <a:stretch/>
        </p:blipFill>
        <p:spPr>
          <a:xfrm>
            <a:off x="6372999" y="1844881"/>
            <a:ext cx="1745251" cy="673365"/>
          </a:xfrm>
          <a:prstGeom prst="rect">
            <a:avLst/>
          </a:prstGeom>
          <a:noFill/>
          <a:ln>
            <a:noFill/>
          </a:ln>
        </p:spPr>
      </p:pic>
      <p:cxnSp>
        <p:nvCxnSpPr>
          <p:cNvPr id="157" name="Google Shape;157;p27"/>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
        <p:nvSpPr>
          <p:cNvPr id="158" name="Google Shape;158;p27"/>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b="0" cap="none"/>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9" name="Google Shape;159;p27"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160" name="Google Shape;160;p27"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161" name="Google Shape;161;p27"/>
          <p:cNvSpPr txBox="1">
            <a:spLocks noGrp="1"/>
          </p:cNvSpPr>
          <p:nvPr>
            <p:ph type="title"/>
          </p:nvPr>
        </p:nvSpPr>
        <p:spPr>
          <a:xfrm>
            <a:off x="6469778" y="3429000"/>
            <a:ext cx="5011410" cy="65144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orbel"/>
              <a:buNone/>
              <a:defRPr sz="6000" b="1"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2"/>
        <p:cNvGrpSpPr/>
        <p:nvPr/>
      </p:nvGrpSpPr>
      <p:grpSpPr>
        <a:xfrm>
          <a:off x="0" y="0"/>
          <a:ext cx="0" cy="0"/>
          <a:chOff x="0" y="0"/>
          <a:chExt cx="0" cy="0"/>
        </a:xfrm>
      </p:grpSpPr>
      <p:sp>
        <p:nvSpPr>
          <p:cNvPr id="163" name="Google Shape;163;p28"/>
          <p:cNvSpPr/>
          <p:nvPr/>
        </p:nvSpPr>
        <p:spPr>
          <a:xfrm>
            <a:off x="0" y="0"/>
            <a:ext cx="1219200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28"/>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28"/>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5400"/>
              <a:buFont typeface="Corbel"/>
              <a:buNone/>
              <a:defRPr sz="5400" b="1"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28"/>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800"/>
              <a:buNone/>
              <a:defRPr sz="18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167" name="Google Shape;167;p28"/>
          <p:cNvGrpSpPr/>
          <p:nvPr/>
        </p:nvGrpSpPr>
        <p:grpSpPr>
          <a:xfrm>
            <a:off x="-1728305" y="-2049517"/>
            <a:ext cx="8917229" cy="10769768"/>
            <a:chOff x="11114088" y="2241550"/>
            <a:chExt cx="1905000" cy="2354263"/>
          </a:xfrm>
        </p:grpSpPr>
        <p:sp>
          <p:nvSpPr>
            <p:cNvPr id="168" name="Google Shape;168;p28"/>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8"/>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70" name="Google Shape;170;p28"/>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171" name="Google Shape;171;p28"/>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2"/>
        <p:cNvGrpSpPr/>
        <p:nvPr/>
      </p:nvGrpSpPr>
      <p:grpSpPr>
        <a:xfrm>
          <a:off x="0" y="0"/>
          <a:ext cx="0" cy="0"/>
          <a:chOff x="0" y="0"/>
          <a:chExt cx="0" cy="0"/>
        </a:xfrm>
      </p:grpSpPr>
      <p:sp>
        <p:nvSpPr>
          <p:cNvPr id="173" name="Google Shape;173;p2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29"/>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5" name="Google Shape;175;p29"/>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176" name="Google Shape;176;p29"/>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7" name="Google Shape;177;p2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grpSp>
        <p:nvGrpSpPr>
          <p:cNvPr id="178" name="Google Shape;178;p29"/>
          <p:cNvGrpSpPr/>
          <p:nvPr/>
        </p:nvGrpSpPr>
        <p:grpSpPr>
          <a:xfrm rot="-5400000">
            <a:off x="1637386" y="1473117"/>
            <a:ext cx="8917229" cy="10769768"/>
            <a:chOff x="-1728305" y="-2049517"/>
            <a:chExt cx="8917229" cy="10769768"/>
          </a:xfrm>
        </p:grpSpPr>
        <p:sp>
          <p:nvSpPr>
            <p:cNvPr id="179" name="Google Shape;179;p29"/>
            <p:cNvSpPr/>
            <p:nvPr/>
          </p:nvSpPr>
          <p:spPr>
            <a:xfrm>
              <a:off x="754010" y="708293"/>
              <a:ext cx="5334029" cy="5334029"/>
            </a:xfrm>
            <a:prstGeom prst="ellipse">
              <a:avLst/>
            </a:prstGeom>
            <a:solidFill>
              <a:schemeClr val="lt1">
                <a:alpha val="1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29"/>
            <p:cNvGrpSpPr/>
            <p:nvPr/>
          </p:nvGrpSpPr>
          <p:grpSpPr>
            <a:xfrm>
              <a:off x="-1728305" y="-2049517"/>
              <a:ext cx="8917229" cy="10769768"/>
              <a:chOff x="11114088" y="2241550"/>
              <a:chExt cx="1905000" cy="2354263"/>
            </a:xfrm>
          </p:grpSpPr>
          <p:sp>
            <p:nvSpPr>
              <p:cNvPr id="181" name="Google Shape;181;p2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83" name="Google Shape;183;p29"/>
          <p:cNvSpPr txBox="1">
            <a:spLocks noGrp="1"/>
          </p:cNvSpPr>
          <p:nvPr>
            <p:ph type="body" idx="1"/>
          </p:nvPr>
        </p:nvSpPr>
        <p:spPr>
          <a:xfrm>
            <a:off x="831850" y="1153348"/>
            <a:ext cx="10515600" cy="64854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4"/>
        <p:cNvGrpSpPr/>
        <p:nvPr/>
      </p:nvGrpSpPr>
      <p:grpSpPr>
        <a:xfrm>
          <a:off x="0" y="0"/>
          <a:ext cx="0" cy="0"/>
          <a:chOff x="0" y="0"/>
          <a:chExt cx="0" cy="0"/>
        </a:xfrm>
      </p:grpSpPr>
      <p:grpSp>
        <p:nvGrpSpPr>
          <p:cNvPr id="185" name="Google Shape;185;p30"/>
          <p:cNvGrpSpPr/>
          <p:nvPr/>
        </p:nvGrpSpPr>
        <p:grpSpPr>
          <a:xfrm rot="-2149226">
            <a:off x="7430044" y="-1843126"/>
            <a:ext cx="4436224" cy="5482435"/>
            <a:chOff x="11114088" y="2241550"/>
            <a:chExt cx="1905000" cy="2354263"/>
          </a:xfrm>
        </p:grpSpPr>
        <p:sp>
          <p:nvSpPr>
            <p:cNvPr id="186" name="Google Shape;186;p3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0"/>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9" name="Google Shape;189;p30"/>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30"/>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92" name="Google Shape;192;p30"/>
          <p:cNvSpPr txBox="1">
            <a:spLocks noGrp="1"/>
          </p:cNvSpPr>
          <p:nvPr>
            <p:ph type="body" idx="1"/>
          </p:nvPr>
        </p:nvSpPr>
        <p:spPr>
          <a:xfrm>
            <a:off x="515938" y="1825625"/>
            <a:ext cx="10837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3" name="Google Shape;193;p30"/>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94" name="Google Shape;194;p30"/>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5"/>
        <p:cNvGrpSpPr/>
        <p:nvPr/>
      </p:nvGrpSpPr>
      <p:grpSpPr>
        <a:xfrm>
          <a:off x="0" y="0"/>
          <a:ext cx="0" cy="0"/>
          <a:chOff x="0" y="0"/>
          <a:chExt cx="0" cy="0"/>
        </a:xfrm>
      </p:grpSpPr>
      <p:grpSp>
        <p:nvGrpSpPr>
          <p:cNvPr id="196" name="Google Shape;196;p31"/>
          <p:cNvGrpSpPr/>
          <p:nvPr/>
        </p:nvGrpSpPr>
        <p:grpSpPr>
          <a:xfrm rot="-2149226">
            <a:off x="7430044" y="-1843126"/>
            <a:ext cx="4436224" cy="5482435"/>
            <a:chOff x="11114088" y="2241550"/>
            <a:chExt cx="1905000" cy="2354263"/>
          </a:xfrm>
        </p:grpSpPr>
        <p:sp>
          <p:nvSpPr>
            <p:cNvPr id="197" name="Google Shape;197;p3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31"/>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0" name="Google Shape;200;p31"/>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31"/>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3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03" name="Google Shape;203;p31"/>
          <p:cNvSpPr txBox="1">
            <a:spLocks noGrp="1"/>
          </p:cNvSpPr>
          <p:nvPr>
            <p:ph type="body" idx="1"/>
          </p:nvPr>
        </p:nvSpPr>
        <p:spPr>
          <a:xfrm>
            <a:off x="515938" y="1825625"/>
            <a:ext cx="550386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4" name="Google Shape;204;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05" name="Google Shape;205;p31"/>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06" name="Google Shape;206;p31"/>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07"/>
        <p:cNvGrpSpPr/>
        <p:nvPr/>
      </p:nvGrpSpPr>
      <p:grpSpPr>
        <a:xfrm>
          <a:off x="0" y="0"/>
          <a:ext cx="0" cy="0"/>
          <a:chOff x="0" y="0"/>
          <a:chExt cx="0" cy="0"/>
        </a:xfrm>
      </p:grpSpPr>
      <p:grpSp>
        <p:nvGrpSpPr>
          <p:cNvPr id="208" name="Google Shape;208;p32"/>
          <p:cNvGrpSpPr/>
          <p:nvPr/>
        </p:nvGrpSpPr>
        <p:grpSpPr>
          <a:xfrm rot="-2149226">
            <a:off x="7430044" y="-1843126"/>
            <a:ext cx="4436224" cy="5482435"/>
            <a:chOff x="11114088" y="2241550"/>
            <a:chExt cx="1905000" cy="2354263"/>
          </a:xfrm>
        </p:grpSpPr>
        <p:sp>
          <p:nvSpPr>
            <p:cNvPr id="209" name="Google Shape;209;p32"/>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32"/>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32"/>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2" name="Google Shape;212;p32"/>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32"/>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15" name="Google Shape;215;p32"/>
          <p:cNvSpPr txBox="1">
            <a:spLocks noGrp="1"/>
          </p:cNvSpPr>
          <p:nvPr>
            <p:ph type="body" idx="1"/>
          </p:nvPr>
        </p:nvSpPr>
        <p:spPr>
          <a:xfrm>
            <a:off x="51593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2400"/>
              <a:buNone/>
              <a:defRPr sz="2400" b="1">
                <a:solidFill>
                  <a:schemeClr val="accent1"/>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32"/>
          <p:cNvSpPr txBox="1">
            <a:spLocks noGrp="1"/>
          </p:cNvSpPr>
          <p:nvPr>
            <p:ph type="body" idx="2"/>
          </p:nvPr>
        </p:nvSpPr>
        <p:spPr>
          <a:xfrm>
            <a:off x="51593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solidFill>
                  <a:schemeClr val="accent5"/>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9" name="Google Shape;219;p32"/>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220" name="Google Shape;220;p32"/>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1"/>
        <p:cNvGrpSpPr/>
        <p:nvPr/>
      </p:nvGrpSpPr>
      <p:grpSpPr>
        <a:xfrm>
          <a:off x="0" y="0"/>
          <a:ext cx="0" cy="0"/>
          <a:chOff x="0" y="0"/>
          <a:chExt cx="0" cy="0"/>
        </a:xfrm>
      </p:grpSpPr>
      <p:sp>
        <p:nvSpPr>
          <p:cNvPr id="222" name="Google Shape;222;p33"/>
          <p:cNvSpPr>
            <a:spLocks noGrp="1"/>
          </p:cNvSpPr>
          <p:nvPr>
            <p:ph type="pic" idx="2"/>
          </p:nvPr>
        </p:nvSpPr>
        <p:spPr>
          <a:xfrm>
            <a:off x="6096000" y="768485"/>
            <a:ext cx="5305662" cy="5305662"/>
          </a:xfrm>
          <a:prstGeom prst="rect">
            <a:avLst/>
          </a:prstGeom>
          <a:solidFill>
            <a:schemeClr val="lt2"/>
          </a:solidFill>
          <a:ln>
            <a:noFill/>
          </a:ln>
        </p:spPr>
      </p:sp>
      <p:grpSp>
        <p:nvGrpSpPr>
          <p:cNvPr id="223" name="Google Shape;223;p33"/>
          <p:cNvGrpSpPr/>
          <p:nvPr/>
        </p:nvGrpSpPr>
        <p:grpSpPr>
          <a:xfrm flipH="1">
            <a:off x="5400786" y="-2003509"/>
            <a:ext cx="8917229" cy="10769768"/>
            <a:chOff x="11114088" y="2241550"/>
            <a:chExt cx="1905000" cy="2354263"/>
          </a:xfrm>
        </p:grpSpPr>
        <p:sp>
          <p:nvSpPr>
            <p:cNvPr id="224" name="Google Shape;224;p33"/>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33"/>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28" name="Google Shape;228;p33"/>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29"/>
        <p:cNvGrpSpPr/>
        <p:nvPr/>
      </p:nvGrpSpPr>
      <p:grpSpPr>
        <a:xfrm>
          <a:off x="0" y="0"/>
          <a:ext cx="0" cy="0"/>
          <a:chOff x="0" y="0"/>
          <a:chExt cx="0" cy="0"/>
        </a:xfrm>
      </p:grpSpPr>
      <p:grpSp>
        <p:nvGrpSpPr>
          <p:cNvPr id="230" name="Google Shape;230;p34"/>
          <p:cNvGrpSpPr/>
          <p:nvPr/>
        </p:nvGrpSpPr>
        <p:grpSpPr>
          <a:xfrm rot="-2149226">
            <a:off x="7430044" y="-1843126"/>
            <a:ext cx="4436224" cy="5482435"/>
            <a:chOff x="11114088" y="2241550"/>
            <a:chExt cx="1905000" cy="2354263"/>
          </a:xfrm>
        </p:grpSpPr>
        <p:sp>
          <p:nvSpPr>
            <p:cNvPr id="231" name="Google Shape;231;p34"/>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4"/>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34"/>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4" name="Google Shape;234;p3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34"/>
          <p:cNvSpPr/>
          <p:nvPr/>
        </p:nvSpPr>
        <p:spPr>
          <a:xfrm>
            <a:off x="11371669" y="6409397"/>
            <a:ext cx="280051" cy="280051"/>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3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237" name="Google Shape;23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34"/>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pic>
        <p:nvPicPr>
          <p:cNvPr id="240" name="Google Shape;240;p34"/>
          <p:cNvPicPr preferRelativeResize="0"/>
          <p:nvPr/>
        </p:nvPicPr>
        <p:blipFill rotWithShape="1">
          <a:blip r:embed="rId2">
            <a:alphaModFix/>
          </a:blip>
          <a:srcRect/>
          <a:stretch/>
        </p:blipFill>
        <p:spPr>
          <a:xfrm>
            <a:off x="472046" y="6261436"/>
            <a:ext cx="1073019" cy="41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5"/>
        <p:cNvGrpSpPr/>
        <p:nvPr/>
      </p:nvGrpSpPr>
      <p:grpSpPr>
        <a:xfrm>
          <a:off x="0" y="0"/>
          <a:ext cx="0" cy="0"/>
          <a:chOff x="0" y="0"/>
          <a:chExt cx="0" cy="0"/>
        </a:xfrm>
      </p:grpSpPr>
      <p:sp>
        <p:nvSpPr>
          <p:cNvPr id="26" name="Google Shape;26;p18"/>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18"/>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orbel"/>
              <a:buNone/>
              <a:defRPr sz="4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2139388" y="1154832"/>
            <a:ext cx="7900525" cy="7644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800"/>
              <a:buNone/>
              <a:defRPr sz="1800" cap="none">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29" name="Google Shape;29;p18"/>
          <p:cNvPicPr preferRelativeResize="0"/>
          <p:nvPr/>
        </p:nvPicPr>
        <p:blipFill rotWithShape="1">
          <a:blip r:embed="rId2">
            <a:alphaModFix/>
          </a:blip>
          <a:srcRect/>
          <a:stretch/>
        </p:blipFill>
        <p:spPr>
          <a:xfrm>
            <a:off x="469638" y="6260507"/>
            <a:ext cx="1075427" cy="414929"/>
          </a:xfrm>
          <a:prstGeom prst="rect">
            <a:avLst/>
          </a:prstGeom>
          <a:noFill/>
          <a:ln>
            <a:noFill/>
          </a:ln>
        </p:spPr>
      </p:pic>
      <p:sp>
        <p:nvSpPr>
          <p:cNvPr id="30" name="Google Shape;30;p18"/>
          <p:cNvSpPr/>
          <p:nvPr/>
        </p:nvSpPr>
        <p:spPr>
          <a:xfrm>
            <a:off x="11371669" y="6409397"/>
            <a:ext cx="280051" cy="280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 name="Google Shape;31;p1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rgbClr val="2C567A"/>
                </a:solidFill>
                <a:latin typeface="Calibri"/>
                <a:ea typeface="Calibri"/>
                <a:cs typeface="Calibri"/>
                <a:sym typeface="Calibri"/>
              </a:defRPr>
            </a:lvl1pPr>
            <a:lvl2pPr marL="0" lvl="1" indent="0" algn="ctr">
              <a:spcBef>
                <a:spcPts val="0"/>
              </a:spcBef>
              <a:buNone/>
              <a:defRPr sz="900">
                <a:solidFill>
                  <a:srgbClr val="2C567A"/>
                </a:solidFill>
                <a:latin typeface="Calibri"/>
                <a:ea typeface="Calibri"/>
                <a:cs typeface="Calibri"/>
                <a:sym typeface="Calibri"/>
              </a:defRPr>
            </a:lvl2pPr>
            <a:lvl3pPr marL="0" lvl="2" indent="0" algn="ctr">
              <a:spcBef>
                <a:spcPts val="0"/>
              </a:spcBef>
              <a:buNone/>
              <a:defRPr sz="900">
                <a:solidFill>
                  <a:srgbClr val="2C567A"/>
                </a:solidFill>
                <a:latin typeface="Calibri"/>
                <a:ea typeface="Calibri"/>
                <a:cs typeface="Calibri"/>
                <a:sym typeface="Calibri"/>
              </a:defRPr>
            </a:lvl3pPr>
            <a:lvl4pPr marL="0" lvl="3" indent="0" algn="ctr">
              <a:spcBef>
                <a:spcPts val="0"/>
              </a:spcBef>
              <a:buNone/>
              <a:defRPr sz="900">
                <a:solidFill>
                  <a:srgbClr val="2C567A"/>
                </a:solidFill>
                <a:latin typeface="Calibri"/>
                <a:ea typeface="Calibri"/>
                <a:cs typeface="Calibri"/>
                <a:sym typeface="Calibri"/>
              </a:defRPr>
            </a:lvl4pPr>
            <a:lvl5pPr marL="0" lvl="4" indent="0" algn="ctr">
              <a:spcBef>
                <a:spcPts val="0"/>
              </a:spcBef>
              <a:buNone/>
              <a:defRPr sz="900">
                <a:solidFill>
                  <a:srgbClr val="2C567A"/>
                </a:solidFill>
                <a:latin typeface="Calibri"/>
                <a:ea typeface="Calibri"/>
                <a:cs typeface="Calibri"/>
                <a:sym typeface="Calibri"/>
              </a:defRPr>
            </a:lvl5pPr>
            <a:lvl6pPr marL="0" lvl="5" indent="0" algn="ctr">
              <a:spcBef>
                <a:spcPts val="0"/>
              </a:spcBef>
              <a:buNone/>
              <a:defRPr sz="900">
                <a:solidFill>
                  <a:srgbClr val="2C567A"/>
                </a:solidFill>
                <a:latin typeface="Calibri"/>
                <a:ea typeface="Calibri"/>
                <a:cs typeface="Calibri"/>
                <a:sym typeface="Calibri"/>
              </a:defRPr>
            </a:lvl6pPr>
            <a:lvl7pPr marL="0" lvl="6" indent="0" algn="ctr">
              <a:spcBef>
                <a:spcPts val="0"/>
              </a:spcBef>
              <a:buNone/>
              <a:defRPr sz="900">
                <a:solidFill>
                  <a:srgbClr val="2C567A"/>
                </a:solidFill>
                <a:latin typeface="Calibri"/>
                <a:ea typeface="Calibri"/>
                <a:cs typeface="Calibri"/>
                <a:sym typeface="Calibri"/>
              </a:defRPr>
            </a:lvl7pPr>
            <a:lvl8pPr marL="0" lvl="7" indent="0" algn="ctr">
              <a:spcBef>
                <a:spcPts val="0"/>
              </a:spcBef>
              <a:buNone/>
              <a:defRPr sz="900">
                <a:solidFill>
                  <a:srgbClr val="2C567A"/>
                </a:solidFill>
                <a:latin typeface="Calibri"/>
                <a:ea typeface="Calibri"/>
                <a:cs typeface="Calibri"/>
                <a:sym typeface="Calibri"/>
              </a:defRPr>
            </a:lvl8pPr>
            <a:lvl9pPr marL="0" lvl="8" indent="0" algn="ctr">
              <a:spcBef>
                <a:spcPts val="0"/>
              </a:spcBef>
              <a:buNone/>
              <a:defRPr sz="900">
                <a:solidFill>
                  <a:srgbClr val="2C567A"/>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32" name="Google Shape;32;p18"/>
          <p:cNvSpPr>
            <a:spLocks noGrp="1"/>
          </p:cNvSpPr>
          <p:nvPr>
            <p:ph type="pic" idx="2"/>
          </p:nvPr>
        </p:nvSpPr>
        <p:spPr>
          <a:xfrm>
            <a:off x="2993041" y="2270376"/>
            <a:ext cx="6206400" cy="4587625"/>
          </a:xfrm>
          <a:prstGeom prst="rect">
            <a:avLst/>
          </a:prstGeom>
          <a:solidFill>
            <a:schemeClr val="lt2"/>
          </a:solid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_02">
  <p:cSld name="1_Title Slide_02">
    <p:spTree>
      <p:nvGrpSpPr>
        <p:cNvPr id="1" name="Shape 33"/>
        <p:cNvGrpSpPr/>
        <p:nvPr/>
      </p:nvGrpSpPr>
      <p:grpSpPr>
        <a:xfrm>
          <a:off x="0" y="0"/>
          <a:ext cx="0" cy="0"/>
          <a:chOff x="0" y="0"/>
          <a:chExt cx="0" cy="0"/>
        </a:xfrm>
      </p:grpSpPr>
      <p:sp>
        <p:nvSpPr>
          <p:cNvPr id="34" name="Google Shape;34;p1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19"/>
          <p:cNvSpPr>
            <a:spLocks noGrp="1"/>
          </p:cNvSpPr>
          <p:nvPr>
            <p:ph type="pic" idx="2"/>
          </p:nvPr>
        </p:nvSpPr>
        <p:spPr>
          <a:xfrm>
            <a:off x="710812" y="728545"/>
            <a:ext cx="5305661" cy="5305661"/>
          </a:xfrm>
          <a:prstGeom prst="ellipse">
            <a:avLst/>
          </a:prstGeom>
          <a:solidFill>
            <a:schemeClr val="lt2"/>
          </a:solidFill>
          <a:ln>
            <a:noFill/>
          </a:ln>
        </p:spPr>
      </p:sp>
      <p:grpSp>
        <p:nvGrpSpPr>
          <p:cNvPr id="36" name="Google Shape;36;p19"/>
          <p:cNvGrpSpPr/>
          <p:nvPr/>
        </p:nvGrpSpPr>
        <p:grpSpPr>
          <a:xfrm>
            <a:off x="-1728305" y="-2049517"/>
            <a:ext cx="8917229" cy="10769768"/>
            <a:chOff x="11114088" y="2241550"/>
            <a:chExt cx="1905000" cy="2354263"/>
          </a:xfrm>
        </p:grpSpPr>
        <p:sp>
          <p:nvSpPr>
            <p:cNvPr id="37" name="Google Shape;37;p19"/>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9"/>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1">
                <a:alpha val="15686"/>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9" name="Google Shape;39;p19"/>
          <p:cNvPicPr preferRelativeResize="0"/>
          <p:nvPr/>
        </p:nvPicPr>
        <p:blipFill rotWithShape="1">
          <a:blip r:embed="rId2">
            <a:alphaModFix/>
          </a:blip>
          <a:srcRect/>
          <a:stretch/>
        </p:blipFill>
        <p:spPr>
          <a:xfrm>
            <a:off x="10015850" y="391862"/>
            <a:ext cx="1745251" cy="673365"/>
          </a:xfrm>
          <a:prstGeom prst="rect">
            <a:avLst/>
          </a:prstGeom>
          <a:noFill/>
          <a:ln>
            <a:noFill/>
          </a:ln>
        </p:spPr>
      </p:pic>
      <p:cxnSp>
        <p:nvCxnSpPr>
          <p:cNvPr id="40" name="Google Shape;40;p19"/>
          <p:cNvCxnSpPr/>
          <p:nvPr/>
        </p:nvCxnSpPr>
        <p:spPr>
          <a:xfrm>
            <a:off x="6469778" y="4233582"/>
            <a:ext cx="2532336" cy="0"/>
          </a:xfrm>
          <a:prstGeom prst="straightConnector1">
            <a:avLst/>
          </a:prstGeom>
          <a:noFill/>
          <a:ln w="9525" cap="flat" cmpd="sng">
            <a:solidFill>
              <a:schemeClr val="lt1"/>
            </a:solidFill>
            <a:prstDash val="solid"/>
            <a:miter lim="800000"/>
            <a:headEnd type="none" w="sm" len="sm"/>
            <a:tailEnd type="none" w="sm" len="sm"/>
          </a:ln>
        </p:spPr>
      </p:cxnSp>
      <p:pic>
        <p:nvPicPr>
          <p:cNvPr id="41" name="Google Shape;41;p19" descr="Envelope"/>
          <p:cNvPicPr preferRelativeResize="0"/>
          <p:nvPr/>
        </p:nvPicPr>
        <p:blipFill rotWithShape="1">
          <a:blip r:embed="rId3">
            <a:alphaModFix/>
          </a:blip>
          <a:srcRect/>
          <a:stretch/>
        </p:blipFill>
        <p:spPr>
          <a:xfrm>
            <a:off x="6541475" y="4452337"/>
            <a:ext cx="387795" cy="387795"/>
          </a:xfrm>
          <a:prstGeom prst="rect">
            <a:avLst/>
          </a:prstGeom>
          <a:noFill/>
          <a:ln>
            <a:noFill/>
          </a:ln>
        </p:spPr>
      </p:pic>
      <p:pic>
        <p:nvPicPr>
          <p:cNvPr id="42" name="Google Shape;42;p19" descr="Network"/>
          <p:cNvPicPr preferRelativeResize="0"/>
          <p:nvPr/>
        </p:nvPicPr>
        <p:blipFill rotWithShape="1">
          <a:blip r:embed="rId4">
            <a:alphaModFix/>
          </a:blip>
          <a:srcRect/>
          <a:stretch/>
        </p:blipFill>
        <p:spPr>
          <a:xfrm>
            <a:off x="6522084" y="4925640"/>
            <a:ext cx="426575" cy="426575"/>
          </a:xfrm>
          <a:prstGeom prst="rect">
            <a:avLst/>
          </a:prstGeom>
          <a:noFill/>
          <a:ln>
            <a:noFill/>
          </a:ln>
        </p:spPr>
      </p:pic>
      <p:sp>
        <p:nvSpPr>
          <p:cNvPr id="43" name="Google Shape;43;p19"/>
          <p:cNvSpPr txBox="1">
            <a:spLocks noGrp="1"/>
          </p:cNvSpPr>
          <p:nvPr>
            <p:ph type="subTitle" idx="1"/>
          </p:nvPr>
        </p:nvSpPr>
        <p:spPr>
          <a:xfrm>
            <a:off x="7002130" y="4484691"/>
            <a:ext cx="454044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b="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19"/>
          <p:cNvSpPr txBox="1">
            <a:spLocks noGrp="1"/>
          </p:cNvSpPr>
          <p:nvPr>
            <p:ph type="body" idx="3"/>
          </p:nvPr>
        </p:nvSpPr>
        <p:spPr>
          <a:xfrm>
            <a:off x="7002320" y="5012635"/>
            <a:ext cx="4533900" cy="5032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b="0" cap="none">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9"/>
          <p:cNvSpPr txBox="1">
            <a:spLocks noGrp="1"/>
          </p:cNvSpPr>
          <p:nvPr>
            <p:ph type="title"/>
          </p:nvPr>
        </p:nvSpPr>
        <p:spPr>
          <a:xfrm>
            <a:off x="6469778" y="3158641"/>
            <a:ext cx="5011410" cy="9218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Corbel"/>
              <a:buNone/>
              <a:defRPr sz="6000" b="1"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_01">
  <p:cSld name="Title Slide_01">
    <p:spTree>
      <p:nvGrpSpPr>
        <p:cNvPr id="1" name="Shape 46"/>
        <p:cNvGrpSpPr/>
        <p:nvPr/>
      </p:nvGrpSpPr>
      <p:grpSpPr>
        <a:xfrm>
          <a:off x="0" y="0"/>
          <a:ext cx="0" cy="0"/>
          <a:chOff x="0" y="0"/>
          <a:chExt cx="0" cy="0"/>
        </a:xfrm>
      </p:grpSpPr>
      <p:sp>
        <p:nvSpPr>
          <p:cNvPr id="47" name="Google Shape;47;p20"/>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5400"/>
              <a:buFont typeface="Corbel"/>
              <a:buNone/>
              <a:defRPr sz="5400" b="1" cap="none">
                <a:solidFill>
                  <a:schemeClr val="accen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0"/>
          <p:cNvSpPr txBox="1">
            <a:spLocks noGrp="1"/>
          </p:cNvSpPr>
          <p:nvPr>
            <p:ph type="subTitle" idx="1"/>
          </p:nvPr>
        </p:nvSpPr>
        <p:spPr>
          <a:xfrm>
            <a:off x="6343650" y="4279971"/>
            <a:ext cx="5143500" cy="50316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1800"/>
              <a:buNone/>
              <a:defRPr sz="1800" b="0" cap="none">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9" name="Google Shape;49;p20"/>
          <p:cNvSpPr>
            <a:spLocks noGrp="1"/>
          </p:cNvSpPr>
          <p:nvPr>
            <p:ph type="pic" idx="2"/>
          </p:nvPr>
        </p:nvSpPr>
        <p:spPr>
          <a:xfrm>
            <a:off x="710812" y="728545"/>
            <a:ext cx="5305661" cy="5305661"/>
          </a:xfrm>
          <a:prstGeom prst="ellipse">
            <a:avLst/>
          </a:prstGeom>
          <a:solidFill>
            <a:schemeClr val="lt2"/>
          </a:solidFill>
          <a:ln>
            <a:noFill/>
          </a:ln>
        </p:spPr>
      </p:sp>
      <p:grpSp>
        <p:nvGrpSpPr>
          <p:cNvPr id="50" name="Google Shape;50;p20"/>
          <p:cNvGrpSpPr/>
          <p:nvPr/>
        </p:nvGrpSpPr>
        <p:grpSpPr>
          <a:xfrm>
            <a:off x="-1728305" y="-2049517"/>
            <a:ext cx="8917229" cy="10769768"/>
            <a:chOff x="11114088" y="2241550"/>
            <a:chExt cx="1905000" cy="2354263"/>
          </a:xfrm>
        </p:grpSpPr>
        <p:sp>
          <p:nvSpPr>
            <p:cNvPr id="51" name="Google Shape;51;p20"/>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0"/>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9098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3" name="Google Shape;53;p20"/>
          <p:cNvPicPr preferRelativeResize="0"/>
          <p:nvPr/>
        </p:nvPicPr>
        <p:blipFill rotWithShape="1">
          <a:blip r:embed="rId2">
            <a:alphaModFix/>
          </a:blip>
          <a:srcRect/>
          <a:stretch/>
        </p:blipFill>
        <p:spPr>
          <a:xfrm>
            <a:off x="6372999" y="1312605"/>
            <a:ext cx="1745251" cy="673365"/>
          </a:xfrm>
          <a:prstGeom prst="rect">
            <a:avLst/>
          </a:prstGeom>
          <a:noFill/>
          <a:ln>
            <a:noFill/>
          </a:ln>
        </p:spPr>
      </p:pic>
      <p:cxnSp>
        <p:nvCxnSpPr>
          <p:cNvPr id="54" name="Google Shape;54;p20"/>
          <p:cNvCxnSpPr/>
          <p:nvPr/>
        </p:nvCxnSpPr>
        <p:spPr>
          <a:xfrm>
            <a:off x="6469778" y="4233582"/>
            <a:ext cx="2532336"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55"/>
        <p:cNvGrpSpPr/>
        <p:nvPr/>
      </p:nvGrpSpPr>
      <p:grpSpPr>
        <a:xfrm>
          <a:off x="0" y="0"/>
          <a:ext cx="0" cy="0"/>
          <a:chOff x="0" y="0"/>
          <a:chExt cx="0" cy="0"/>
        </a:xfrm>
      </p:grpSpPr>
      <p:sp>
        <p:nvSpPr>
          <p:cNvPr id="56" name="Google Shape;56;p21"/>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1"/>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8" name="Google Shape;58;p21"/>
          <p:cNvPicPr preferRelativeResize="0"/>
          <p:nvPr/>
        </p:nvPicPr>
        <p:blipFill rotWithShape="1">
          <a:blip r:embed="rId2">
            <a:alphaModFix/>
          </a:blip>
          <a:srcRect/>
          <a:stretch/>
        </p:blipFill>
        <p:spPr>
          <a:xfrm>
            <a:off x="472046" y="6261436"/>
            <a:ext cx="1073019" cy="414000"/>
          </a:xfrm>
          <a:prstGeom prst="rect">
            <a:avLst/>
          </a:prstGeom>
          <a:noFill/>
          <a:ln>
            <a:noFill/>
          </a:ln>
        </p:spPr>
      </p:pic>
      <p:grpSp>
        <p:nvGrpSpPr>
          <p:cNvPr id="59" name="Google Shape;59;p21"/>
          <p:cNvGrpSpPr/>
          <p:nvPr/>
        </p:nvGrpSpPr>
        <p:grpSpPr>
          <a:xfrm rot="8650774">
            <a:off x="5037655" y="4336093"/>
            <a:ext cx="1905000" cy="2354263"/>
            <a:chOff x="11114088" y="2241550"/>
            <a:chExt cx="1905000" cy="2354263"/>
          </a:xfrm>
        </p:grpSpPr>
        <p:sp>
          <p:nvSpPr>
            <p:cNvPr id="60" name="Google Shape;60;p21"/>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1"/>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21"/>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 name="Google Shape;63;p21"/>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2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65" name="Google Shape;65;p21"/>
          <p:cNvSpPr>
            <a:spLocks noGrp="1"/>
          </p:cNvSpPr>
          <p:nvPr>
            <p:ph type="pic" idx="2"/>
          </p:nvPr>
        </p:nvSpPr>
        <p:spPr>
          <a:xfrm>
            <a:off x="5884648" y="0"/>
            <a:ext cx="6307353" cy="5780372"/>
          </a:xfrm>
          <a:prstGeom prst="rect">
            <a:avLst/>
          </a:prstGeom>
          <a:solidFill>
            <a:schemeClr val="lt2"/>
          </a:solidFill>
          <a:ln>
            <a:noFill/>
          </a:ln>
        </p:spPr>
      </p:sp>
      <p:sp>
        <p:nvSpPr>
          <p:cNvPr id="66" name="Google Shape;66;p21"/>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02">
  <p:cSld name="Title and Content 02">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515938" y="499595"/>
            <a:ext cx="4937211" cy="132556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538960" y="1825625"/>
            <a:ext cx="4914189" cy="4351338"/>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000"/>
              </a:spcBef>
              <a:spcAft>
                <a:spcPts val="0"/>
              </a:spcAft>
              <a:buClr>
                <a:schemeClr val="dk1"/>
              </a:buClr>
              <a:buSzPts val="2400"/>
              <a:buChar char="•"/>
              <a:defRPr sz="2400"/>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2"/>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 name="Google Shape;71;p22"/>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72" name="Google Shape;72;p22"/>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2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74" name="Google Shape;74;p22"/>
          <p:cNvSpPr/>
          <p:nvPr/>
        </p:nvSpPr>
        <p:spPr>
          <a:xfrm>
            <a:off x="7854462" y="988536"/>
            <a:ext cx="4329129" cy="4880927"/>
          </a:xfrm>
          <a:prstGeom prst="rect">
            <a:avLst/>
          </a:prstGeom>
          <a:solidFill>
            <a:schemeClr val="accent1"/>
          </a:solidFill>
          <a:ln w="12700" cap="flat" cmpd="sng">
            <a:solidFill>
              <a:srgbClr val="20405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22"/>
          <p:cNvSpPr/>
          <p:nvPr/>
        </p:nvSpPr>
        <p:spPr>
          <a:xfrm>
            <a:off x="5107816" y="633613"/>
            <a:ext cx="5571908" cy="5571906"/>
          </a:xfrm>
          <a:prstGeom prst="ellipse">
            <a:avLst/>
          </a:prstGeom>
          <a:solidFill>
            <a:schemeClr val="lt2">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2"/>
          <p:cNvSpPr>
            <a:spLocks noGrp="1"/>
          </p:cNvSpPr>
          <p:nvPr>
            <p:ph type="pic" idx="2"/>
          </p:nvPr>
        </p:nvSpPr>
        <p:spPr>
          <a:xfrm>
            <a:off x="5455212" y="988536"/>
            <a:ext cx="4884848" cy="4884848"/>
          </a:xfrm>
          <a:prstGeom prst="ellipse">
            <a:avLst/>
          </a:prstGeom>
          <a:solidFill>
            <a:srgbClr val="D8D8D8"/>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03">
  <p:cSld name="Title and Content 03">
    <p:spTree>
      <p:nvGrpSpPr>
        <p:cNvPr id="1" name="Shape 77"/>
        <p:cNvGrpSpPr/>
        <p:nvPr/>
      </p:nvGrpSpPr>
      <p:grpSpPr>
        <a:xfrm>
          <a:off x="0" y="0"/>
          <a:ext cx="0" cy="0"/>
          <a:chOff x="0" y="0"/>
          <a:chExt cx="0" cy="0"/>
        </a:xfrm>
      </p:grpSpPr>
      <p:sp>
        <p:nvSpPr>
          <p:cNvPr id="78" name="Google Shape;78;p23"/>
          <p:cNvSpPr/>
          <p:nvPr/>
        </p:nvSpPr>
        <p:spPr>
          <a:xfrm>
            <a:off x="8308181"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 name="Google Shape;79;p23"/>
          <p:cNvSpPr/>
          <p:nvPr/>
        </p:nvSpPr>
        <p:spPr>
          <a:xfrm>
            <a:off x="9833702" y="1823757"/>
            <a:ext cx="832104" cy="832104"/>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23"/>
          <p:cNvSpPr>
            <a:spLocks noGrp="1"/>
          </p:cNvSpPr>
          <p:nvPr>
            <p:ph type="pic" idx="2"/>
          </p:nvPr>
        </p:nvSpPr>
        <p:spPr>
          <a:xfrm>
            <a:off x="9998318" y="1988373"/>
            <a:ext cx="502873" cy="502873"/>
          </a:xfrm>
          <a:prstGeom prst="rect">
            <a:avLst/>
          </a:prstGeom>
          <a:noFill/>
          <a:ln>
            <a:noFill/>
          </a:ln>
        </p:spPr>
      </p:sp>
      <p:sp>
        <p:nvSpPr>
          <p:cNvPr id="81" name="Google Shape;81;p23"/>
          <p:cNvSpPr/>
          <p:nvPr/>
        </p:nvSpPr>
        <p:spPr>
          <a:xfrm>
            <a:off x="0" y="1630018"/>
            <a:ext cx="3883819" cy="437321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 name="Google Shape;82;p23"/>
          <p:cNvSpPr/>
          <p:nvPr/>
        </p:nvSpPr>
        <p:spPr>
          <a:xfrm>
            <a:off x="1526011" y="1823757"/>
            <a:ext cx="832104" cy="832104"/>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 name="Google Shape;83;p23"/>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3"/>
          <p:cNvSpPr txBox="1">
            <a:spLocks noGrp="1"/>
          </p:cNvSpPr>
          <p:nvPr>
            <p:ph type="body" idx="1"/>
          </p:nvPr>
        </p:nvSpPr>
        <p:spPr>
          <a:xfrm>
            <a:off x="219126" y="3207024"/>
            <a:ext cx="3445566"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 name="Google Shape;86;p23"/>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87" name="Google Shape;87;p23"/>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2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89" name="Google Shape;89;p23"/>
          <p:cNvSpPr>
            <a:spLocks noGrp="1"/>
          </p:cNvSpPr>
          <p:nvPr>
            <p:ph type="pic" idx="3"/>
          </p:nvPr>
        </p:nvSpPr>
        <p:spPr>
          <a:xfrm>
            <a:off x="3883819" y="1630018"/>
            <a:ext cx="4424362" cy="4373217"/>
          </a:xfrm>
          <a:prstGeom prst="rect">
            <a:avLst/>
          </a:prstGeom>
          <a:solidFill>
            <a:srgbClr val="D0CECE"/>
          </a:solidFill>
          <a:ln>
            <a:noFill/>
          </a:ln>
        </p:spPr>
      </p:sp>
      <p:sp>
        <p:nvSpPr>
          <p:cNvPr id="90" name="Google Shape;90;p23"/>
          <p:cNvSpPr txBox="1">
            <a:spLocks noGrp="1"/>
          </p:cNvSpPr>
          <p:nvPr>
            <p:ph type="body" idx="4"/>
          </p:nvPr>
        </p:nvSpPr>
        <p:spPr>
          <a:xfrm>
            <a:off x="8527490" y="3207024"/>
            <a:ext cx="3445200" cy="2504663"/>
          </a:xfrm>
          <a:prstGeom prst="rect">
            <a:avLst/>
          </a:prstGeom>
          <a:noFill/>
          <a:ln>
            <a:noFill/>
          </a:ln>
        </p:spPr>
        <p:txBody>
          <a:bodyPr spcFirstLastPara="1" wrap="square" lIns="0" tIns="0" rIns="0" bIns="0" anchor="t" anchorCtr="0">
            <a:normAutofit/>
          </a:bodyPr>
          <a:lstStyle>
            <a:lvl1pPr marL="457200" lvl="0" indent="-228600" algn="ct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3"/>
          <p:cNvSpPr txBox="1">
            <a:spLocks noGrp="1"/>
          </p:cNvSpPr>
          <p:nvPr>
            <p:ph type="body" idx="5"/>
          </p:nvPr>
        </p:nvSpPr>
        <p:spPr>
          <a:xfrm>
            <a:off x="219126"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3"/>
          <p:cNvSpPr txBox="1">
            <a:spLocks noGrp="1"/>
          </p:cNvSpPr>
          <p:nvPr>
            <p:ph type="body" idx="6"/>
          </p:nvPr>
        </p:nvSpPr>
        <p:spPr>
          <a:xfrm>
            <a:off x="8527124" y="2711636"/>
            <a:ext cx="3445566" cy="495389"/>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800"/>
              <a:buNone/>
              <a:defRPr sz="1800" b="1" cap="none">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3"/>
          <p:cNvSpPr>
            <a:spLocks noGrp="1"/>
          </p:cNvSpPr>
          <p:nvPr>
            <p:ph type="pic" idx="7"/>
          </p:nvPr>
        </p:nvSpPr>
        <p:spPr>
          <a:xfrm>
            <a:off x="1690627" y="1988373"/>
            <a:ext cx="502873" cy="502873"/>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Layout">
  <p:cSld name="Comparison Layout">
    <p:spTree>
      <p:nvGrpSpPr>
        <p:cNvPr id="1" name="Shape 94"/>
        <p:cNvGrpSpPr/>
        <p:nvPr/>
      </p:nvGrpSpPr>
      <p:grpSpPr>
        <a:xfrm>
          <a:off x="0" y="0"/>
          <a:ext cx="0" cy="0"/>
          <a:chOff x="0" y="0"/>
          <a:chExt cx="0" cy="0"/>
        </a:xfrm>
      </p:grpSpPr>
      <p:sp>
        <p:nvSpPr>
          <p:cNvPr id="95" name="Google Shape;95;p24"/>
          <p:cNvSpPr/>
          <p:nvPr/>
        </p:nvSpPr>
        <p:spPr>
          <a:xfrm>
            <a:off x="6599236" y="4707908"/>
            <a:ext cx="5592763"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4"/>
          <p:cNvSpPr/>
          <p:nvPr/>
        </p:nvSpPr>
        <p:spPr>
          <a:xfrm>
            <a:off x="-82063" y="1648186"/>
            <a:ext cx="5709139" cy="100647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4"/>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4"/>
          <p:cNvSpPr txBox="1">
            <a:spLocks noGrp="1"/>
          </p:cNvSpPr>
          <p:nvPr>
            <p:ph type="body" idx="1"/>
          </p:nvPr>
        </p:nvSpPr>
        <p:spPr>
          <a:xfrm>
            <a:off x="680934" y="2863158"/>
            <a:ext cx="4074002" cy="2846648"/>
          </a:xfrm>
          <a:prstGeom prst="rect">
            <a:avLst/>
          </a:prstGeom>
          <a:noFill/>
          <a:ln>
            <a:noFill/>
          </a:ln>
        </p:spPr>
        <p:txBody>
          <a:bodyPr spcFirstLastPara="1" wrap="square" lIns="0" tIns="0" rIns="0" bIns="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4"/>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pic>
        <p:nvPicPr>
          <p:cNvPr id="100" name="Google Shape;100;p24"/>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01" name="Google Shape;101;p24"/>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2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
        <p:nvSpPr>
          <p:cNvPr id="103" name="Google Shape;103;p24"/>
          <p:cNvSpPr txBox="1">
            <a:spLocks noGrp="1"/>
          </p:cNvSpPr>
          <p:nvPr>
            <p:ph type="body" idx="2"/>
          </p:nvPr>
        </p:nvSpPr>
        <p:spPr>
          <a:xfrm>
            <a:off x="1309370" y="1903728"/>
            <a:ext cx="3445566" cy="495389"/>
          </a:xfrm>
          <a:prstGeom prst="rect">
            <a:avLst/>
          </a:prstGeom>
          <a:noFill/>
          <a:ln>
            <a:noFill/>
          </a:ln>
        </p:spPr>
        <p:txBody>
          <a:bodyPr spcFirstLastPara="1" wrap="square" lIns="0" tIns="0" rIns="0" bIns="0" anchor="ctr" anchorCtr="0">
            <a:noAutofit/>
          </a:bodyPr>
          <a:lstStyle>
            <a:lvl1pPr marL="457200" lvl="0" indent="-228600" algn="r">
              <a:lnSpc>
                <a:spcPct val="90000"/>
              </a:lnSpc>
              <a:spcBef>
                <a:spcPts val="1000"/>
              </a:spcBef>
              <a:spcAft>
                <a:spcPts val="0"/>
              </a:spcAft>
              <a:buClr>
                <a:schemeClr val="accent1"/>
              </a:buClr>
              <a:buSzPts val="1800"/>
              <a:buNone/>
              <a:defRPr sz="1800" b="1" cap="none">
                <a:solidFill>
                  <a:schemeClr val="accent1"/>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body" idx="3"/>
          </p:nvPr>
        </p:nvSpPr>
        <p:spPr>
          <a:xfrm>
            <a:off x="7327918" y="1648186"/>
            <a:ext cx="4074002" cy="2834508"/>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4"/>
          <p:cNvSpPr txBox="1">
            <a:spLocks noGrp="1"/>
          </p:cNvSpPr>
          <p:nvPr>
            <p:ph type="body" idx="4"/>
          </p:nvPr>
        </p:nvSpPr>
        <p:spPr>
          <a:xfrm>
            <a:off x="7475709" y="4963450"/>
            <a:ext cx="3445566" cy="495389"/>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3"/>
              </a:buClr>
              <a:buSzPts val="1800"/>
              <a:buNone/>
              <a:defRPr sz="1800" b="1" cap="none">
                <a:solidFill>
                  <a:schemeClr val="accent3"/>
                </a:solidFill>
                <a:latin typeface="Corbel"/>
                <a:ea typeface="Corbel"/>
                <a:cs typeface="Corbel"/>
                <a:sym typeface="Corbel"/>
              </a:defRPr>
            </a:lvl1pPr>
            <a:lvl2pPr marL="914400" lvl="1" indent="-228600" algn="ctr">
              <a:lnSpc>
                <a:spcPct val="90000"/>
              </a:lnSpc>
              <a:spcBef>
                <a:spcPts val="500"/>
              </a:spcBef>
              <a:spcAft>
                <a:spcPts val="0"/>
              </a:spcAft>
              <a:buClr>
                <a:schemeClr val="dk1"/>
              </a:buClr>
              <a:buSzPts val="2000"/>
              <a:buNone/>
              <a:defRPr sz="2000"/>
            </a:lvl2pPr>
            <a:lvl3pPr marL="1371600" lvl="2" indent="-228600" algn="ctr">
              <a:lnSpc>
                <a:spcPct val="90000"/>
              </a:lnSpc>
              <a:spcBef>
                <a:spcPts val="500"/>
              </a:spcBef>
              <a:spcAft>
                <a:spcPts val="0"/>
              </a:spcAft>
              <a:buClr>
                <a:schemeClr val="dk1"/>
              </a:buClr>
              <a:buSzPts val="1800"/>
              <a:buNone/>
              <a:defRPr sz="1800"/>
            </a:lvl3pPr>
            <a:lvl4pPr marL="1828800" lvl="3" indent="-228600" algn="ctr">
              <a:lnSpc>
                <a:spcPct val="90000"/>
              </a:lnSpc>
              <a:spcBef>
                <a:spcPts val="500"/>
              </a:spcBef>
              <a:spcAft>
                <a:spcPts val="0"/>
              </a:spcAft>
              <a:buClr>
                <a:schemeClr val="dk1"/>
              </a:buClr>
              <a:buSzPts val="1600"/>
              <a:buNone/>
              <a:defRPr sz="1600"/>
            </a:lvl4pPr>
            <a:lvl5pPr marL="2286000" lvl="4" indent="-228600" algn="ctr">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4"/>
          <p:cNvSpPr/>
          <p:nvPr/>
        </p:nvSpPr>
        <p:spPr>
          <a:xfrm>
            <a:off x="5084763" y="1652762"/>
            <a:ext cx="1001899" cy="1001899"/>
          </a:xfrm>
          <a:prstGeom prst="ellipse">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24"/>
          <p:cNvSpPr>
            <a:spLocks noGrp="1"/>
          </p:cNvSpPr>
          <p:nvPr>
            <p:ph type="pic" idx="5"/>
          </p:nvPr>
        </p:nvSpPr>
        <p:spPr>
          <a:xfrm>
            <a:off x="5282969" y="1850968"/>
            <a:ext cx="605487" cy="605487"/>
          </a:xfrm>
          <a:prstGeom prst="rect">
            <a:avLst/>
          </a:prstGeom>
          <a:noFill/>
          <a:ln>
            <a:noFill/>
          </a:ln>
        </p:spPr>
      </p:sp>
      <p:sp>
        <p:nvSpPr>
          <p:cNvPr id="108" name="Google Shape;108;p24"/>
          <p:cNvSpPr/>
          <p:nvPr/>
        </p:nvSpPr>
        <p:spPr>
          <a:xfrm>
            <a:off x="6100576" y="4707907"/>
            <a:ext cx="1001899" cy="1001899"/>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4"/>
          <p:cNvSpPr>
            <a:spLocks noGrp="1"/>
          </p:cNvSpPr>
          <p:nvPr>
            <p:ph type="pic" idx="6"/>
          </p:nvPr>
        </p:nvSpPr>
        <p:spPr>
          <a:xfrm>
            <a:off x="6298782" y="4906113"/>
            <a:ext cx="605487" cy="605487"/>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0"/>
        <p:cNvGrpSpPr/>
        <p:nvPr/>
      </p:nvGrpSpPr>
      <p:grpSpPr>
        <a:xfrm>
          <a:off x="0" y="0"/>
          <a:ext cx="0" cy="0"/>
          <a:chOff x="0" y="0"/>
          <a:chExt cx="0" cy="0"/>
        </a:xfrm>
      </p:grpSpPr>
      <p:grpSp>
        <p:nvGrpSpPr>
          <p:cNvPr id="111" name="Google Shape;111;p25"/>
          <p:cNvGrpSpPr/>
          <p:nvPr/>
        </p:nvGrpSpPr>
        <p:grpSpPr>
          <a:xfrm rot="-2149226">
            <a:off x="7430044" y="-1843126"/>
            <a:ext cx="4436224" cy="5482435"/>
            <a:chOff x="11114088" y="2241550"/>
            <a:chExt cx="1905000" cy="2354263"/>
          </a:xfrm>
        </p:grpSpPr>
        <p:sp>
          <p:nvSpPr>
            <p:cNvPr id="112" name="Google Shape;112;p25"/>
            <p:cNvSpPr/>
            <p:nvPr/>
          </p:nvSpPr>
          <p:spPr>
            <a:xfrm>
              <a:off x="11114088" y="2241550"/>
              <a:ext cx="1905000" cy="2354263"/>
            </a:xfrm>
            <a:custGeom>
              <a:avLst/>
              <a:gdLst/>
              <a:ahLst/>
              <a:cxnLst/>
              <a:rect l="l" t="t" r="r" b="b"/>
              <a:pathLst>
                <a:path w="447" h="553" extrusionOk="0">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5"/>
            <p:cNvSpPr/>
            <p:nvPr/>
          </p:nvSpPr>
          <p:spPr>
            <a:xfrm>
              <a:off x="11412538" y="2590800"/>
              <a:ext cx="835025" cy="1673225"/>
            </a:xfrm>
            <a:custGeom>
              <a:avLst/>
              <a:gdLst/>
              <a:ahLst/>
              <a:cxnLst/>
              <a:rect l="l" t="t" r="r" b="b"/>
              <a:pathLst>
                <a:path w="196" h="393" extrusionOk="0">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25"/>
            <p:cNvSpPr/>
            <p:nvPr/>
          </p:nvSpPr>
          <p:spPr>
            <a:xfrm>
              <a:off x="11728451" y="3071813"/>
              <a:ext cx="306388" cy="719138"/>
            </a:xfrm>
            <a:custGeom>
              <a:avLst/>
              <a:gdLst/>
              <a:ahLst/>
              <a:cxnLst/>
              <a:rect l="l" t="t" r="r" b="b"/>
              <a:pathLst>
                <a:path w="72" h="169" extrusionOk="0">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solidFill>
              <a:schemeClr val="lt2">
                <a:alpha val="5294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5" name="Google Shape;115;p25"/>
          <p:cNvSpPr txBox="1">
            <a:spLocks noGrp="1"/>
          </p:cNvSpPr>
          <p:nvPr>
            <p:ph type="title"/>
          </p:nvPr>
        </p:nvSpPr>
        <p:spPr>
          <a:xfrm>
            <a:off x="515938" y="246621"/>
            <a:ext cx="11150600" cy="920336"/>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orbel"/>
              <a:buNone/>
              <a:defRPr sz="3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5"/>
          <p:cNvSpPr/>
          <p:nvPr/>
        </p:nvSpPr>
        <p:spPr>
          <a:xfrm rot="10800000">
            <a:off x="515938" y="-16721"/>
            <a:ext cx="1258618" cy="11050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7" name="Google Shape;117;p25"/>
          <p:cNvPicPr preferRelativeResize="0"/>
          <p:nvPr/>
        </p:nvPicPr>
        <p:blipFill rotWithShape="1">
          <a:blip r:embed="rId2">
            <a:alphaModFix/>
          </a:blip>
          <a:srcRect/>
          <a:stretch/>
        </p:blipFill>
        <p:spPr>
          <a:xfrm>
            <a:off x="472046" y="6261436"/>
            <a:ext cx="1073019" cy="414000"/>
          </a:xfrm>
          <a:prstGeom prst="rect">
            <a:avLst/>
          </a:prstGeom>
          <a:noFill/>
          <a:ln>
            <a:noFill/>
          </a:ln>
        </p:spPr>
      </p:pic>
      <p:sp>
        <p:nvSpPr>
          <p:cNvPr id="118" name="Google Shape;118;p25"/>
          <p:cNvSpPr/>
          <p:nvPr/>
        </p:nvSpPr>
        <p:spPr>
          <a:xfrm>
            <a:off x="11371669" y="6409397"/>
            <a:ext cx="280051" cy="280051"/>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2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lvl1pPr marL="0" lvl="0" indent="0" algn="ctr">
              <a:spcBef>
                <a:spcPts val="0"/>
              </a:spcBef>
              <a:buNone/>
              <a:defRPr sz="900">
                <a:solidFill>
                  <a:schemeClr val="lt1"/>
                </a:solidFill>
                <a:latin typeface="Calibri"/>
                <a:ea typeface="Calibri"/>
                <a:cs typeface="Calibri"/>
                <a:sym typeface="Calibri"/>
              </a:defRPr>
            </a:lvl1pPr>
            <a:lvl2pPr marL="0" lvl="1" indent="0" algn="ctr">
              <a:spcBef>
                <a:spcPts val="0"/>
              </a:spcBef>
              <a:buNone/>
              <a:defRPr sz="900">
                <a:solidFill>
                  <a:schemeClr val="lt1"/>
                </a:solidFill>
                <a:latin typeface="Calibri"/>
                <a:ea typeface="Calibri"/>
                <a:cs typeface="Calibri"/>
                <a:sym typeface="Calibri"/>
              </a:defRPr>
            </a:lvl2pPr>
            <a:lvl3pPr marL="0" lvl="2" indent="0" algn="ctr">
              <a:spcBef>
                <a:spcPts val="0"/>
              </a:spcBef>
              <a:buNone/>
              <a:defRPr sz="900">
                <a:solidFill>
                  <a:schemeClr val="lt1"/>
                </a:solidFill>
                <a:latin typeface="Calibri"/>
                <a:ea typeface="Calibri"/>
                <a:cs typeface="Calibri"/>
                <a:sym typeface="Calibri"/>
              </a:defRPr>
            </a:lvl3pPr>
            <a:lvl4pPr marL="0" lvl="3" indent="0" algn="ctr">
              <a:spcBef>
                <a:spcPts val="0"/>
              </a:spcBef>
              <a:buNone/>
              <a:defRPr sz="900">
                <a:solidFill>
                  <a:schemeClr val="lt1"/>
                </a:solidFill>
                <a:latin typeface="Calibri"/>
                <a:ea typeface="Calibri"/>
                <a:cs typeface="Calibri"/>
                <a:sym typeface="Calibri"/>
              </a:defRPr>
            </a:lvl4pPr>
            <a:lvl5pPr marL="0" lvl="4" indent="0" algn="ctr">
              <a:spcBef>
                <a:spcPts val="0"/>
              </a:spcBef>
              <a:buNone/>
              <a:defRPr sz="900">
                <a:solidFill>
                  <a:schemeClr val="lt1"/>
                </a:solidFill>
                <a:latin typeface="Calibri"/>
                <a:ea typeface="Calibri"/>
                <a:cs typeface="Calibri"/>
                <a:sym typeface="Calibri"/>
              </a:defRPr>
            </a:lvl5pPr>
            <a:lvl6pPr marL="0" lvl="5" indent="0" algn="ctr">
              <a:spcBef>
                <a:spcPts val="0"/>
              </a:spcBef>
              <a:buNone/>
              <a:defRPr sz="900">
                <a:solidFill>
                  <a:schemeClr val="lt1"/>
                </a:solidFill>
                <a:latin typeface="Calibri"/>
                <a:ea typeface="Calibri"/>
                <a:cs typeface="Calibri"/>
                <a:sym typeface="Calibri"/>
              </a:defRPr>
            </a:lvl6pPr>
            <a:lvl7pPr marL="0" lvl="6" indent="0" algn="ctr">
              <a:spcBef>
                <a:spcPts val="0"/>
              </a:spcBef>
              <a:buNone/>
              <a:defRPr sz="900">
                <a:solidFill>
                  <a:schemeClr val="lt1"/>
                </a:solidFill>
                <a:latin typeface="Calibri"/>
                <a:ea typeface="Calibri"/>
                <a:cs typeface="Calibri"/>
                <a:sym typeface="Calibri"/>
              </a:defRPr>
            </a:lvl7pPr>
            <a:lvl8pPr marL="0" lvl="7" indent="0" algn="ctr">
              <a:spcBef>
                <a:spcPts val="0"/>
              </a:spcBef>
              <a:buNone/>
              <a:defRPr sz="900">
                <a:solidFill>
                  <a:schemeClr val="lt1"/>
                </a:solidFill>
                <a:latin typeface="Calibri"/>
                <a:ea typeface="Calibri"/>
                <a:cs typeface="Calibri"/>
                <a:sym typeface="Calibri"/>
              </a:defRPr>
            </a:lvl8pPr>
            <a:lvl9pPr marL="0" lvl="8" indent="0" algn="ctr">
              <a:spcBef>
                <a:spcPts val="0"/>
              </a:spcBef>
              <a:buNone/>
              <a:defRPr sz="9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4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ctrTitle"/>
          </p:nvPr>
        </p:nvSpPr>
        <p:spPr>
          <a:xfrm>
            <a:off x="6343650" y="2173288"/>
            <a:ext cx="5143500" cy="2090808"/>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Corbel"/>
              <a:buNone/>
            </a:pPr>
            <a:r>
              <a:rPr lang="en-IN"/>
              <a:t>NEURAL NETWORK ANALYSIS</a:t>
            </a:r>
            <a:endParaRPr/>
          </a:p>
        </p:txBody>
      </p:sp>
      <p:sp>
        <p:nvSpPr>
          <p:cNvPr id="247" name="Google Shape;247;p1"/>
          <p:cNvSpPr txBox="1">
            <a:spLocks noGrp="1"/>
          </p:cNvSpPr>
          <p:nvPr>
            <p:ph type="subTitle" idx="1"/>
          </p:nvPr>
        </p:nvSpPr>
        <p:spPr>
          <a:xfrm>
            <a:off x="6343650" y="4264096"/>
            <a:ext cx="5143500" cy="8278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US"/>
              <a:t>NUTHAN MANIDEEP KUMBHAM</a:t>
            </a:r>
            <a:endParaRPr dirty="0"/>
          </a:p>
        </p:txBody>
      </p:sp>
      <p:pic>
        <p:nvPicPr>
          <p:cNvPr id="248" name="Google Shape;248;p1" descr="city scape"/>
          <p:cNvPicPr preferRelativeResize="0">
            <a:picLocks noGrp="1"/>
          </p:cNvPicPr>
          <p:nvPr>
            <p:ph type="pic" idx="2"/>
          </p:nvPr>
        </p:nvPicPr>
        <p:blipFill rotWithShape="1">
          <a:blip r:embed="rId3">
            <a:alphaModFix/>
          </a:blip>
          <a:srcRect/>
          <a:stretch/>
        </p:blipFill>
        <p:spPr>
          <a:xfrm>
            <a:off x="710812" y="728545"/>
            <a:ext cx="5305661" cy="5305661"/>
          </a:xfrm>
          <a:prstGeom prst="ellipse">
            <a:avLst/>
          </a:prstGeom>
          <a:solidFill>
            <a:schemeClr val="lt2"/>
          </a:solidFill>
          <a:ln>
            <a:noFill/>
          </a:ln>
        </p:spPr>
      </p:pic>
      <p:sp>
        <p:nvSpPr>
          <p:cNvPr id="249" name="Google Shape;249;p1"/>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0"/>
          <p:cNvSpPr txBox="1">
            <a:spLocks noGrp="1"/>
          </p:cNvSpPr>
          <p:nvPr>
            <p:ph type="title"/>
          </p:nvPr>
        </p:nvSpPr>
        <p:spPr>
          <a:xfrm>
            <a:off x="1057835" y="434270"/>
            <a:ext cx="10076330" cy="64183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BEST MODEL</a:t>
            </a:r>
            <a:endParaRPr/>
          </a:p>
        </p:txBody>
      </p:sp>
      <p:sp>
        <p:nvSpPr>
          <p:cNvPr id="342" name="Google Shape;342;p10"/>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10</a:t>
            </a:fld>
            <a:endParaRPr/>
          </a:p>
        </p:txBody>
      </p:sp>
      <p:sp>
        <p:nvSpPr>
          <p:cNvPr id="343" name="Google Shape;343;p10"/>
          <p:cNvSpPr txBox="1"/>
          <p:nvPr/>
        </p:nvSpPr>
        <p:spPr>
          <a:xfrm>
            <a:off x="128732" y="1076106"/>
            <a:ext cx="10600320" cy="503535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The analysis reveals that among the three constructed models, the neural network model with a single hidden layer and 10 neurons stands out as the best performer. </a:t>
            </a:r>
            <a:endParaRPr/>
          </a:p>
          <a:p>
            <a:pPr marL="0" marR="0" lvl="0" indent="0" algn="l" rtl="0">
              <a:lnSpc>
                <a:spcPct val="150000"/>
              </a:lnSpc>
              <a:spcBef>
                <a:spcPts val="0"/>
              </a:spcBef>
              <a:spcAft>
                <a:spcPts val="0"/>
              </a:spcAft>
              <a:buNone/>
            </a:pPr>
            <a:endParaRPr sz="18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When applied to the validation data, this model demonstrates the highest accuracy, with a value of 0.828125. In order to validate the model's performance further, the data has been scaled using the features of this top-performing model.</a:t>
            </a:r>
            <a:endParaRPr/>
          </a:p>
          <a:p>
            <a:pPr marL="0" marR="0" lvl="0" indent="0" algn="l" rtl="0">
              <a:lnSpc>
                <a:spcPct val="150000"/>
              </a:lnSpc>
              <a:spcBef>
                <a:spcPts val="0"/>
              </a:spcBef>
              <a:spcAft>
                <a:spcPts val="0"/>
              </a:spcAft>
              <a:buNone/>
            </a:pPr>
            <a:endParaRPr sz="18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 This additional step ensures that the observed high accuracy is not merely due to chance, but rather indicates that the model is able to generalize effectively to previously unseen data. </a:t>
            </a:r>
            <a:endParaRPr/>
          </a:p>
          <a:p>
            <a:pPr marL="0" marR="0" lvl="0" indent="0" algn="l" rtl="0">
              <a:lnSpc>
                <a:spcPct val="150000"/>
              </a:lnSpc>
              <a:spcBef>
                <a:spcPts val="0"/>
              </a:spcBef>
              <a:spcAft>
                <a:spcPts val="0"/>
              </a:spcAft>
              <a:buNone/>
            </a:pPr>
            <a:endParaRPr sz="18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r>
              <a:rPr lang="en-IN" sz="1800">
                <a:solidFill>
                  <a:schemeClr val="lt1"/>
                </a:solidFill>
                <a:latin typeface="Calibri"/>
                <a:ea typeface="Calibri"/>
                <a:cs typeface="Calibri"/>
                <a:sym typeface="Calibri"/>
              </a:rPr>
              <a:t>By utilizing the features of the best model for data scaling, it provides additional evidence of the model's robustness and reliability in making accurate predictions beyond the training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1"/>
          <p:cNvSpPr txBox="1">
            <a:spLocks noGrp="1"/>
          </p:cNvSpPr>
          <p:nvPr>
            <p:ph type="title"/>
          </p:nvPr>
        </p:nvSpPr>
        <p:spPr>
          <a:xfrm>
            <a:off x="115748" y="173620"/>
            <a:ext cx="10759632" cy="156876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500"/>
              <a:buFont typeface="Corbel"/>
              <a:buNone/>
            </a:pPr>
            <a:r>
              <a:rPr lang="en-IN" sz="3500"/>
              <a:t>BEST MODEL- 1 HIDDEN LAYER AND 10 NEURONS</a:t>
            </a:r>
            <a:br>
              <a:rPr lang="en-IN" sz="3500"/>
            </a:br>
            <a:r>
              <a:rPr lang="en-IN" sz="3500"/>
              <a:t> (SCALED ) </a:t>
            </a:r>
            <a:endParaRPr/>
          </a:p>
        </p:txBody>
      </p:sp>
      <p:sp>
        <p:nvSpPr>
          <p:cNvPr id="350" name="Google Shape;350;p11"/>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11</a:t>
            </a:fld>
            <a:endParaRPr/>
          </a:p>
        </p:txBody>
      </p:sp>
      <p:sp>
        <p:nvSpPr>
          <p:cNvPr id="351" name="Google Shape;351;p11"/>
          <p:cNvSpPr txBox="1">
            <a:spLocks noGrp="1"/>
          </p:cNvSpPr>
          <p:nvPr>
            <p:ph type="body" idx="1"/>
          </p:nvPr>
        </p:nvSpPr>
        <p:spPr>
          <a:xfrm>
            <a:off x="808300" y="2103955"/>
            <a:ext cx="4053067" cy="30116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endParaRPr/>
          </a:p>
          <a:p>
            <a:pPr marL="0" lvl="0" indent="0" algn="l" rtl="0">
              <a:lnSpc>
                <a:spcPct val="90000"/>
              </a:lnSpc>
              <a:spcBef>
                <a:spcPts val="1000"/>
              </a:spcBef>
              <a:spcAft>
                <a:spcPts val="0"/>
              </a:spcAft>
              <a:buClr>
                <a:schemeClr val="lt1"/>
              </a:buClr>
              <a:buSzPts val="1800"/>
              <a:buNone/>
            </a:pPr>
            <a:r>
              <a:rPr lang="en-IN"/>
              <a:t>The features in this model include :</a:t>
            </a:r>
            <a:endParaRPr/>
          </a:p>
          <a:p>
            <a:pPr marL="0" lvl="0" indent="0" algn="l" rtl="0">
              <a:lnSpc>
                <a:spcPct val="90000"/>
              </a:lnSpc>
              <a:spcBef>
                <a:spcPts val="1000"/>
              </a:spcBef>
              <a:spcAft>
                <a:spcPts val="0"/>
              </a:spcAft>
              <a:buClr>
                <a:schemeClr val="lt1"/>
              </a:buClr>
              <a:buSzPts val="1800"/>
              <a:buNone/>
            </a:pPr>
            <a:endParaRPr/>
          </a:p>
          <a:p>
            <a:pPr marL="285750" lvl="0" indent="-285750" algn="l" rtl="0">
              <a:lnSpc>
                <a:spcPct val="90000"/>
              </a:lnSpc>
              <a:spcBef>
                <a:spcPts val="1000"/>
              </a:spcBef>
              <a:spcAft>
                <a:spcPts val="0"/>
              </a:spcAft>
              <a:buClr>
                <a:schemeClr val="lt1"/>
              </a:buClr>
              <a:buSzPts val="1800"/>
              <a:buFont typeface="Arial"/>
              <a:buChar char="•"/>
            </a:pPr>
            <a:r>
              <a:rPr lang="en-IN"/>
              <a:t>Economy</a:t>
            </a:r>
            <a:endParaRPr/>
          </a:p>
          <a:p>
            <a:pPr marL="285750" lvl="0" indent="-285750" algn="l" rtl="0">
              <a:lnSpc>
                <a:spcPct val="90000"/>
              </a:lnSpc>
              <a:spcBef>
                <a:spcPts val="1000"/>
              </a:spcBef>
              <a:spcAft>
                <a:spcPts val="0"/>
              </a:spcAft>
              <a:buClr>
                <a:schemeClr val="lt1"/>
              </a:buClr>
              <a:buSzPts val="1800"/>
              <a:buFont typeface="Arial"/>
              <a:buChar char="•"/>
            </a:pPr>
            <a:r>
              <a:rPr lang="en-IN"/>
              <a:t>GDP per Capita</a:t>
            </a:r>
            <a:endParaRPr/>
          </a:p>
          <a:p>
            <a:pPr marL="285750" lvl="0" indent="-285750" algn="l" rtl="0">
              <a:lnSpc>
                <a:spcPct val="90000"/>
              </a:lnSpc>
              <a:spcBef>
                <a:spcPts val="1000"/>
              </a:spcBef>
              <a:spcAft>
                <a:spcPts val="0"/>
              </a:spcAft>
              <a:buClr>
                <a:schemeClr val="lt1"/>
              </a:buClr>
              <a:buSzPts val="1800"/>
              <a:buFont typeface="Arial"/>
              <a:buChar char="•"/>
            </a:pPr>
            <a:r>
              <a:rPr lang="en-IN"/>
              <a:t>Family</a:t>
            </a:r>
            <a:endParaRPr/>
          </a:p>
          <a:p>
            <a:pPr marL="285750" lvl="0" indent="-285750" algn="l" rtl="0">
              <a:lnSpc>
                <a:spcPct val="90000"/>
              </a:lnSpc>
              <a:spcBef>
                <a:spcPts val="1000"/>
              </a:spcBef>
              <a:spcAft>
                <a:spcPts val="0"/>
              </a:spcAft>
              <a:buClr>
                <a:schemeClr val="lt1"/>
              </a:buClr>
              <a:buSzPts val="1800"/>
              <a:buFont typeface="Arial"/>
              <a:buChar char="•"/>
            </a:pPr>
            <a:r>
              <a:rPr lang="en-IN"/>
              <a:t>Freedom</a:t>
            </a:r>
            <a:endParaRPr/>
          </a:p>
          <a:p>
            <a:pPr marL="0" lvl="0" indent="0" algn="l" rtl="0">
              <a:lnSpc>
                <a:spcPct val="90000"/>
              </a:lnSpc>
              <a:spcBef>
                <a:spcPts val="1000"/>
              </a:spcBef>
              <a:spcAft>
                <a:spcPts val="0"/>
              </a:spcAft>
              <a:buClr>
                <a:schemeClr val="lt1"/>
              </a:buClr>
              <a:buSzPts val="1800"/>
              <a:buNone/>
            </a:pPr>
            <a:endParaRPr/>
          </a:p>
        </p:txBody>
      </p:sp>
      <p:pic>
        <p:nvPicPr>
          <p:cNvPr id="352" name="Google Shape;352;p11"/>
          <p:cNvPicPr preferRelativeResize="0"/>
          <p:nvPr/>
        </p:nvPicPr>
        <p:blipFill rotWithShape="1">
          <a:blip r:embed="rId3">
            <a:alphaModFix/>
          </a:blip>
          <a:srcRect/>
          <a:stretch/>
        </p:blipFill>
        <p:spPr>
          <a:xfrm>
            <a:off x="6490001" y="2280213"/>
            <a:ext cx="5362474" cy="30001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2"/>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GAINS PLOT FOR BEST MODEL</a:t>
            </a:r>
            <a:endParaRPr/>
          </a:p>
        </p:txBody>
      </p:sp>
      <p:sp>
        <p:nvSpPr>
          <p:cNvPr id="359" name="Google Shape;359;p12"/>
          <p:cNvSpPr txBox="1"/>
          <p:nvPr/>
        </p:nvSpPr>
        <p:spPr>
          <a:xfrm>
            <a:off x="486137" y="1225689"/>
            <a:ext cx="4780343" cy="535531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Calibri"/>
                <a:ea typeface="Calibri"/>
                <a:cs typeface="Calibri"/>
                <a:sym typeface="Calibri"/>
              </a:rPr>
              <a:t>The gains plot demonstrates a direct proportionality between the area enclosed by the dotted line (representing random sample selection) and the model curve. A larger area signifies superior model performance. </a:t>
            </a: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Calibri"/>
                <a:ea typeface="Calibri"/>
                <a:cs typeface="Calibri"/>
                <a:sym typeface="Calibri"/>
              </a:rPr>
              <a:t>This plot serves as a visual tool to effectively represent the predictive power of the model and enables straightforward comparison across multiple models. It aids in identifying the significant features that impact happiness prediction and also assesses how well our model performs relative to a random sample selection. </a:t>
            </a:r>
            <a:endParaRPr/>
          </a:p>
          <a:p>
            <a:pPr marL="285750" marR="0" lvl="0" indent="-171450" algn="l" rtl="0">
              <a:spcBef>
                <a:spcPts val="0"/>
              </a:spcBef>
              <a:spcAft>
                <a:spcPts val="0"/>
              </a:spcAft>
              <a:buClr>
                <a:schemeClr val="dk1"/>
              </a:buClr>
              <a:buSzPts val="1800"/>
              <a:buFont typeface="Arial"/>
              <a:buNone/>
            </a:pPr>
            <a:endParaRPr sz="18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Calibri"/>
                <a:ea typeface="Calibri"/>
                <a:cs typeface="Calibri"/>
                <a:sym typeface="Calibri"/>
              </a:rPr>
              <a:t>These insights are invaluable in gauging the accuracy and efficacy of our model in predicting happiness levels.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60" name="Google Shape;360;p12"/>
          <p:cNvPicPr preferRelativeResize="0"/>
          <p:nvPr/>
        </p:nvPicPr>
        <p:blipFill rotWithShape="1">
          <a:blip r:embed="rId3">
            <a:alphaModFix/>
          </a:blip>
          <a:srcRect/>
          <a:stretch/>
        </p:blipFill>
        <p:spPr>
          <a:xfrm>
            <a:off x="6567107" y="1658723"/>
            <a:ext cx="4780343" cy="35405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3"/>
          <p:cNvSpPr txBox="1">
            <a:spLocks noGrp="1"/>
          </p:cNvSpPr>
          <p:nvPr>
            <p:ph type="title"/>
          </p:nvPr>
        </p:nvSpPr>
        <p:spPr>
          <a:xfrm>
            <a:off x="831850" y="182563"/>
            <a:ext cx="10515600"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ROC CURVE FOR BEST MODEL</a:t>
            </a:r>
            <a:endParaRPr/>
          </a:p>
        </p:txBody>
      </p:sp>
      <p:sp>
        <p:nvSpPr>
          <p:cNvPr id="367" name="Google Shape;367;p13"/>
          <p:cNvSpPr txBox="1"/>
          <p:nvPr/>
        </p:nvSpPr>
        <p:spPr>
          <a:xfrm>
            <a:off x="479787" y="1582340"/>
            <a:ext cx="5609863"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Calibri"/>
                <a:ea typeface="Calibri"/>
                <a:cs typeface="Calibri"/>
                <a:sym typeface="Calibri"/>
              </a:rPr>
              <a:t>The AUROC (Area Under the Receiver Operating Characteristic) value of the curve is calculated to be 0.9084. This numerical metric represents the performance of the model in terms of its ability to correctly classify samples. A higher AUROC value, such as 0.9084, indicates better discriminatory power of the model in distinguishing between positive and negative samples. This value provides a quantitative measure of the model's performance and can be used to compare different models. In this case, a AUROC value of 0.9084 suggests that the model has a high level of accuracy and effectiveness in its classification task, further supporting its predictive power in the given context.</a:t>
            </a:r>
            <a:endParaRPr/>
          </a:p>
        </p:txBody>
      </p:sp>
      <p:pic>
        <p:nvPicPr>
          <p:cNvPr id="368" name="Google Shape;368;p13"/>
          <p:cNvPicPr preferRelativeResize="0"/>
          <p:nvPr/>
        </p:nvPicPr>
        <p:blipFill rotWithShape="1">
          <a:blip r:embed="rId3">
            <a:alphaModFix/>
          </a:blip>
          <a:srcRect/>
          <a:stretch/>
        </p:blipFill>
        <p:spPr>
          <a:xfrm>
            <a:off x="6539695" y="1718841"/>
            <a:ext cx="5166167" cy="30878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4"/>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CONCLUSION</a:t>
            </a:r>
            <a:endParaRPr/>
          </a:p>
        </p:txBody>
      </p:sp>
      <p:sp>
        <p:nvSpPr>
          <p:cNvPr id="375" name="Google Shape;375;p14"/>
          <p:cNvSpPr txBox="1">
            <a:spLocks noGrp="1"/>
          </p:cNvSpPr>
          <p:nvPr>
            <p:ph type="body" idx="1"/>
          </p:nvPr>
        </p:nvSpPr>
        <p:spPr>
          <a:xfrm>
            <a:off x="6206400" y="1730187"/>
            <a:ext cx="5712884" cy="4725551"/>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lt1"/>
              </a:buClr>
              <a:buSzPts val="1800"/>
              <a:buFont typeface="Arial"/>
              <a:buChar char="•"/>
            </a:pPr>
            <a:r>
              <a:rPr lang="en-IN" sz="1800"/>
              <a:t>After thorough analysis of all the models, it can be concluded that the neural network model with features Economy, GDP per Capita, Family, and Freedom, and 1 hidden layer with 10 neurons, performs the best. </a:t>
            </a:r>
            <a:endParaRPr/>
          </a:p>
          <a:p>
            <a:pPr marL="285750" lvl="0" indent="-171450" algn="l" rtl="0">
              <a:lnSpc>
                <a:spcPct val="100000"/>
              </a:lnSpc>
              <a:spcBef>
                <a:spcPts val="1000"/>
              </a:spcBef>
              <a:spcAft>
                <a:spcPts val="0"/>
              </a:spcAft>
              <a:buClr>
                <a:schemeClr val="lt1"/>
              </a:buClr>
              <a:buSzPts val="1800"/>
              <a:buFont typeface="Arial"/>
              <a:buNone/>
            </a:pPr>
            <a:endParaRPr sz="1800"/>
          </a:p>
          <a:p>
            <a:pPr marL="285750" lvl="0" indent="-285750" algn="l" rtl="0">
              <a:lnSpc>
                <a:spcPct val="100000"/>
              </a:lnSpc>
              <a:spcBef>
                <a:spcPts val="1000"/>
              </a:spcBef>
              <a:spcAft>
                <a:spcPts val="0"/>
              </a:spcAft>
              <a:buClr>
                <a:schemeClr val="lt1"/>
              </a:buClr>
              <a:buSzPts val="1800"/>
              <a:buFont typeface="Arial"/>
              <a:buChar char="•"/>
            </a:pPr>
            <a:r>
              <a:rPr lang="en-IN" sz="1800"/>
              <a:t>This model achieves an accuracy of 0.703125, sensitivity of 0.6667, and specificity of 0.7353 based on the evaluation results. Notably, the standardization of the data does not impact the accuracy of the validation data, indicating the model's robustness to changes in feature scale. </a:t>
            </a:r>
            <a:endParaRPr/>
          </a:p>
          <a:p>
            <a:pPr marL="285750" lvl="0" indent="-171450" algn="l" rtl="0">
              <a:lnSpc>
                <a:spcPct val="100000"/>
              </a:lnSpc>
              <a:spcBef>
                <a:spcPts val="1000"/>
              </a:spcBef>
              <a:spcAft>
                <a:spcPts val="0"/>
              </a:spcAft>
              <a:buClr>
                <a:schemeClr val="lt1"/>
              </a:buClr>
              <a:buSzPts val="1800"/>
              <a:buFont typeface="Arial"/>
              <a:buNone/>
            </a:pPr>
            <a:endParaRPr sz="1800"/>
          </a:p>
          <a:p>
            <a:pPr marL="285750" lvl="0" indent="-285750" algn="l" rtl="0">
              <a:lnSpc>
                <a:spcPct val="100000"/>
              </a:lnSpc>
              <a:spcBef>
                <a:spcPts val="1000"/>
              </a:spcBef>
              <a:spcAft>
                <a:spcPts val="0"/>
              </a:spcAft>
              <a:buClr>
                <a:schemeClr val="lt1"/>
              </a:buClr>
              <a:buSzPts val="1800"/>
              <a:buFont typeface="Arial"/>
              <a:buChar char="•"/>
            </a:pPr>
            <a:r>
              <a:rPr lang="en-IN" sz="1800"/>
              <a:t>This suggests that the model is likely to exhibit good performance on unseen data and can be relied upon for practical use.</a:t>
            </a:r>
            <a:endParaRPr/>
          </a:p>
        </p:txBody>
      </p:sp>
      <p:pic>
        <p:nvPicPr>
          <p:cNvPr id="376" name="Google Shape;376;p14"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377" name="Google Shape;377;p1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5" descr="cityscape"/>
          <p:cNvPicPr preferRelativeResize="0">
            <a:picLocks noGrp="1"/>
          </p:cNvPicPr>
          <p:nvPr>
            <p:ph type="pic" idx="2"/>
          </p:nvPr>
        </p:nvPicPr>
        <p:blipFill rotWithShape="1">
          <a:blip r:embed="rId3">
            <a:alphaModFix/>
          </a:blip>
          <a:srcRect t="39" b="38"/>
          <a:stretch/>
        </p:blipFill>
        <p:spPr>
          <a:xfrm>
            <a:off x="710812" y="728545"/>
            <a:ext cx="5305661" cy="5305661"/>
          </a:xfrm>
          <a:prstGeom prst="ellipse">
            <a:avLst/>
          </a:prstGeom>
          <a:solidFill>
            <a:schemeClr val="lt2"/>
          </a:solidFill>
          <a:ln>
            <a:noFill/>
          </a:ln>
        </p:spPr>
      </p:pic>
      <p:sp>
        <p:nvSpPr>
          <p:cNvPr id="384" name="Google Shape;384;p15"/>
          <p:cNvSpPr txBox="1">
            <a:spLocks noGrp="1"/>
          </p:cNvSpPr>
          <p:nvPr>
            <p:ph type="title"/>
          </p:nvPr>
        </p:nvSpPr>
        <p:spPr>
          <a:xfrm>
            <a:off x="6469777" y="3158641"/>
            <a:ext cx="5722223" cy="9218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Corbel"/>
              <a:buNone/>
            </a:pPr>
            <a:r>
              <a:rPr lang="en-IN"/>
              <a:t>THANK YOU!</a:t>
            </a:r>
            <a:endParaRPr/>
          </a:p>
        </p:txBody>
      </p:sp>
      <p:sp>
        <p:nvSpPr>
          <p:cNvPr id="385" name="Google Shape;385;p15"/>
          <p:cNvSpPr/>
          <p:nvPr/>
        </p:nvSpPr>
        <p:spPr>
          <a:xfrm>
            <a:off x="6175529" y="4400643"/>
            <a:ext cx="1846729" cy="1085757"/>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15"/>
          <p:cNvSpPr/>
          <p:nvPr/>
        </p:nvSpPr>
        <p:spPr>
          <a:xfrm>
            <a:off x="9995647" y="384455"/>
            <a:ext cx="1846729" cy="753035"/>
          </a:xfrm>
          <a:prstGeom prst="rect">
            <a:avLst/>
          </a:prstGeom>
          <a:solidFill>
            <a:schemeClr val="accent1"/>
          </a:solidFill>
          <a:ln w="12700" cap="flat" cmpd="sng">
            <a:solidFill>
              <a:srgbClr val="0055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
          <p:cNvSpPr txBox="1">
            <a:spLocks noGrp="1"/>
          </p:cNvSpPr>
          <p:nvPr>
            <p:ph type="title"/>
          </p:nvPr>
        </p:nvSpPr>
        <p:spPr>
          <a:xfrm>
            <a:off x="6856132" y="523222"/>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ABSTRACT</a:t>
            </a:r>
            <a:endParaRPr/>
          </a:p>
        </p:txBody>
      </p:sp>
      <p:sp>
        <p:nvSpPr>
          <p:cNvPr id="256" name="Google Shape;256;p2"/>
          <p:cNvSpPr txBox="1">
            <a:spLocks noGrp="1"/>
          </p:cNvSpPr>
          <p:nvPr>
            <p:ph type="body" idx="1"/>
          </p:nvPr>
        </p:nvSpPr>
        <p:spPr>
          <a:xfrm>
            <a:off x="6206400" y="1730188"/>
            <a:ext cx="5985600" cy="40669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The World Happiness Report 2015 dataset contains data on the happiness levels of people in 159 countries around the world. It includes information on a variety of factors that are thought to contribute to happiness, such as economic factors (GDP per capita), social factors (family, health, and freedom), and trust in government. The data also includes a happiness score and a happiness rank for each country. The happiness score and happiness rank are based on a poll in which people were asked to rate their overall happiness on a scale of 0 to 10. The economy, family, health, freedom, trust, and generosity columns contain various measures of those factors. Overall, the World Happiness Report 2015 dataset provides valuable insights into the factors that contribute to happiness and well-being at the national level, and can be used by researchers, policymakers, and others to better understand and promote happiness around the world.</a:t>
            </a:r>
            <a:endParaRPr/>
          </a:p>
        </p:txBody>
      </p:sp>
      <p:pic>
        <p:nvPicPr>
          <p:cNvPr id="257" name="Google Shape;257;p2" descr="city skyline"/>
          <p:cNvPicPr preferRelativeResize="0">
            <a:picLocks noGrp="1"/>
          </p:cNvPicPr>
          <p:nvPr>
            <p:ph type="pic" idx="2"/>
          </p:nvPr>
        </p:nvPicPr>
        <p:blipFill rotWithShape="1">
          <a:blip r:embed="rId3">
            <a:alphaModFix/>
          </a:blip>
          <a:srcRect/>
          <a:stretch/>
        </p:blipFill>
        <p:spPr>
          <a:xfrm>
            <a:off x="0" y="2270375"/>
            <a:ext cx="6206400" cy="4587625"/>
          </a:xfrm>
          <a:prstGeom prst="rect">
            <a:avLst/>
          </a:prstGeom>
          <a:solidFill>
            <a:schemeClr val="lt2"/>
          </a:solidFill>
          <a:ln>
            <a:noFill/>
          </a:ln>
        </p:spPr>
      </p:pic>
      <p:sp>
        <p:nvSpPr>
          <p:cNvPr id="258" name="Google Shape;258;p2"/>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
          <p:cNvSpPr txBox="1">
            <a:spLocks noGrp="1"/>
          </p:cNvSpPr>
          <p:nvPr>
            <p:ph type="title"/>
          </p:nvPr>
        </p:nvSpPr>
        <p:spPr>
          <a:xfrm>
            <a:off x="8568391" y="0"/>
            <a:ext cx="3623609" cy="94018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DATA</a:t>
            </a:r>
            <a:endParaRPr/>
          </a:p>
        </p:txBody>
      </p:sp>
      <p:sp>
        <p:nvSpPr>
          <p:cNvPr id="265" name="Google Shape;265;p3"/>
          <p:cNvSpPr txBox="1">
            <a:spLocks noGrp="1"/>
          </p:cNvSpPr>
          <p:nvPr>
            <p:ph type="body" idx="1"/>
          </p:nvPr>
        </p:nvSpPr>
        <p:spPr>
          <a:xfrm>
            <a:off x="468989" y="914400"/>
            <a:ext cx="5985600" cy="3576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800"/>
              <a:buNone/>
            </a:pPr>
            <a:r>
              <a:rPr lang="en-IN"/>
              <a:t>.</a:t>
            </a:r>
            <a:endParaRPr/>
          </a:p>
        </p:txBody>
      </p:sp>
      <p:pic>
        <p:nvPicPr>
          <p:cNvPr id="266" name="Google Shape;266;p3" descr="city skyline"/>
          <p:cNvPicPr preferRelativeResize="0">
            <a:picLocks noGrp="1"/>
          </p:cNvPicPr>
          <p:nvPr>
            <p:ph type="pic" idx="2"/>
          </p:nvPr>
        </p:nvPicPr>
        <p:blipFill rotWithShape="1">
          <a:blip r:embed="rId3">
            <a:alphaModFix/>
          </a:blip>
          <a:srcRect/>
          <a:stretch/>
        </p:blipFill>
        <p:spPr>
          <a:xfrm>
            <a:off x="0" y="2087812"/>
            <a:ext cx="6206400" cy="4587625"/>
          </a:xfrm>
          <a:prstGeom prst="rect">
            <a:avLst/>
          </a:prstGeom>
          <a:solidFill>
            <a:schemeClr val="lt2"/>
          </a:solidFill>
          <a:ln>
            <a:noFill/>
          </a:ln>
        </p:spPr>
      </p:pic>
      <p:sp>
        <p:nvSpPr>
          <p:cNvPr id="267" name="Google Shape;267;p3"/>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3</a:t>
            </a:fld>
            <a:endParaRPr/>
          </a:p>
        </p:txBody>
      </p:sp>
      <p:graphicFrame>
        <p:nvGraphicFramePr>
          <p:cNvPr id="268" name="Google Shape;268;p3"/>
          <p:cNvGraphicFramePr/>
          <p:nvPr/>
        </p:nvGraphicFramePr>
        <p:xfrm>
          <a:off x="6454589" y="2702840"/>
          <a:ext cx="3000000" cy="3000000"/>
        </p:xfrm>
        <a:graphic>
          <a:graphicData uri="http://schemas.openxmlformats.org/drawingml/2006/table">
            <a:tbl>
              <a:tblPr firstRow="1" firstCol="1" bandRow="1">
                <a:noFill/>
                <a:tableStyleId>{55A9B7D2-D3AF-44C8-8804-9C5BD46E5FE7}</a:tableStyleId>
              </a:tblPr>
              <a:tblGrid>
                <a:gridCol w="2652725">
                  <a:extLst>
                    <a:ext uri="{9D8B030D-6E8A-4147-A177-3AD203B41FA5}">
                      <a16:colId xmlns:a16="http://schemas.microsoft.com/office/drawing/2014/main" val="20000"/>
                    </a:ext>
                  </a:extLst>
                </a:gridCol>
                <a:gridCol w="2652725">
                  <a:extLst>
                    <a:ext uri="{9D8B030D-6E8A-4147-A177-3AD203B41FA5}">
                      <a16:colId xmlns:a16="http://schemas.microsoft.com/office/drawing/2014/main" val="20001"/>
                    </a:ext>
                  </a:extLst>
                </a:gridCol>
              </a:tblGrid>
              <a:tr h="152400">
                <a:tc>
                  <a:txBody>
                    <a:bodyPr/>
                    <a:lstStyle/>
                    <a:p>
                      <a:pPr marL="0" marR="0" lvl="0" indent="0" algn="ctr" rtl="0">
                        <a:lnSpc>
                          <a:spcPct val="200000"/>
                        </a:lnSpc>
                        <a:spcBef>
                          <a:spcPts val="0"/>
                        </a:spcBef>
                        <a:spcAft>
                          <a:spcPts val="0"/>
                        </a:spcAft>
                        <a:buNone/>
                      </a:pPr>
                      <a:r>
                        <a:rPr lang="en-IN" sz="1200" u="none" strike="noStrike" cap="none"/>
                        <a:t>Column Name</a:t>
                      </a:r>
                      <a:endParaRPr sz="1100" u="none" strike="noStrike" cap="none">
                        <a:solidFill>
                          <a:srgbClr val="000000"/>
                        </a:solidFill>
                        <a:latin typeface="Arial"/>
                        <a:ea typeface="Arial"/>
                        <a:cs typeface="Arial"/>
                        <a:sym typeface="Arial"/>
                      </a:endParaRPr>
                    </a:p>
                  </a:txBody>
                  <a:tcPr marL="9525" marR="9525" marT="9525" marB="9525" anchor="b"/>
                </a:tc>
                <a:tc>
                  <a:txBody>
                    <a:bodyPr/>
                    <a:lstStyle/>
                    <a:p>
                      <a:pPr marL="0" marR="0" lvl="0" indent="0" algn="ctr" rtl="0">
                        <a:lnSpc>
                          <a:spcPct val="200000"/>
                        </a:lnSpc>
                        <a:spcBef>
                          <a:spcPts val="0"/>
                        </a:spcBef>
                        <a:spcAft>
                          <a:spcPts val="0"/>
                        </a:spcAft>
                        <a:buNone/>
                      </a:pPr>
                      <a:r>
                        <a:rPr lang="en-IN" sz="1200" u="none" strike="noStrike" cap="none"/>
                        <a:t>Description</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0"/>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Country or Region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Name of the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1"/>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Happiness Score</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A composite score of overall well-being</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2"/>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Economy (GDP per Capita)</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economic production of a country</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3"/>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Family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social support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4"/>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Health (Life Expectancy)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the health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5"/>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Freedom</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freedom to make life choices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6"/>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Generosity</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generosity of citizens</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7"/>
                  </a:ext>
                </a:extLst>
              </a:tr>
              <a:tr h="152400">
                <a:tc>
                  <a:txBody>
                    <a:bodyPr/>
                    <a:lstStyle/>
                    <a:p>
                      <a:pPr marL="0" marR="0" lvl="0" indent="0" algn="l" rtl="0">
                        <a:lnSpc>
                          <a:spcPct val="200000"/>
                        </a:lnSpc>
                        <a:spcBef>
                          <a:spcPts val="0"/>
                        </a:spcBef>
                        <a:spcAft>
                          <a:spcPts val="0"/>
                        </a:spcAft>
                        <a:buNone/>
                      </a:pPr>
                      <a:r>
                        <a:rPr lang="en-IN" sz="1200" b="0" u="none" strike="noStrike" cap="none">
                          <a:solidFill>
                            <a:schemeClr val="dk1"/>
                          </a:solidFill>
                        </a:rPr>
                        <a:t>Trust (Government Corruption)</a:t>
                      </a:r>
                      <a:endParaRPr sz="1100" b="0" u="none" strike="noStrike" cap="none">
                        <a:solidFill>
                          <a:schemeClr val="dk1"/>
                        </a:solidFill>
                        <a:latin typeface="Arial"/>
                        <a:ea typeface="Arial"/>
                        <a:cs typeface="Arial"/>
                        <a:sym typeface="Arial"/>
                      </a:endParaRPr>
                    </a:p>
                  </a:txBody>
                  <a:tcPr marL="9525" marR="9525" marT="9525" marB="9525" anchor="b"/>
                </a:tc>
                <a:tc>
                  <a:txBody>
                    <a:bodyPr/>
                    <a:lstStyle/>
                    <a:p>
                      <a:pPr marL="0" marR="0" lvl="0" indent="0" algn="l" rtl="0">
                        <a:lnSpc>
                          <a:spcPct val="200000"/>
                        </a:lnSpc>
                        <a:spcBef>
                          <a:spcPts val="0"/>
                        </a:spcBef>
                        <a:spcAft>
                          <a:spcPts val="0"/>
                        </a:spcAft>
                        <a:buNone/>
                      </a:pPr>
                      <a:r>
                        <a:rPr lang="en-IN" sz="1200" u="none" strike="noStrike" cap="none"/>
                        <a:t>Measure of trust in government</a:t>
                      </a:r>
                      <a:endParaRPr sz="1100" u="none" strike="noStrike" cap="none">
                        <a:solidFill>
                          <a:srgbClr val="000000"/>
                        </a:solidFill>
                        <a:latin typeface="Arial"/>
                        <a:ea typeface="Arial"/>
                        <a:cs typeface="Arial"/>
                        <a:sym typeface="Arial"/>
                      </a:endParaRPr>
                    </a:p>
                  </a:txBody>
                  <a:tcPr marL="9525" marR="9525" marT="9525" marB="9525" anchor="b"/>
                </a:tc>
                <a:extLst>
                  <a:ext uri="{0D108BD9-81ED-4DB2-BD59-A6C34878D82A}">
                    <a16:rowId xmlns:a16="http://schemas.microsoft.com/office/drawing/2014/main" val="10008"/>
                  </a:ext>
                </a:extLst>
              </a:tr>
            </a:tbl>
          </a:graphicData>
        </a:graphic>
      </p:graphicFrame>
      <p:sp>
        <p:nvSpPr>
          <p:cNvPr id="269" name="Google Shape;269;p3"/>
          <p:cNvSpPr txBox="1"/>
          <p:nvPr/>
        </p:nvSpPr>
        <p:spPr>
          <a:xfrm>
            <a:off x="6096000" y="1093212"/>
            <a:ext cx="543261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dataset can be found on Kaggle and it contains data on happiness levels of people in 159 countries around the world. The data is collected in the year 2015 and it includes information on a variety of factors that are thought to contribute to happiness, such as:</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1 HIDDEN LAYER AND 2 NEURONS</a:t>
            </a:r>
            <a:endParaRPr/>
          </a:p>
        </p:txBody>
      </p:sp>
      <p:sp>
        <p:nvSpPr>
          <p:cNvPr id="276" name="Google Shape;276;p4"/>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4</a:t>
            </a:fld>
            <a:endParaRPr/>
          </a:p>
        </p:txBody>
      </p:sp>
      <p:sp>
        <p:nvSpPr>
          <p:cNvPr id="277" name="Google Shape;277;p4"/>
          <p:cNvSpPr txBox="1">
            <a:spLocks noGrp="1"/>
          </p:cNvSpPr>
          <p:nvPr>
            <p:ph type="body" idx="1"/>
          </p:nvPr>
        </p:nvSpPr>
        <p:spPr>
          <a:xfrm>
            <a:off x="166203" y="2275951"/>
            <a:ext cx="5689160" cy="2306097"/>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800"/>
              <a:buFont typeface="Arial"/>
              <a:buChar char="•"/>
            </a:pPr>
            <a:r>
              <a:rPr lang="en-IN"/>
              <a:t>The first model that is being constructed is a neural network with one hidden layer containing two neurons. </a:t>
            </a:r>
            <a:endParaRPr/>
          </a:p>
          <a:p>
            <a:pPr marL="285750" lvl="0" indent="-171450" algn="l" rtl="0">
              <a:lnSpc>
                <a:spcPct val="90000"/>
              </a:lnSpc>
              <a:spcBef>
                <a:spcPts val="1000"/>
              </a:spcBef>
              <a:spcAft>
                <a:spcPts val="0"/>
              </a:spcAft>
              <a:buClr>
                <a:schemeClr val="lt1"/>
              </a:buClr>
              <a:buSzPts val="1800"/>
              <a:buFont typeface="Arial"/>
              <a:buNone/>
            </a:pPr>
            <a:endParaRPr/>
          </a:p>
          <a:p>
            <a:pPr marL="285750" lvl="0" indent="-285750" algn="l" rtl="0">
              <a:lnSpc>
                <a:spcPct val="90000"/>
              </a:lnSpc>
              <a:spcBef>
                <a:spcPts val="1000"/>
              </a:spcBef>
              <a:spcAft>
                <a:spcPts val="0"/>
              </a:spcAft>
              <a:buClr>
                <a:schemeClr val="lt1"/>
              </a:buClr>
              <a:buSzPts val="1800"/>
              <a:buFont typeface="Arial"/>
              <a:buChar char="•"/>
            </a:pPr>
            <a:r>
              <a:rPr lang="en-IN"/>
              <a:t>The features used for this model will include Economy, GDP per Capita, Family, and Freedom</a:t>
            </a:r>
            <a:endParaRPr/>
          </a:p>
        </p:txBody>
      </p:sp>
      <p:pic>
        <p:nvPicPr>
          <p:cNvPr id="278" name="Google Shape;278;p4"/>
          <p:cNvPicPr preferRelativeResize="0"/>
          <p:nvPr/>
        </p:nvPicPr>
        <p:blipFill rotWithShape="1">
          <a:blip r:embed="rId3">
            <a:alphaModFix/>
          </a:blip>
          <a:srcRect/>
          <a:stretch/>
        </p:blipFill>
        <p:spPr>
          <a:xfrm>
            <a:off x="7089092" y="2275950"/>
            <a:ext cx="4421834" cy="23060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MODEL-1</a:t>
            </a:r>
            <a:endParaRPr sz="3000"/>
          </a:p>
        </p:txBody>
      </p:sp>
      <p:sp>
        <p:nvSpPr>
          <p:cNvPr id="285" name="Google Shape;285;p5"/>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5</a:t>
            </a:fld>
            <a:endParaRPr/>
          </a:p>
        </p:txBody>
      </p:sp>
      <p:graphicFrame>
        <p:nvGraphicFramePr>
          <p:cNvPr id="286" name="Google Shape;286;p5"/>
          <p:cNvGraphicFramePr/>
          <p:nvPr/>
        </p:nvGraphicFramePr>
        <p:xfrm>
          <a:off x="898358" y="1925054"/>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46</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5</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40</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287" name="Google Shape;287;p5"/>
          <p:cNvGraphicFramePr/>
          <p:nvPr/>
        </p:nvGraphicFramePr>
        <p:xfrm>
          <a:off x="898358" y="4552155"/>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28</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6</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7</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23</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288" name="Google Shape;288;p5"/>
          <p:cNvSpPr txBox="1"/>
          <p:nvPr/>
        </p:nvSpPr>
        <p:spPr>
          <a:xfrm>
            <a:off x="770021" y="1489052"/>
            <a:ext cx="6418937"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model-1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89" name="Google Shape;289;p5"/>
          <p:cNvSpPr txBox="1"/>
          <p:nvPr/>
        </p:nvSpPr>
        <p:spPr>
          <a:xfrm>
            <a:off x="770021" y="3230914"/>
            <a:ext cx="359726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79.6875%.</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0" name="Google Shape;290;p5"/>
          <p:cNvSpPr txBox="1"/>
          <p:nvPr/>
        </p:nvSpPr>
        <p:spPr>
          <a:xfrm>
            <a:off x="770021" y="4096911"/>
            <a:ext cx="6778266"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model-1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291" name="Google Shape;291;p5"/>
          <p:cNvSpPr txBox="1"/>
          <p:nvPr/>
        </p:nvSpPr>
        <p:spPr>
          <a:xfrm>
            <a:off x="898358" y="5945348"/>
            <a:ext cx="3541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91.48936%.</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6"/>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1 HIDDEN LAYER AND 5 NEURONS</a:t>
            </a:r>
            <a:endParaRPr/>
          </a:p>
        </p:txBody>
      </p:sp>
      <p:sp>
        <p:nvSpPr>
          <p:cNvPr id="298" name="Google Shape;298;p6"/>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6</a:t>
            </a:fld>
            <a:endParaRPr/>
          </a:p>
        </p:txBody>
      </p:sp>
      <p:sp>
        <p:nvSpPr>
          <p:cNvPr id="299" name="Google Shape;299;p6"/>
          <p:cNvSpPr txBox="1">
            <a:spLocks noGrp="1"/>
          </p:cNvSpPr>
          <p:nvPr>
            <p:ph type="body" idx="1"/>
          </p:nvPr>
        </p:nvSpPr>
        <p:spPr>
          <a:xfrm>
            <a:off x="166203" y="2275951"/>
            <a:ext cx="5689160" cy="2306097"/>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800"/>
              <a:buFont typeface="Arial"/>
              <a:buChar char="•"/>
            </a:pPr>
            <a:r>
              <a:rPr lang="en-IN"/>
              <a:t>The Second model that is being constructed is a neural network with one hidden layer containing five neurons. </a:t>
            </a:r>
            <a:endParaRPr/>
          </a:p>
          <a:p>
            <a:pPr marL="285750" lvl="0" indent="-171450" algn="l" rtl="0">
              <a:lnSpc>
                <a:spcPct val="90000"/>
              </a:lnSpc>
              <a:spcBef>
                <a:spcPts val="1000"/>
              </a:spcBef>
              <a:spcAft>
                <a:spcPts val="0"/>
              </a:spcAft>
              <a:buClr>
                <a:schemeClr val="lt1"/>
              </a:buClr>
              <a:buSzPts val="1800"/>
              <a:buFont typeface="Arial"/>
              <a:buNone/>
            </a:pPr>
            <a:endParaRPr/>
          </a:p>
          <a:p>
            <a:pPr marL="285750" lvl="0" indent="-285750" algn="l" rtl="0">
              <a:lnSpc>
                <a:spcPct val="90000"/>
              </a:lnSpc>
              <a:spcBef>
                <a:spcPts val="1000"/>
              </a:spcBef>
              <a:spcAft>
                <a:spcPts val="0"/>
              </a:spcAft>
              <a:buClr>
                <a:schemeClr val="lt1"/>
              </a:buClr>
              <a:buSzPts val="1800"/>
              <a:buFont typeface="Arial"/>
              <a:buChar char="•"/>
            </a:pPr>
            <a:r>
              <a:rPr lang="en-IN"/>
              <a:t>The features used for this model will include Economy, GDP per Capita, Family, and Freedom.</a:t>
            </a:r>
            <a:endParaRPr/>
          </a:p>
        </p:txBody>
      </p:sp>
      <p:pic>
        <p:nvPicPr>
          <p:cNvPr id="300" name="Google Shape;300;p6"/>
          <p:cNvPicPr preferRelativeResize="0"/>
          <p:nvPr/>
        </p:nvPicPr>
        <p:blipFill rotWithShape="1">
          <a:blip r:embed="rId3">
            <a:alphaModFix/>
          </a:blip>
          <a:srcRect/>
          <a:stretch/>
        </p:blipFill>
        <p:spPr>
          <a:xfrm>
            <a:off x="6912681" y="1875099"/>
            <a:ext cx="4745475" cy="30557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7"/>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MODEL-2</a:t>
            </a:r>
            <a:endParaRPr sz="3000"/>
          </a:p>
        </p:txBody>
      </p:sp>
      <p:sp>
        <p:nvSpPr>
          <p:cNvPr id="307" name="Google Shape;307;p7"/>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7</a:t>
            </a:fld>
            <a:endParaRPr/>
          </a:p>
        </p:txBody>
      </p:sp>
      <p:graphicFrame>
        <p:nvGraphicFramePr>
          <p:cNvPr id="308" name="Google Shape;308;p7"/>
          <p:cNvGraphicFramePr/>
          <p:nvPr/>
        </p:nvGraphicFramePr>
        <p:xfrm>
          <a:off x="898358" y="1925054"/>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46</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5</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42</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09" name="Google Shape;309;p7"/>
          <p:cNvGraphicFramePr/>
          <p:nvPr/>
        </p:nvGraphicFramePr>
        <p:xfrm>
          <a:off x="898358" y="4552155"/>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25</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7</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20</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22</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10" name="Google Shape;310;p7"/>
          <p:cNvSpPr txBox="1"/>
          <p:nvPr/>
        </p:nvSpPr>
        <p:spPr>
          <a:xfrm>
            <a:off x="770021" y="1489052"/>
            <a:ext cx="6418937"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model-2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1" name="Google Shape;311;p7"/>
          <p:cNvSpPr txBox="1"/>
          <p:nvPr/>
        </p:nvSpPr>
        <p:spPr>
          <a:xfrm>
            <a:off x="770021" y="3230914"/>
            <a:ext cx="3350404"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93.62%.</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2" name="Google Shape;312;p7"/>
          <p:cNvSpPr txBox="1"/>
          <p:nvPr/>
        </p:nvSpPr>
        <p:spPr>
          <a:xfrm>
            <a:off x="770021" y="4096911"/>
            <a:ext cx="6469528"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model-2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13" name="Google Shape;313;p7"/>
          <p:cNvSpPr txBox="1"/>
          <p:nvPr/>
        </p:nvSpPr>
        <p:spPr>
          <a:xfrm>
            <a:off x="898358" y="5945348"/>
            <a:ext cx="34243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73.4375%.</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8"/>
          <p:cNvSpPr txBox="1">
            <a:spLocks noGrp="1"/>
          </p:cNvSpPr>
          <p:nvPr>
            <p:ph type="title"/>
          </p:nvPr>
        </p:nvSpPr>
        <p:spPr>
          <a:xfrm>
            <a:off x="1143000" y="446418"/>
            <a:ext cx="9906000" cy="65936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Corbel"/>
              <a:buNone/>
            </a:pPr>
            <a:r>
              <a:rPr lang="en-IN"/>
              <a:t>1 HIDDEN LAYER AND 10 NEURONS</a:t>
            </a:r>
            <a:endParaRPr/>
          </a:p>
        </p:txBody>
      </p:sp>
      <p:sp>
        <p:nvSpPr>
          <p:cNvPr id="320" name="Google Shape;320;p8"/>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8</a:t>
            </a:fld>
            <a:endParaRPr/>
          </a:p>
        </p:txBody>
      </p:sp>
      <p:sp>
        <p:nvSpPr>
          <p:cNvPr id="321" name="Google Shape;321;p8"/>
          <p:cNvSpPr txBox="1">
            <a:spLocks noGrp="1"/>
          </p:cNvSpPr>
          <p:nvPr>
            <p:ph type="body" idx="1"/>
          </p:nvPr>
        </p:nvSpPr>
        <p:spPr>
          <a:xfrm>
            <a:off x="166203" y="2275951"/>
            <a:ext cx="5689160" cy="2306097"/>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lt1"/>
              </a:buClr>
              <a:buSzPts val="1800"/>
              <a:buFont typeface="Arial"/>
              <a:buChar char="•"/>
            </a:pPr>
            <a:r>
              <a:rPr lang="en-IN"/>
              <a:t>The Third model that is being constructed is a neural network with one hidden layer containing ten neurons. </a:t>
            </a:r>
            <a:endParaRPr/>
          </a:p>
          <a:p>
            <a:pPr marL="285750" lvl="0" indent="-171450" algn="l" rtl="0">
              <a:lnSpc>
                <a:spcPct val="90000"/>
              </a:lnSpc>
              <a:spcBef>
                <a:spcPts val="1000"/>
              </a:spcBef>
              <a:spcAft>
                <a:spcPts val="0"/>
              </a:spcAft>
              <a:buClr>
                <a:schemeClr val="lt1"/>
              </a:buClr>
              <a:buSzPts val="1800"/>
              <a:buFont typeface="Arial"/>
              <a:buNone/>
            </a:pPr>
            <a:endParaRPr/>
          </a:p>
          <a:p>
            <a:pPr marL="285750" lvl="0" indent="-285750" algn="l" rtl="0">
              <a:lnSpc>
                <a:spcPct val="90000"/>
              </a:lnSpc>
              <a:spcBef>
                <a:spcPts val="1000"/>
              </a:spcBef>
              <a:spcAft>
                <a:spcPts val="0"/>
              </a:spcAft>
              <a:buClr>
                <a:schemeClr val="lt1"/>
              </a:buClr>
              <a:buSzPts val="1800"/>
              <a:buFont typeface="Arial"/>
              <a:buChar char="•"/>
            </a:pPr>
            <a:r>
              <a:rPr lang="en-IN"/>
              <a:t>The features used for this model include Economy, GDP per Capita, Family, and Freedom</a:t>
            </a:r>
            <a:endParaRPr/>
          </a:p>
        </p:txBody>
      </p:sp>
      <p:pic>
        <p:nvPicPr>
          <p:cNvPr id="322" name="Google Shape;322;p8"/>
          <p:cNvPicPr preferRelativeResize="0"/>
          <p:nvPr/>
        </p:nvPicPr>
        <p:blipFill rotWithShape="1">
          <a:blip r:embed="rId3">
            <a:alphaModFix/>
          </a:blip>
          <a:srcRect/>
          <a:stretch/>
        </p:blipFill>
        <p:spPr>
          <a:xfrm>
            <a:off x="6771315" y="1791182"/>
            <a:ext cx="4886841" cy="32756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1044388" y="411604"/>
            <a:ext cx="10103224" cy="70665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000"/>
              <a:buFont typeface="Corbel"/>
              <a:buNone/>
            </a:pPr>
            <a:r>
              <a:rPr lang="en-IN" sz="3000"/>
              <a:t>CONFUSION MATRIX OF MODEL-3</a:t>
            </a:r>
            <a:endParaRPr sz="3000"/>
          </a:p>
        </p:txBody>
      </p:sp>
      <p:sp>
        <p:nvSpPr>
          <p:cNvPr id="329" name="Google Shape;329;p9"/>
          <p:cNvSpPr txBox="1">
            <a:spLocks noGrp="1"/>
          </p:cNvSpPr>
          <p:nvPr>
            <p:ph type="sldNum" idx="12"/>
          </p:nvPr>
        </p:nvSpPr>
        <p:spPr>
          <a:xfrm>
            <a:off x="11363696" y="6455739"/>
            <a:ext cx="294460" cy="187367"/>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IN"/>
              <a:t>9</a:t>
            </a:fld>
            <a:endParaRPr/>
          </a:p>
        </p:txBody>
      </p:sp>
      <p:graphicFrame>
        <p:nvGraphicFramePr>
          <p:cNvPr id="330" name="Google Shape;330;p9"/>
          <p:cNvGraphicFramePr/>
          <p:nvPr/>
        </p:nvGraphicFramePr>
        <p:xfrm>
          <a:off x="898358" y="1925054"/>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46</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7</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38</a:t>
                      </a:r>
                      <a:endParaRPr/>
                    </a:p>
                  </a:txBody>
                  <a:tcPr marL="9525" marR="9525" marT="9525" marB="9525" anchor="ctr"/>
                </a:tc>
                <a:extLst>
                  <a:ext uri="{0D108BD9-81ED-4DB2-BD59-A6C34878D82A}">
                    <a16:rowId xmlns:a16="http://schemas.microsoft.com/office/drawing/2014/main" val="10002"/>
                  </a:ext>
                </a:extLst>
              </a:tr>
            </a:tbl>
          </a:graphicData>
        </a:graphic>
      </p:graphicFrame>
      <p:graphicFrame>
        <p:nvGraphicFramePr>
          <p:cNvPr id="331" name="Google Shape;331;p9"/>
          <p:cNvGraphicFramePr/>
          <p:nvPr/>
        </p:nvGraphicFramePr>
        <p:xfrm>
          <a:off x="898358" y="4552155"/>
          <a:ext cx="3000000" cy="3000000"/>
        </p:xfrm>
        <a:graphic>
          <a:graphicData uri="http://schemas.openxmlformats.org/drawingml/2006/table">
            <a:tbl>
              <a:tblPr firstRow="1" firstCol="1" bandRow="1">
                <a:noFill/>
                <a:tableStyleId>{154540E3-E6B8-4F41-8DD2-F0316A6B40B9}</a:tableStyleId>
              </a:tblPr>
              <a:tblGrid>
                <a:gridCol w="2303975">
                  <a:extLst>
                    <a:ext uri="{9D8B030D-6E8A-4147-A177-3AD203B41FA5}">
                      <a16:colId xmlns:a16="http://schemas.microsoft.com/office/drawing/2014/main" val="20000"/>
                    </a:ext>
                  </a:extLst>
                </a:gridCol>
                <a:gridCol w="2303975">
                  <a:extLst>
                    <a:ext uri="{9D8B030D-6E8A-4147-A177-3AD203B41FA5}">
                      <a16:colId xmlns:a16="http://schemas.microsoft.com/office/drawing/2014/main" val="20001"/>
                    </a:ext>
                  </a:extLst>
                </a:gridCol>
                <a:gridCol w="2303975">
                  <a:extLst>
                    <a:ext uri="{9D8B030D-6E8A-4147-A177-3AD203B41FA5}">
                      <a16:colId xmlns:a16="http://schemas.microsoft.com/office/drawing/2014/main" val="20002"/>
                    </a:ext>
                  </a:extLst>
                </a:gridCol>
              </a:tblGrid>
              <a:tr h="391950">
                <a:tc>
                  <a:txBody>
                    <a:bodyPr/>
                    <a:lstStyle/>
                    <a:p>
                      <a:pPr marL="0" marR="0" lvl="0" indent="0" algn="l" rtl="0">
                        <a:lnSpc>
                          <a:spcPct val="115000"/>
                        </a:lnSpc>
                        <a:spcBef>
                          <a:spcPts val="0"/>
                        </a:spcBef>
                        <a:spcAft>
                          <a:spcPts val="0"/>
                        </a:spcAft>
                        <a:buNone/>
                      </a:pP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ctr" rtl="0">
                        <a:lnSpc>
                          <a:spcPct val="115000"/>
                        </a:lnSpc>
                        <a:spcBef>
                          <a:spcPts val="0"/>
                        </a:spcBef>
                        <a:spcAft>
                          <a:spcPts val="0"/>
                        </a:spcAft>
                        <a:buNone/>
                      </a:pPr>
                      <a:r>
                        <a:rPr lang="en-IN" sz="1300" u="none" strike="noStrike" cap="none"/>
                        <a:t>Predicted Positive (1)</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0"/>
                  </a:ext>
                </a:extLst>
              </a:tr>
              <a:tr h="432950">
                <a:tc>
                  <a:txBody>
                    <a:bodyPr/>
                    <a:lstStyle/>
                    <a:p>
                      <a:pPr marL="0" marR="0" lvl="0" indent="0" algn="l" rtl="0">
                        <a:lnSpc>
                          <a:spcPct val="115000"/>
                        </a:lnSpc>
                        <a:spcBef>
                          <a:spcPts val="0"/>
                        </a:spcBef>
                        <a:spcAft>
                          <a:spcPts val="0"/>
                        </a:spcAft>
                        <a:buNone/>
                      </a:pPr>
                      <a:r>
                        <a:rPr lang="en-IN" sz="1300" u="none" strike="noStrike" cap="none"/>
                        <a:t>Actual Negative (0)</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30</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6</a:t>
                      </a:r>
                      <a:endParaRPr/>
                    </a:p>
                  </a:txBody>
                  <a:tcPr marL="9525" marR="9525" marT="9525" marB="9525" anchor="ctr"/>
                </a:tc>
                <a:extLst>
                  <a:ext uri="{0D108BD9-81ED-4DB2-BD59-A6C34878D82A}">
                    <a16:rowId xmlns:a16="http://schemas.microsoft.com/office/drawing/2014/main" val="10001"/>
                  </a:ext>
                </a:extLst>
              </a:tr>
              <a:tr h="383525">
                <a:tc>
                  <a:txBody>
                    <a:bodyPr/>
                    <a:lstStyle/>
                    <a:p>
                      <a:pPr marL="0" marR="0" lvl="0" indent="0" algn="l" rtl="0">
                        <a:lnSpc>
                          <a:spcPct val="115000"/>
                        </a:lnSpc>
                        <a:spcBef>
                          <a:spcPts val="0"/>
                        </a:spcBef>
                        <a:spcAft>
                          <a:spcPts val="0"/>
                        </a:spcAft>
                        <a:buNone/>
                      </a:pPr>
                      <a:r>
                        <a:rPr lang="en-IN" sz="1300" u="none" strike="noStrike" cap="none"/>
                        <a:t>Actual Positive (1)</a:t>
                      </a:r>
                      <a:endParaRPr sz="1300" u="none" strike="noStrike" cap="none">
                        <a:solidFill>
                          <a:srgbClr val="000000"/>
                        </a:solidFill>
                        <a:latin typeface="Arial"/>
                        <a:ea typeface="Arial"/>
                        <a:cs typeface="Arial"/>
                        <a:sym typeface="Arial"/>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solidFill>
                            <a:srgbClr val="000000"/>
                          </a:solidFill>
                          <a:latin typeface="Arial"/>
                          <a:ea typeface="Arial"/>
                          <a:cs typeface="Arial"/>
                          <a:sym typeface="Arial"/>
                        </a:rPr>
                        <a:t>5</a:t>
                      </a:r>
                      <a:endParaRPr/>
                    </a:p>
                  </a:txBody>
                  <a:tcPr marL="9525" marR="9525" marT="9525" marB="9525" anchor="ctr"/>
                </a:tc>
                <a:tc>
                  <a:txBody>
                    <a:bodyPr/>
                    <a:lstStyle/>
                    <a:p>
                      <a:pPr marL="0" marR="0" lvl="0" indent="0" algn="l" rtl="0">
                        <a:lnSpc>
                          <a:spcPct val="115000"/>
                        </a:lnSpc>
                        <a:spcBef>
                          <a:spcPts val="0"/>
                        </a:spcBef>
                        <a:spcAft>
                          <a:spcPts val="0"/>
                        </a:spcAft>
                        <a:buNone/>
                      </a:pPr>
                      <a:r>
                        <a:rPr lang="en-IN" sz="1300" u="none" strike="noStrike" cap="none"/>
                        <a:t>23</a:t>
                      </a:r>
                      <a:endParaRPr sz="1300" u="none" strike="noStrike" cap="none">
                        <a:solidFill>
                          <a:srgbClr val="000000"/>
                        </a:solidFill>
                        <a:latin typeface="Arial"/>
                        <a:ea typeface="Arial"/>
                        <a:cs typeface="Arial"/>
                        <a:sym typeface="Arial"/>
                      </a:endParaRPr>
                    </a:p>
                  </a:txBody>
                  <a:tcPr marL="9525" marR="9525" marT="9525" marB="9525" anchor="ctr"/>
                </a:tc>
                <a:extLst>
                  <a:ext uri="{0D108BD9-81ED-4DB2-BD59-A6C34878D82A}">
                    <a16:rowId xmlns:a16="http://schemas.microsoft.com/office/drawing/2014/main" val="10002"/>
                  </a:ext>
                </a:extLst>
              </a:tr>
            </a:tbl>
          </a:graphicData>
        </a:graphic>
      </p:graphicFrame>
      <p:sp>
        <p:nvSpPr>
          <p:cNvPr id="332" name="Google Shape;332;p9"/>
          <p:cNvSpPr txBox="1"/>
          <p:nvPr/>
        </p:nvSpPr>
        <p:spPr>
          <a:xfrm>
            <a:off x="770021" y="1489052"/>
            <a:ext cx="6418937" cy="969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of model-3 for training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3" name="Google Shape;333;p9"/>
          <p:cNvSpPr txBox="1"/>
          <p:nvPr/>
        </p:nvSpPr>
        <p:spPr>
          <a:xfrm>
            <a:off x="770021" y="3230914"/>
            <a:ext cx="359726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model's accuracy is 89.3617%.</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4" name="Google Shape;334;p9"/>
          <p:cNvSpPr txBox="1"/>
          <p:nvPr/>
        </p:nvSpPr>
        <p:spPr>
          <a:xfrm>
            <a:off x="770021" y="4096911"/>
            <a:ext cx="6469528"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900">
                <a:solidFill>
                  <a:schemeClr val="lt1"/>
                </a:solidFill>
                <a:latin typeface="Calibri"/>
                <a:ea typeface="Calibri"/>
                <a:cs typeface="Calibri"/>
                <a:sym typeface="Calibri"/>
              </a:rPr>
              <a:t>The confusion matrix model-3 for validation data is given below:</a:t>
            </a:r>
            <a:endParaRPr sz="1900">
              <a:solidFill>
                <a:schemeClr val="lt1"/>
              </a:solidFill>
              <a:latin typeface="Calibri"/>
              <a:ea typeface="Calibri"/>
              <a:cs typeface="Calibri"/>
              <a:sym typeface="Calibri"/>
            </a:endParaRPr>
          </a:p>
          <a:p>
            <a:pPr marL="0" marR="0" lvl="0" indent="0" algn="l" rtl="0">
              <a:spcBef>
                <a:spcPts val="0"/>
              </a:spcBef>
              <a:spcAft>
                <a:spcPts val="0"/>
              </a:spcAft>
              <a:buNone/>
            </a:pPr>
            <a:endParaRPr sz="1900">
              <a:solidFill>
                <a:schemeClr val="lt1"/>
              </a:solidFill>
              <a:latin typeface="Calibri"/>
              <a:ea typeface="Calibri"/>
              <a:cs typeface="Calibri"/>
              <a:sym typeface="Calibri"/>
            </a:endParaRPr>
          </a:p>
        </p:txBody>
      </p:sp>
      <p:sp>
        <p:nvSpPr>
          <p:cNvPr id="335" name="Google Shape;335;p9"/>
          <p:cNvSpPr txBox="1"/>
          <p:nvPr/>
        </p:nvSpPr>
        <p:spPr>
          <a:xfrm>
            <a:off x="898358" y="5945348"/>
            <a:ext cx="34243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a:ea typeface="Calibri"/>
                <a:cs typeface="Calibri"/>
                <a:sym typeface="Calibri"/>
              </a:rPr>
              <a:t>The model's accuracy is 82.8125%.</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ontoso v1">
      <a:dk1>
        <a:srgbClr val="000000"/>
      </a:dk1>
      <a:lt1>
        <a:srgbClr val="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1232</Words>
  <Application>Microsoft Office PowerPoint</Application>
  <PresentationFormat>Widescreen</PresentationFormat>
  <Paragraphs>157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Corbel</vt:lpstr>
      <vt:lpstr>Calibri</vt:lpstr>
      <vt:lpstr>Arial</vt:lpstr>
      <vt:lpstr>Office Theme</vt:lpstr>
      <vt:lpstr>NEURAL NETWORK ANALYSIS</vt:lpstr>
      <vt:lpstr>ABSTRACT</vt:lpstr>
      <vt:lpstr>DATA</vt:lpstr>
      <vt:lpstr>1 HIDDEN LAYER AND 2 NEURONS</vt:lpstr>
      <vt:lpstr>CONFUSION MATRIX OF MODEL-1</vt:lpstr>
      <vt:lpstr>1 HIDDEN LAYER AND 5 NEURONS</vt:lpstr>
      <vt:lpstr>CONFUSION MATRIX OF MODEL-2</vt:lpstr>
      <vt:lpstr>1 HIDDEN LAYER AND 10 NEURONS</vt:lpstr>
      <vt:lpstr>CONFUSION MATRIX OF MODEL-3</vt:lpstr>
      <vt:lpstr>BEST MODEL</vt:lpstr>
      <vt:lpstr>BEST MODEL- 1 HIDDEN LAYER AND 10 NEURONS  (SCALED ) </vt:lpstr>
      <vt:lpstr>GAINS PLOT FOR BEST MODEL</vt:lpstr>
      <vt:lpstr>ROC CURVE FOR BEST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ANALYSIS</dc:title>
  <dc:creator>manid</dc:creator>
  <cp:lastModifiedBy>manid</cp:lastModifiedBy>
  <cp:revision>1</cp:revision>
  <dcterms:created xsi:type="dcterms:W3CDTF">2023-01-14T17:57:12Z</dcterms:created>
  <dcterms:modified xsi:type="dcterms:W3CDTF">2023-07-31T08:54:41Z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