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89" r:id="rId5"/>
    <p:sldId id="302" r:id="rId6"/>
    <p:sldId id="304" r:id="rId7"/>
    <p:sldId id="317" r:id="rId8"/>
    <p:sldId id="313" r:id="rId9"/>
    <p:sldId id="315" r:id="rId10"/>
    <p:sldId id="323" r:id="rId11"/>
    <p:sldId id="325" r:id="rId12"/>
    <p:sldId id="320" r:id="rId13"/>
    <p:sldId id="319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6390DC-9ACD-4627-860F-9773E0AA6B6A}">
          <p14:sldIdLst>
            <p14:sldId id="289"/>
            <p14:sldId id="302"/>
            <p14:sldId id="304"/>
            <p14:sldId id="317"/>
            <p14:sldId id="313"/>
            <p14:sldId id="315"/>
            <p14:sldId id="323"/>
            <p14:sldId id="325"/>
            <p14:sldId id="320"/>
            <p14:sldId id="31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5EC15-3A5A-4EC8-864E-EF7F24BE799A}" v="171" dt="2021-12-09T06:28:34.788"/>
    <p1510:client id="{B18A4D23-5F85-4D47-A010-B8EF121E0FB6}" v="61" dt="2021-12-09T03:39:11.051"/>
    <p1510:client id="{BF22F363-A9C6-410C-AB32-802BCBD83105}" v="27" dt="2021-12-08T06:46:32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zima Ifrah" userId="587551428107aabe" providerId="Windows Live" clId="Web-{30C72A85-76E7-4A68-ADE3-A14E3A908A8A}"/>
    <pc:docChg chg="addSld delSld modSld modSection">
      <pc:chgData name="Kaazima Ifrah" userId="587551428107aabe" providerId="Windows Live" clId="Web-{30C72A85-76E7-4A68-ADE3-A14E3A908A8A}" dt="2021-03-01T06:53:39.098" v="51"/>
      <pc:docMkLst>
        <pc:docMk/>
      </pc:docMkLst>
      <pc:sldChg chg="del">
        <pc:chgData name="Kaazima Ifrah" userId="587551428107aabe" providerId="Windows Live" clId="Web-{30C72A85-76E7-4A68-ADE3-A14E3A908A8A}" dt="2021-03-01T05:50:44.612" v="3"/>
        <pc:sldMkLst>
          <pc:docMk/>
          <pc:sldMk cId="397474188" sldId="272"/>
        </pc:sldMkLst>
      </pc:sldChg>
      <pc:sldChg chg="del">
        <pc:chgData name="Kaazima Ifrah" userId="587551428107aabe" providerId="Windows Live" clId="Web-{30C72A85-76E7-4A68-ADE3-A14E3A908A8A}" dt="2021-03-01T06:48:15.155" v="13"/>
        <pc:sldMkLst>
          <pc:docMk/>
          <pc:sldMk cId="4227578658" sldId="317"/>
        </pc:sldMkLst>
      </pc:sldChg>
      <pc:sldChg chg="addSp delSp modSp">
        <pc:chgData name="Kaazima Ifrah" userId="587551428107aabe" providerId="Windows Live" clId="Web-{30C72A85-76E7-4A68-ADE3-A14E3A908A8A}" dt="2021-03-01T06:38:54.536" v="6"/>
        <pc:sldMkLst>
          <pc:docMk/>
          <pc:sldMk cId="1104288534" sldId="322"/>
        </pc:sldMkLst>
        <pc:spChg chg="mod">
          <ac:chgData name="Kaazima Ifrah" userId="587551428107aabe" providerId="Windows Live" clId="Web-{30C72A85-76E7-4A68-ADE3-A14E3A908A8A}" dt="2021-03-01T05:31:05.542" v="2" actId="1076"/>
          <ac:spMkLst>
            <pc:docMk/>
            <pc:sldMk cId="1104288534" sldId="322"/>
            <ac:spMk id="8" creationId="{ADEFD69E-7517-4857-B3E5-6391C9CCA2CF}"/>
          </ac:spMkLst>
        </pc:spChg>
        <pc:picChg chg="add del">
          <ac:chgData name="Kaazima Ifrah" userId="587551428107aabe" providerId="Windows Live" clId="Web-{30C72A85-76E7-4A68-ADE3-A14E3A908A8A}" dt="2021-03-01T06:38:54.536" v="6"/>
          <ac:picMkLst>
            <pc:docMk/>
            <pc:sldMk cId="1104288534" sldId="322"/>
            <ac:picMk id="2" creationId="{C592F665-5743-485E-8A5F-B3F53CA97D98}"/>
          </ac:picMkLst>
        </pc:picChg>
        <pc:picChg chg="mod">
          <ac:chgData name="Kaazima Ifrah" userId="587551428107aabe" providerId="Windows Live" clId="Web-{30C72A85-76E7-4A68-ADE3-A14E3A908A8A}" dt="2021-03-01T06:38:04.519" v="4" actId="1076"/>
          <ac:picMkLst>
            <pc:docMk/>
            <pc:sldMk cId="1104288534" sldId="322"/>
            <ac:picMk id="13" creationId="{15C1B0FA-80F9-4664-82D7-B6F40BF78955}"/>
          </ac:picMkLst>
        </pc:picChg>
      </pc:sldChg>
      <pc:sldChg chg="add del replId">
        <pc:chgData name="Kaazima Ifrah" userId="587551428107aabe" providerId="Windows Live" clId="Web-{30C72A85-76E7-4A68-ADE3-A14E3A908A8A}" dt="2021-03-01T06:48:55.609" v="19"/>
        <pc:sldMkLst>
          <pc:docMk/>
          <pc:sldMk cId="310770555" sldId="323"/>
        </pc:sldMkLst>
      </pc:sldChg>
      <pc:sldChg chg="addSp delSp modSp add del replId">
        <pc:chgData name="Kaazima Ifrah" userId="587551428107aabe" providerId="Windows Live" clId="Web-{30C72A85-76E7-4A68-ADE3-A14E3A908A8A}" dt="2021-03-01T06:39:30.974" v="11"/>
        <pc:sldMkLst>
          <pc:docMk/>
          <pc:sldMk cId="3364188974" sldId="323"/>
        </pc:sldMkLst>
        <pc:spChg chg="add mod">
          <ac:chgData name="Kaazima Ifrah" userId="587551428107aabe" providerId="Windows Live" clId="Web-{30C72A85-76E7-4A68-ADE3-A14E3A908A8A}" dt="2021-03-01T06:39:07.786" v="8"/>
          <ac:spMkLst>
            <pc:docMk/>
            <pc:sldMk cId="3364188974" sldId="323"/>
            <ac:spMk id="3" creationId="{37B49395-B004-4673-8ED1-209030D33160}"/>
          </ac:spMkLst>
        </pc:spChg>
        <pc:spChg chg="add mod">
          <ac:chgData name="Kaazima Ifrah" userId="587551428107aabe" providerId="Windows Live" clId="Web-{30C72A85-76E7-4A68-ADE3-A14E3A908A8A}" dt="2021-03-01T06:39:23.286" v="10"/>
          <ac:spMkLst>
            <pc:docMk/>
            <pc:sldMk cId="3364188974" sldId="323"/>
            <ac:spMk id="4" creationId="{39EE5610-D252-4E01-80A8-71D1F9DD564C}"/>
          </ac:spMkLst>
        </pc:spChg>
        <pc:picChg chg="del">
          <ac:chgData name="Kaazima Ifrah" userId="587551428107aabe" providerId="Windows Live" clId="Web-{30C72A85-76E7-4A68-ADE3-A14E3A908A8A}" dt="2021-03-01T06:39:07.786" v="8"/>
          <ac:picMkLst>
            <pc:docMk/>
            <pc:sldMk cId="3364188974" sldId="323"/>
            <ac:picMk id="13" creationId="{15C1B0FA-80F9-4664-82D7-B6F40BF78955}"/>
          </ac:picMkLst>
        </pc:picChg>
      </pc:sldChg>
      <pc:sldChg chg="addSp delSp modSp add replId">
        <pc:chgData name="Kaazima Ifrah" userId="587551428107aabe" providerId="Windows Live" clId="Web-{30C72A85-76E7-4A68-ADE3-A14E3A908A8A}" dt="2021-03-01T06:48:19.858" v="15"/>
        <pc:sldMkLst>
          <pc:docMk/>
          <pc:sldMk cId="1703331447" sldId="324"/>
        </pc:sldMkLst>
        <pc:spChg chg="add mod">
          <ac:chgData name="Kaazima Ifrah" userId="587551428107aabe" providerId="Windows Live" clId="Web-{30C72A85-76E7-4A68-ADE3-A14E3A908A8A}" dt="2021-03-01T06:48:19.858" v="15"/>
          <ac:spMkLst>
            <pc:docMk/>
            <pc:sldMk cId="1703331447" sldId="324"/>
            <ac:spMk id="5" creationId="{3FAE74BC-6671-471D-92E5-D81D9FCDFF59}"/>
          </ac:spMkLst>
        </pc:spChg>
        <pc:picChg chg="del">
          <ac:chgData name="Kaazima Ifrah" userId="587551428107aabe" providerId="Windows Live" clId="Web-{30C72A85-76E7-4A68-ADE3-A14E3A908A8A}" dt="2021-03-01T06:48:19.858" v="15"/>
          <ac:picMkLst>
            <pc:docMk/>
            <pc:sldMk cId="1703331447" sldId="324"/>
            <ac:picMk id="4" creationId="{E66C725A-1B5B-4EDF-AAE2-AAEDB5004041}"/>
          </ac:picMkLst>
        </pc:picChg>
      </pc:sldChg>
      <pc:sldChg chg="addSp delSp modSp new">
        <pc:chgData name="Kaazima Ifrah" userId="587551428107aabe" providerId="Windows Live" clId="Web-{30C72A85-76E7-4A68-ADE3-A14E3A908A8A}" dt="2021-03-01T06:51:52.847" v="43" actId="20577"/>
        <pc:sldMkLst>
          <pc:docMk/>
          <pc:sldMk cId="3248544135" sldId="325"/>
        </pc:sldMkLst>
        <pc:spChg chg="mod">
          <ac:chgData name="Kaazima Ifrah" userId="587551428107aabe" providerId="Windows Live" clId="Web-{30C72A85-76E7-4A68-ADE3-A14E3A908A8A}" dt="2021-03-01T06:51:52.847" v="43" actId="20577"/>
          <ac:spMkLst>
            <pc:docMk/>
            <pc:sldMk cId="3248544135" sldId="325"/>
            <ac:spMk id="2" creationId="{34DFD872-1A62-4C3E-A26F-DC4D41F2B8FF}"/>
          </ac:spMkLst>
        </pc:spChg>
        <pc:spChg chg="del">
          <ac:chgData name="Kaazima Ifrah" userId="587551428107aabe" providerId="Windows Live" clId="Web-{30C72A85-76E7-4A68-ADE3-A14E3A908A8A}" dt="2021-03-01T06:49:09.844" v="22"/>
          <ac:spMkLst>
            <pc:docMk/>
            <pc:sldMk cId="3248544135" sldId="325"/>
            <ac:spMk id="3" creationId="{882EBB6E-21F5-46D5-9C5B-867D182123B4}"/>
          </ac:spMkLst>
        </pc:spChg>
        <pc:spChg chg="del">
          <ac:chgData name="Kaazima Ifrah" userId="587551428107aabe" providerId="Windows Live" clId="Web-{30C72A85-76E7-4A68-ADE3-A14E3A908A8A}" dt="2021-03-01T06:49:22.563" v="23"/>
          <ac:spMkLst>
            <pc:docMk/>
            <pc:sldMk cId="3248544135" sldId="325"/>
            <ac:spMk id="4" creationId="{8731ACE2-CAEC-4750-8223-5A1401AA77AC}"/>
          </ac:spMkLst>
        </pc:spChg>
        <pc:picChg chg="add mod ord">
          <ac:chgData name="Kaazima Ifrah" userId="587551428107aabe" providerId="Windows Live" clId="Web-{30C72A85-76E7-4A68-ADE3-A14E3A908A8A}" dt="2021-03-01T06:51:17.190" v="40" actId="14100"/>
          <ac:picMkLst>
            <pc:docMk/>
            <pc:sldMk cId="3248544135" sldId="325"/>
            <ac:picMk id="5" creationId="{B90461F7-F7BA-4BA8-9E78-57AAF86249D7}"/>
          </ac:picMkLst>
        </pc:picChg>
        <pc:picChg chg="add mod ord">
          <ac:chgData name="Kaazima Ifrah" userId="587551428107aabe" providerId="Windows Live" clId="Web-{30C72A85-76E7-4A68-ADE3-A14E3A908A8A}" dt="2021-03-01T06:51:09.393" v="38" actId="14100"/>
          <ac:picMkLst>
            <pc:docMk/>
            <pc:sldMk cId="3248544135" sldId="325"/>
            <ac:picMk id="6" creationId="{618A6E03-217F-41F9-94E3-F3F11BCEE4D8}"/>
          </ac:picMkLst>
        </pc:picChg>
      </pc:sldChg>
      <pc:sldChg chg="addSp delSp modSp new mod setBg setClrOvrMap">
        <pc:chgData name="Kaazima Ifrah" userId="587551428107aabe" providerId="Windows Live" clId="Web-{30C72A85-76E7-4A68-ADE3-A14E3A908A8A}" dt="2021-03-01T06:53:39.098" v="51"/>
        <pc:sldMkLst>
          <pc:docMk/>
          <pc:sldMk cId="1231000046" sldId="326"/>
        </pc:sldMkLst>
        <pc:spChg chg="add del mod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2" creationId="{266E05D1-D01D-4752-BE46-D320221B2F1E}"/>
          </ac:spMkLst>
        </pc:spChg>
        <pc:spChg chg="del">
          <ac:chgData name="Kaazima Ifrah" userId="587551428107aabe" providerId="Windows Live" clId="Web-{30C72A85-76E7-4A68-ADE3-A14E3A908A8A}" dt="2021-03-01T06:53:14.036" v="45"/>
          <ac:spMkLst>
            <pc:docMk/>
            <pc:sldMk cId="1231000046" sldId="326"/>
            <ac:spMk id="3" creationId="{352CADD2-2063-4244-8EA9-2A075186CCFB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6" creationId="{1BB56EB9-078F-4952-AC1F-149C7A0AE4D5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7" creationId="{D3772EE4-ED5E-4D3A-A306-B22CF866786D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8" creationId="{1F2D2C86-2D47-4335-AABD-A3F8FDE1C67C}"/>
          </ac:spMkLst>
        </pc:spChg>
        <pc:spChg chg="add del">
          <ac:chgData name="Kaazima Ifrah" userId="587551428107aabe" providerId="Windows Live" clId="Web-{30C72A85-76E7-4A68-ADE3-A14E3A908A8A}" dt="2021-03-01T06:53:25.161" v="47"/>
          <ac:spMkLst>
            <pc:docMk/>
            <pc:sldMk cId="1231000046" sldId="326"/>
            <ac:spMk id="9" creationId="{1DDC3EF6-2EA5-44B3-94C7-9DDA67A127D0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10" creationId="{10058680-D07C-4893-B2B7-91543F18AB32}"/>
          </ac:spMkLst>
        </pc:spChg>
        <pc:spChg chg="add del">
          <ac:chgData name="Kaazima Ifrah" userId="587551428107aabe" providerId="Windows Live" clId="Web-{30C72A85-76E7-4A68-ADE3-A14E3A908A8A}" dt="2021-03-01T06:53:25.161" v="47"/>
          <ac:spMkLst>
            <pc:docMk/>
            <pc:sldMk cId="1231000046" sldId="326"/>
            <ac:spMk id="11" creationId="{87925A9A-E9FA-496E-9C09-7C2845E0062B}"/>
          </ac:spMkLst>
        </pc:spChg>
        <pc:spChg chg="add del">
          <ac:chgData name="Kaazima Ifrah" userId="587551428107aabe" providerId="Windows Live" clId="Web-{30C72A85-76E7-4A68-ADE3-A14E3A908A8A}" dt="2021-03-01T06:53:25.161" v="47"/>
          <ac:spMkLst>
            <pc:docMk/>
            <pc:sldMk cId="1231000046" sldId="326"/>
            <ac:spMk id="13" creationId="{2073ABB4-E164-4CBF-ADFF-25552BB7913B}"/>
          </ac:spMkLst>
        </pc:spChg>
        <pc:spChg chg="add del">
          <ac:chgData name="Kaazima Ifrah" userId="587551428107aabe" providerId="Windows Live" clId="Web-{30C72A85-76E7-4A68-ADE3-A14E3A908A8A}" dt="2021-03-01T06:53:25.161" v="47"/>
          <ac:spMkLst>
            <pc:docMk/>
            <pc:sldMk cId="1231000046" sldId="326"/>
            <ac:spMk id="15" creationId="{587D26DA-9773-4A0E-B213-DDF20A1F1F27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17" creationId="{7B42427A-0A1F-4A55-8705-D9179F1E0CFB}"/>
          </ac:spMkLst>
        </pc:spChg>
        <pc:spChg chg="add del">
          <ac:chgData name="Kaazima Ifrah" userId="587551428107aabe" providerId="Windows Live" clId="Web-{30C72A85-76E7-4A68-ADE3-A14E3A908A8A}" dt="2021-03-01T06:53:39.098" v="51"/>
          <ac:spMkLst>
            <pc:docMk/>
            <pc:sldMk cId="1231000046" sldId="326"/>
            <ac:spMk id="19" creationId="{EE54A6FE-D8CB-48A3-900B-053D4EBD3B85}"/>
          </ac:spMkLst>
        </pc:spChg>
        <pc:picChg chg="add mod ord">
          <ac:chgData name="Kaazima Ifrah" userId="587551428107aabe" providerId="Windows Live" clId="Web-{30C72A85-76E7-4A68-ADE3-A14E3A908A8A}" dt="2021-03-01T06:53:39.098" v="51"/>
          <ac:picMkLst>
            <pc:docMk/>
            <pc:sldMk cId="1231000046" sldId="326"/>
            <ac:picMk id="4" creationId="{BE6AF5DF-0730-4F0A-97DF-1B77573AF4E3}"/>
          </ac:picMkLst>
        </pc:picChg>
      </pc:sldChg>
      <pc:sldChg chg="addSp modSp new del">
        <pc:chgData name="Kaazima Ifrah" userId="587551428107aabe" providerId="Windows Live" clId="Web-{30C72A85-76E7-4A68-ADE3-A14E3A908A8A}" dt="2021-03-01T06:51:43.737" v="41"/>
        <pc:sldMkLst>
          <pc:docMk/>
          <pc:sldMk cId="3816417576" sldId="326"/>
        </pc:sldMkLst>
        <pc:spChg chg="mod">
          <ac:chgData name="Kaazima Ifrah" userId="587551428107aabe" providerId="Windows Live" clId="Web-{30C72A85-76E7-4A68-ADE3-A14E3A908A8A}" dt="2021-03-01T06:50:00.610" v="28" actId="20577"/>
          <ac:spMkLst>
            <pc:docMk/>
            <pc:sldMk cId="3816417576" sldId="326"/>
            <ac:spMk id="2" creationId="{3DA5449B-32BE-4937-A143-47160E4BF26A}"/>
          </ac:spMkLst>
        </pc:spChg>
        <pc:picChg chg="add mod">
          <ac:chgData name="Kaazima Ifrah" userId="587551428107aabe" providerId="Windows Live" clId="Web-{30C72A85-76E7-4A68-ADE3-A14E3A908A8A}" dt="2021-03-01T06:50:39.111" v="34" actId="14100"/>
          <ac:picMkLst>
            <pc:docMk/>
            <pc:sldMk cId="3816417576" sldId="326"/>
            <ac:picMk id="8" creationId="{54E5A51B-BE0D-4DEA-99A2-B13E0FE461D6}"/>
          </ac:picMkLst>
        </pc:picChg>
      </pc:sldChg>
    </pc:docChg>
  </pc:docChgLst>
  <pc:docChgLst>
    <pc:chgData name="Kaazima Ifrah" userId="587551428107aabe" providerId="Windows Live" clId="Web-{1C5F8004-C43A-4DE2-AAC3-6DD50B252E2A}"/>
    <pc:docChg chg="delSld modSld modSection">
      <pc:chgData name="Kaazima Ifrah" userId="587551428107aabe" providerId="Windows Live" clId="Web-{1C5F8004-C43A-4DE2-AAC3-6DD50B252E2A}" dt="2020-11-24T18:06:38.004" v="116" actId="20577"/>
      <pc:docMkLst>
        <pc:docMk/>
      </pc:docMkLst>
      <pc:sldChg chg="modSp">
        <pc:chgData name="Kaazima Ifrah" userId="587551428107aabe" providerId="Windows Live" clId="Web-{1C5F8004-C43A-4DE2-AAC3-6DD50B252E2A}" dt="2020-11-24T18:06:38.004" v="115" actId="20577"/>
        <pc:sldMkLst>
          <pc:docMk/>
          <pc:sldMk cId="54907649" sldId="307"/>
        </pc:sldMkLst>
        <pc:spChg chg="mod">
          <ac:chgData name="Kaazima Ifrah" userId="587551428107aabe" providerId="Windows Live" clId="Web-{1C5F8004-C43A-4DE2-AAC3-6DD50B252E2A}" dt="2020-11-24T18:02:20.050" v="3" actId="20577"/>
          <ac:spMkLst>
            <pc:docMk/>
            <pc:sldMk cId="54907649" sldId="307"/>
            <ac:spMk id="2" creationId="{F9EA2A02-08CE-437F-B90B-1894A8D41CC7}"/>
          </ac:spMkLst>
        </pc:spChg>
        <pc:spChg chg="mod">
          <ac:chgData name="Kaazima Ifrah" userId="587551428107aabe" providerId="Windows Live" clId="Web-{1C5F8004-C43A-4DE2-AAC3-6DD50B252E2A}" dt="2020-11-24T18:06:38.004" v="115" actId="20577"/>
          <ac:spMkLst>
            <pc:docMk/>
            <pc:sldMk cId="54907649" sldId="307"/>
            <ac:spMk id="3" creationId="{93D3B2A2-A7EF-4384-94A7-8307D9B95402}"/>
          </ac:spMkLst>
        </pc:spChg>
      </pc:sldChg>
      <pc:sldChg chg="del">
        <pc:chgData name="Kaazima Ifrah" userId="587551428107aabe" providerId="Windows Live" clId="Web-{1C5F8004-C43A-4DE2-AAC3-6DD50B252E2A}" dt="2020-11-24T18:01:37.109" v="0"/>
        <pc:sldMkLst>
          <pc:docMk/>
          <pc:sldMk cId="3281007748" sldId="337"/>
        </pc:sldMkLst>
      </pc:sldChg>
    </pc:docChg>
  </pc:docChgLst>
  <pc:docChgLst>
    <pc:chgData name="Guest User" providerId="Windows Live" clId="Web-{3F1CE403-B700-4237-B786-F7A4DF0323DD}"/>
    <pc:docChg chg="addSld delSld modSld modSection">
      <pc:chgData name="Guest User" userId="" providerId="Windows Live" clId="Web-{3F1CE403-B700-4237-B786-F7A4DF0323DD}" dt="2021-03-01T07:14:45.475" v="245"/>
      <pc:docMkLst>
        <pc:docMk/>
      </pc:docMkLst>
      <pc:sldChg chg="del">
        <pc:chgData name="Guest User" userId="" providerId="Windows Live" clId="Web-{3F1CE403-B700-4237-B786-F7A4DF0323DD}" dt="2021-03-01T05:08:04.559" v="6"/>
        <pc:sldMkLst>
          <pc:docMk/>
          <pc:sldMk cId="3470941049" sldId="318"/>
        </pc:sldMkLst>
      </pc:sldChg>
      <pc:sldChg chg="modSp">
        <pc:chgData name="Guest User" userId="" providerId="Windows Live" clId="Web-{3F1CE403-B700-4237-B786-F7A4DF0323DD}" dt="2021-03-01T06:41:26.561" v="135" actId="20577"/>
        <pc:sldMkLst>
          <pc:docMk/>
          <pc:sldMk cId="2168106247" sldId="319"/>
        </pc:sldMkLst>
        <pc:spChg chg="mod">
          <ac:chgData name="Guest User" userId="" providerId="Windows Live" clId="Web-{3F1CE403-B700-4237-B786-F7A4DF0323DD}" dt="2021-03-01T06:41:26.561" v="135" actId="20577"/>
          <ac:spMkLst>
            <pc:docMk/>
            <pc:sldMk cId="2168106247" sldId="319"/>
            <ac:spMk id="3" creationId="{DDA40459-E527-437E-8412-27A6EF8540A7}"/>
          </ac:spMkLst>
        </pc:spChg>
      </pc:sldChg>
      <pc:sldChg chg="addSp delSp modSp">
        <pc:chgData name="Guest User" userId="" providerId="Windows Live" clId="Web-{3F1CE403-B700-4237-B786-F7A4DF0323DD}" dt="2021-03-01T03:04:34.241" v="0"/>
        <pc:sldMkLst>
          <pc:docMk/>
          <pc:sldMk cId="3651689986" sldId="321"/>
        </pc:sldMkLst>
        <pc:spChg chg="del">
          <ac:chgData name="Guest User" userId="" providerId="Windows Live" clId="Web-{3F1CE403-B700-4237-B786-F7A4DF0323DD}" dt="2021-03-01T03:04:34.241" v="0"/>
          <ac:spMkLst>
            <pc:docMk/>
            <pc:sldMk cId="3651689986" sldId="321"/>
            <ac:spMk id="3" creationId="{DDA40459-E527-437E-8412-27A6EF8540A7}"/>
          </ac:spMkLst>
        </pc:spChg>
        <pc:picChg chg="add mod ord">
          <ac:chgData name="Guest User" userId="" providerId="Windows Live" clId="Web-{3F1CE403-B700-4237-B786-F7A4DF0323DD}" dt="2021-03-01T03:04:34.241" v="0"/>
          <ac:picMkLst>
            <pc:docMk/>
            <pc:sldMk cId="3651689986" sldId="321"/>
            <ac:picMk id="4" creationId="{E66C725A-1B5B-4EDF-AAE2-AAEDB5004041}"/>
          </ac:picMkLst>
        </pc:picChg>
      </pc:sldChg>
      <pc:sldChg chg="addSp delSp modSp new mod setBg">
        <pc:chgData name="Guest User" userId="" providerId="Windows Live" clId="Web-{3F1CE403-B700-4237-B786-F7A4DF0323DD}" dt="2021-03-01T06:48:49.335" v="155" actId="1076"/>
        <pc:sldMkLst>
          <pc:docMk/>
          <pc:sldMk cId="1104288534" sldId="322"/>
        </pc:sldMkLst>
        <pc:spChg chg="del">
          <ac:chgData name="Guest User" userId="" providerId="Windows Live" clId="Web-{3F1CE403-B700-4237-B786-F7A4DF0323DD}" dt="2021-03-01T05:07:47.402" v="5"/>
          <ac:spMkLst>
            <pc:docMk/>
            <pc:sldMk cId="1104288534" sldId="322"/>
            <ac:spMk id="2" creationId="{82780291-B35A-4662-8667-460AD6018594}"/>
          </ac:spMkLst>
        </pc:spChg>
        <pc:spChg chg="del">
          <ac:chgData name="Guest User" userId="" providerId="Windows Live" clId="Web-{3F1CE403-B700-4237-B786-F7A4DF0323DD}" dt="2021-03-01T05:06:47.291" v="2"/>
          <ac:spMkLst>
            <pc:docMk/>
            <pc:sldMk cId="1104288534" sldId="322"/>
            <ac:spMk id="3" creationId="{76DC6496-6EC6-4771-85D5-67B2851B9CB6}"/>
          </ac:spMkLst>
        </pc:spChg>
        <pc:spChg chg="add del mod">
          <ac:chgData name="Guest User" userId="" providerId="Windows Live" clId="Web-{3F1CE403-B700-4237-B786-F7A4DF0323DD}" dt="2021-03-01T05:07:42.777" v="4"/>
          <ac:spMkLst>
            <pc:docMk/>
            <pc:sldMk cId="1104288534" sldId="322"/>
            <ac:spMk id="6" creationId="{2D04EFE7-3EED-4A1B-9BCB-139126A89895}"/>
          </ac:spMkLst>
        </pc:spChg>
        <pc:spChg chg="add mod ord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8" creationId="{ADEFD69E-7517-4857-B3E5-6391C9CCA2CF}"/>
          </ac:spMkLst>
        </pc:spChg>
        <pc:spChg chg="add del mod">
          <ac:chgData name="Guest User" userId="" providerId="Windows Live" clId="Web-{3F1CE403-B700-4237-B786-F7A4DF0323DD}" dt="2021-03-01T06:14:42.202" v="30"/>
          <ac:spMkLst>
            <pc:docMk/>
            <pc:sldMk cId="1104288534" sldId="322"/>
            <ac:spMk id="10" creationId="{94E1EEBD-BDE9-4E15-83D3-052A9F1667AD}"/>
          </ac:spMkLst>
        </pc:spChg>
        <pc:spChg chg="add del">
          <ac:chgData name="Guest User" userId="" providerId="Windows Live" clId="Web-{3F1CE403-B700-4237-B786-F7A4DF0323DD}" dt="2021-03-01T06:14:45.062" v="31"/>
          <ac:spMkLst>
            <pc:docMk/>
            <pc:sldMk cId="1104288534" sldId="322"/>
            <ac:spMk id="12" creationId="{C05729A4-6F0F-4423-AD0C-EF27345E6187}"/>
          </ac:spMkLst>
        </pc:spChg>
        <pc:spChg chg="add del">
          <ac:chgData name="Guest User" userId="" providerId="Windows Live" clId="Web-{3F1CE403-B700-4237-B786-F7A4DF0323DD}" dt="2021-03-01T06:14:45.062" v="31"/>
          <ac:spMkLst>
            <pc:docMk/>
            <pc:sldMk cId="1104288534" sldId="322"/>
            <ac:spMk id="14" creationId="{204CB79E-F775-42E6-994C-D5FA8C176B65}"/>
          </ac:spMkLst>
        </pc:spChg>
        <pc:spChg chg="add del mod">
          <ac:chgData name="Guest User" userId="" providerId="Windows Live" clId="Web-{3F1CE403-B700-4237-B786-F7A4DF0323DD}" dt="2021-03-01T06:15:39.594" v="42"/>
          <ac:spMkLst>
            <pc:docMk/>
            <pc:sldMk cId="1104288534" sldId="322"/>
            <ac:spMk id="15" creationId="{6CFDB8D7-618B-4DFE-97C0-0D7FA6D003F8}"/>
          </ac:spMkLst>
        </pc:spChg>
        <pc:spChg chg="add del">
          <ac:chgData name="Guest User" userId="" providerId="Windows Live" clId="Web-{3F1CE403-B700-4237-B786-F7A4DF0323DD}" dt="2021-03-01T06:14:45.062" v="31"/>
          <ac:spMkLst>
            <pc:docMk/>
            <pc:sldMk cId="1104288534" sldId="322"/>
            <ac:spMk id="16" creationId="{3AAB5B94-95EF-4963-859C-1FA406D62CA2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18" creationId="{E6C8E6EB-4C59-429B-97E4-72A058CFC4FB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19" creationId="{B5B90362-AFCC-46A9-B41C-A257A8C5B314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20" creationId="{F71EF7F1-38BA-471D-8CD4-2A9AE8E35527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21" creationId="{E6C8E6EB-4C59-429B-97E4-72A058CFC4FB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22" creationId="{C0524398-BFB4-4C4A-8317-83B8729F9B26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23" creationId="{B5B90362-AFCC-46A9-B41C-A257A8C5B314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24" creationId="{2FB82883-1DC0-4BE1-A607-009095F3355A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25" creationId="{F71EF7F1-38BA-471D-8CD4-2A9AE8E35527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26" creationId="{9FA98EAA-A866-4C95-A2A8-44E46FBAD5A0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27" creationId="{C0524398-BFB4-4C4A-8317-83B8729F9B26}"/>
          </ac:spMkLst>
        </pc:spChg>
        <pc:spChg chg="add del mod">
          <ac:chgData name="Guest User" userId="" providerId="Windows Live" clId="Web-{3F1CE403-B700-4237-B786-F7A4DF0323DD}" dt="2021-03-01T06:47:42.678" v="138"/>
          <ac:spMkLst>
            <pc:docMk/>
            <pc:sldMk cId="1104288534" sldId="322"/>
            <ac:spMk id="28" creationId="{2C0A2216-3C64-415F-9FCF-A898D32A944C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29" creationId="{2FB82883-1DC0-4BE1-A607-009095F3355A}"/>
          </ac:spMkLst>
        </pc:spChg>
        <pc:spChg chg="add del">
          <ac:chgData name="Guest User" userId="" providerId="Windows Live" clId="Web-{3F1CE403-B700-4237-B786-F7A4DF0323DD}" dt="2021-03-01T06:14:21.452" v="26"/>
          <ac:spMkLst>
            <pc:docMk/>
            <pc:sldMk cId="1104288534" sldId="322"/>
            <ac:spMk id="31" creationId="{9FA98EAA-A866-4C95-A2A8-44E46FBAD5A0}"/>
          </ac:spMkLst>
        </pc:spChg>
        <pc:spChg chg="add mod">
          <ac:chgData name="Guest User" userId="" providerId="Windows Live" clId="Web-{3F1CE403-B700-4237-B786-F7A4DF0323DD}" dt="2021-03-01T06:48:49.335" v="155" actId="1076"/>
          <ac:spMkLst>
            <pc:docMk/>
            <pc:sldMk cId="1104288534" sldId="322"/>
            <ac:spMk id="32" creationId="{5BD62928-5097-408F-A6FA-48AD1EFDC122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35" creationId="{C05729A4-6F0F-4423-AD0C-EF27345E6187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37" creationId="{204CB79E-F775-42E6-994C-D5FA8C176B65}"/>
          </ac:spMkLst>
        </pc:spChg>
        <pc:spChg chg="add del">
          <ac:chgData name="Guest User" userId="" providerId="Windows Live" clId="Web-{3F1CE403-B700-4237-B786-F7A4DF0323DD}" dt="2021-03-01T06:47:50.709" v="140"/>
          <ac:spMkLst>
            <pc:docMk/>
            <pc:sldMk cId="1104288534" sldId="322"/>
            <ac:spMk id="39" creationId="{3AAB5B94-95EF-4963-859C-1FA406D62CA2}"/>
          </ac:spMkLst>
        </pc:spChg>
        <pc:picChg chg="add del mod ord">
          <ac:chgData name="Guest User" userId="" providerId="Windows Live" clId="Web-{3F1CE403-B700-4237-B786-F7A4DF0323DD}" dt="2021-03-01T05:07:32.073" v="3"/>
          <ac:picMkLst>
            <pc:docMk/>
            <pc:sldMk cId="1104288534" sldId="322"/>
            <ac:picMk id="4" creationId="{D9817D09-9A6C-4A0D-A516-916F0C1FBB0C}"/>
          </ac:picMkLst>
        </pc:picChg>
        <pc:picChg chg="add del mod ord">
          <ac:chgData name="Guest User" userId="" providerId="Windows Live" clId="Web-{3F1CE403-B700-4237-B786-F7A4DF0323DD}" dt="2021-03-01T06:14:03.155" v="23"/>
          <ac:picMkLst>
            <pc:docMk/>
            <pc:sldMk cId="1104288534" sldId="322"/>
            <ac:picMk id="7" creationId="{9C089FAC-1287-42A8-AA03-DF1423B7A79F}"/>
          </ac:picMkLst>
        </pc:picChg>
        <pc:picChg chg="add del mod ord">
          <ac:chgData name="Guest User" userId="" providerId="Windows Live" clId="Web-{3F1CE403-B700-4237-B786-F7A4DF0323DD}" dt="2021-03-01T06:14:22.171" v="27"/>
          <ac:picMkLst>
            <pc:docMk/>
            <pc:sldMk cId="1104288534" sldId="322"/>
            <ac:picMk id="11" creationId="{E0EFA091-B967-48E4-B29D-37DDC8F97710}"/>
          </ac:picMkLst>
        </pc:picChg>
        <pc:picChg chg="add del mod ord">
          <ac:chgData name="Guest User" userId="" providerId="Windows Live" clId="Web-{3F1CE403-B700-4237-B786-F7A4DF0323DD}" dt="2021-03-01T06:41:32.358" v="136"/>
          <ac:picMkLst>
            <pc:docMk/>
            <pc:sldMk cId="1104288534" sldId="322"/>
            <ac:picMk id="13" creationId="{15C1B0FA-80F9-4664-82D7-B6F40BF78955}"/>
          </ac:picMkLst>
        </pc:picChg>
        <pc:picChg chg="add mod ord">
          <ac:chgData name="Guest User" userId="" providerId="Windows Live" clId="Web-{3F1CE403-B700-4237-B786-F7A4DF0323DD}" dt="2021-03-01T06:48:19.741" v="146" actId="1076"/>
          <ac:picMkLst>
            <pc:docMk/>
            <pc:sldMk cId="1104288534" sldId="322"/>
            <ac:picMk id="30" creationId="{B029F64A-102C-4BF9-A7EC-75A4673FEEA9}"/>
          </ac:picMkLst>
        </pc:picChg>
      </pc:sldChg>
      <pc:sldChg chg="modSp new">
        <pc:chgData name="Guest User" userId="" providerId="Windows Live" clId="Web-{3F1CE403-B700-4237-B786-F7A4DF0323DD}" dt="2021-03-01T07:14:45.475" v="245"/>
        <pc:sldMkLst>
          <pc:docMk/>
          <pc:sldMk cId="1776277085" sldId="328"/>
        </pc:sldMkLst>
        <pc:spChg chg="mod">
          <ac:chgData name="Guest User" userId="" providerId="Windows Live" clId="Web-{3F1CE403-B700-4237-B786-F7A4DF0323DD}" dt="2021-03-01T07:06:45.278" v="182" actId="20577"/>
          <ac:spMkLst>
            <pc:docMk/>
            <pc:sldMk cId="1776277085" sldId="328"/>
            <ac:spMk id="2" creationId="{A4BCF067-384C-4216-AA58-E6A24BC168E0}"/>
          </ac:spMkLst>
        </pc:spChg>
        <pc:spChg chg="mod">
          <ac:chgData name="Guest User" userId="" providerId="Windows Live" clId="Web-{3F1CE403-B700-4237-B786-F7A4DF0323DD}" dt="2021-03-01T07:07:11.591" v="187" actId="20577"/>
          <ac:spMkLst>
            <pc:docMk/>
            <pc:sldMk cId="1776277085" sldId="328"/>
            <ac:spMk id="3" creationId="{35369600-007D-4DB5-9993-70957BF54AE6}"/>
          </ac:spMkLst>
        </pc:spChg>
        <pc:graphicFrameChg chg="mod modGraphic">
          <ac:chgData name="Guest User" userId="" providerId="Windows Live" clId="Web-{3F1CE403-B700-4237-B786-F7A4DF0323DD}" dt="2021-03-01T07:14:45.475" v="245"/>
          <ac:graphicFrameMkLst>
            <pc:docMk/>
            <pc:sldMk cId="1776277085" sldId="328"/>
            <ac:graphicFrameMk id="8" creationId="{832DB841-D8DC-4D35-B574-ABD4367B0D6A}"/>
          </ac:graphicFrameMkLst>
        </pc:graphicFrameChg>
      </pc:sldChg>
    </pc:docChg>
  </pc:docChgLst>
  <pc:docChgLst>
    <pc:chgData name="Kaazima Ifrah" userId="587551428107aabe" providerId="LiveId" clId="{6F9058B2-8766-4434-9A69-E153AB36353C}"/>
    <pc:docChg chg="undo custSel addSld delSld modSld modSection">
      <pc:chgData name="Kaazima Ifrah" userId="587551428107aabe" providerId="LiveId" clId="{6F9058B2-8766-4434-9A69-E153AB36353C}" dt="2021-03-02T04:19:45.393" v="642" actId="242"/>
      <pc:docMkLst>
        <pc:docMk/>
      </pc:docMkLst>
      <pc:sldChg chg="add del">
        <pc:chgData name="Kaazima Ifrah" userId="587551428107aabe" providerId="LiveId" clId="{6F9058B2-8766-4434-9A69-E153AB36353C}" dt="2021-02-28T19:05:30.082" v="637"/>
        <pc:sldMkLst>
          <pc:docMk/>
          <pc:sldMk cId="397474188" sldId="272"/>
        </pc:sldMkLst>
      </pc:sldChg>
      <pc:sldChg chg="modSp mod">
        <pc:chgData name="Kaazima Ifrah" userId="587551428107aabe" providerId="LiveId" clId="{6F9058B2-8766-4434-9A69-E153AB36353C}" dt="2021-02-28T10:40:24.073" v="149" actId="1076"/>
        <pc:sldMkLst>
          <pc:docMk/>
          <pc:sldMk cId="2113751823" sldId="289"/>
        </pc:sldMkLst>
        <pc:spChg chg="mod">
          <ac:chgData name="Kaazima Ifrah" userId="587551428107aabe" providerId="LiveId" clId="{6F9058B2-8766-4434-9A69-E153AB36353C}" dt="2021-02-28T10:40:04.027" v="147" actId="14100"/>
          <ac:spMkLst>
            <pc:docMk/>
            <pc:sldMk cId="2113751823" sldId="289"/>
            <ac:spMk id="2" creationId="{2F6945FB-5296-41CC-B1AC-646840400411}"/>
          </ac:spMkLst>
        </pc:spChg>
        <pc:picChg chg="mod">
          <ac:chgData name="Kaazima Ifrah" userId="587551428107aabe" providerId="LiveId" clId="{6F9058B2-8766-4434-9A69-E153AB36353C}" dt="2021-02-28T10:40:24.073" v="149" actId="1076"/>
          <ac:picMkLst>
            <pc:docMk/>
            <pc:sldMk cId="2113751823" sldId="289"/>
            <ac:picMk id="12" creationId="{B4618B33-7B2F-4DD0-BDA6-7F913D4268D7}"/>
          </ac:picMkLst>
        </pc:picChg>
      </pc:sldChg>
      <pc:sldChg chg="modSp mod">
        <pc:chgData name="Kaazima Ifrah" userId="587551428107aabe" providerId="LiveId" clId="{6F9058B2-8766-4434-9A69-E153AB36353C}" dt="2021-02-28T10:51:26.909" v="632" actId="20577"/>
        <pc:sldMkLst>
          <pc:docMk/>
          <pc:sldMk cId="3461733831" sldId="302"/>
        </pc:sldMkLst>
        <pc:spChg chg="mod">
          <ac:chgData name="Kaazima Ifrah" userId="587551428107aabe" providerId="LiveId" clId="{6F9058B2-8766-4434-9A69-E153AB36353C}" dt="2021-02-28T10:51:26.909" v="632" actId="20577"/>
          <ac:spMkLst>
            <pc:docMk/>
            <pc:sldMk cId="3461733831" sldId="302"/>
            <ac:spMk id="3" creationId="{DB2AD8F1-43C3-46D5-A2E7-4FE094AA04B8}"/>
          </ac:spMkLst>
        </pc:spChg>
      </pc:sldChg>
      <pc:sldChg chg="modSp mod">
        <pc:chgData name="Kaazima Ifrah" userId="587551428107aabe" providerId="LiveId" clId="{6F9058B2-8766-4434-9A69-E153AB36353C}" dt="2021-02-28T10:44:43.560" v="370" actId="20577"/>
        <pc:sldMkLst>
          <pc:docMk/>
          <pc:sldMk cId="494555800" sldId="304"/>
        </pc:sldMkLst>
        <pc:spChg chg="mod">
          <ac:chgData name="Kaazima Ifrah" userId="587551428107aabe" providerId="LiveId" clId="{6F9058B2-8766-4434-9A69-E153AB36353C}" dt="2021-02-28T10:44:43.560" v="370" actId="20577"/>
          <ac:spMkLst>
            <pc:docMk/>
            <pc:sldMk cId="494555800" sldId="304"/>
            <ac:spMk id="3" creationId="{93D3B2A2-A7EF-4384-94A7-8307D9B95402}"/>
          </ac:spMkLst>
        </pc:spChg>
      </pc:sldChg>
      <pc:sldChg chg="del">
        <pc:chgData name="Kaazima Ifrah" userId="587551428107aabe" providerId="LiveId" clId="{6F9058B2-8766-4434-9A69-E153AB36353C}" dt="2021-02-28T10:35:10.428" v="3" actId="47"/>
        <pc:sldMkLst>
          <pc:docMk/>
          <pc:sldMk cId="3617194344" sldId="306"/>
        </pc:sldMkLst>
      </pc:sldChg>
      <pc:sldChg chg="del">
        <pc:chgData name="Kaazima Ifrah" userId="587551428107aabe" providerId="LiveId" clId="{6F9058B2-8766-4434-9A69-E153AB36353C}" dt="2021-02-28T10:35:12.781" v="5" actId="47"/>
        <pc:sldMkLst>
          <pc:docMk/>
          <pc:sldMk cId="54907649" sldId="307"/>
        </pc:sldMkLst>
      </pc:sldChg>
      <pc:sldChg chg="del">
        <pc:chgData name="Kaazima Ifrah" userId="587551428107aabe" providerId="LiveId" clId="{6F9058B2-8766-4434-9A69-E153AB36353C}" dt="2021-02-28T10:35:20.456" v="15" actId="47"/>
        <pc:sldMkLst>
          <pc:docMk/>
          <pc:sldMk cId="3030583421" sldId="309"/>
        </pc:sldMkLst>
      </pc:sldChg>
      <pc:sldChg chg="delSp modSp del mod">
        <pc:chgData name="Kaazima Ifrah" userId="587551428107aabe" providerId="LiveId" clId="{6F9058B2-8766-4434-9A69-E153AB36353C}" dt="2021-02-28T10:48:16.289" v="388" actId="47"/>
        <pc:sldMkLst>
          <pc:docMk/>
          <pc:sldMk cId="798374404" sldId="310"/>
        </pc:sldMkLst>
        <pc:spChg chg="mod">
          <ac:chgData name="Kaazima Ifrah" userId="587551428107aabe" providerId="LiveId" clId="{6F9058B2-8766-4434-9A69-E153AB36353C}" dt="2021-02-28T10:47:21.353" v="376" actId="14100"/>
          <ac:spMkLst>
            <pc:docMk/>
            <pc:sldMk cId="798374404" sldId="310"/>
            <ac:spMk id="3" creationId="{93D3B2A2-A7EF-4384-94A7-8307D9B95402}"/>
          </ac:spMkLst>
        </pc:spChg>
        <pc:picChg chg="del mod">
          <ac:chgData name="Kaazima Ifrah" userId="587551428107aabe" providerId="LiveId" clId="{6F9058B2-8766-4434-9A69-E153AB36353C}" dt="2021-02-28T10:47:05.083" v="372" actId="478"/>
          <ac:picMkLst>
            <pc:docMk/>
            <pc:sldMk cId="798374404" sldId="310"/>
            <ac:picMk id="9" creationId="{74B6B349-C30D-4CE5-8C4B-4C53CB6A2BF8}"/>
          </ac:picMkLst>
        </pc:picChg>
      </pc:sldChg>
      <pc:sldChg chg="modSp new mod">
        <pc:chgData name="Kaazima Ifrah" userId="587551428107aabe" providerId="LiveId" clId="{6F9058B2-8766-4434-9A69-E153AB36353C}" dt="2021-02-28T10:48:07.275" v="387" actId="255"/>
        <pc:sldMkLst>
          <pc:docMk/>
          <pc:sldMk cId="3551022603" sldId="313"/>
        </pc:sldMkLst>
        <pc:spChg chg="mod">
          <ac:chgData name="Kaazima Ifrah" userId="587551428107aabe" providerId="LiveId" clId="{6F9058B2-8766-4434-9A69-E153AB36353C}" dt="2021-02-28T10:48:07.275" v="387" actId="255"/>
          <ac:spMkLst>
            <pc:docMk/>
            <pc:sldMk cId="3551022603" sldId="313"/>
            <ac:spMk id="2" creationId="{3F47795D-2EF1-46C8-8980-C8B70553A8C1}"/>
          </ac:spMkLst>
        </pc:spChg>
        <pc:spChg chg="mod">
          <ac:chgData name="Kaazima Ifrah" userId="587551428107aabe" providerId="LiveId" clId="{6F9058B2-8766-4434-9A69-E153AB36353C}" dt="2021-02-28T10:48:01.611" v="386" actId="255"/>
          <ac:spMkLst>
            <pc:docMk/>
            <pc:sldMk cId="3551022603" sldId="313"/>
            <ac:spMk id="3" creationId="{DDA40459-E527-437E-8412-27A6EF8540A7}"/>
          </ac:spMkLst>
        </pc:spChg>
      </pc:sldChg>
      <pc:sldChg chg="modSp add mod">
        <pc:chgData name="Kaazima Ifrah" userId="587551428107aabe" providerId="LiveId" clId="{6F9058B2-8766-4434-9A69-E153AB36353C}" dt="2021-02-28T15:14:53.760" v="634" actId="5793"/>
        <pc:sldMkLst>
          <pc:docMk/>
          <pc:sldMk cId="3918938345" sldId="314"/>
        </pc:sldMkLst>
        <pc:spChg chg="mod">
          <ac:chgData name="Kaazima Ifrah" userId="587551428107aabe" providerId="LiveId" clId="{6F9058B2-8766-4434-9A69-E153AB36353C}" dt="2021-02-28T10:48:52.425" v="434" actId="20577"/>
          <ac:spMkLst>
            <pc:docMk/>
            <pc:sldMk cId="3918938345" sldId="314"/>
            <ac:spMk id="2" creationId="{3F47795D-2EF1-46C8-8980-C8B70553A8C1}"/>
          </ac:spMkLst>
        </pc:spChg>
        <pc:spChg chg="mod">
          <ac:chgData name="Kaazima Ifrah" userId="587551428107aabe" providerId="LiveId" clId="{6F9058B2-8766-4434-9A69-E153AB36353C}" dt="2021-02-28T15:14:53.760" v="634" actId="5793"/>
          <ac:spMkLst>
            <pc:docMk/>
            <pc:sldMk cId="3918938345" sldId="314"/>
            <ac:spMk id="3" creationId="{DDA40459-E527-437E-8412-27A6EF8540A7}"/>
          </ac:spMkLst>
        </pc:spChg>
      </pc:sldChg>
      <pc:sldChg chg="modSp add mod">
        <pc:chgData name="Kaazima Ifrah" userId="587551428107aabe" providerId="LiveId" clId="{6F9058B2-8766-4434-9A69-E153AB36353C}" dt="2021-02-28T10:49:20.821" v="478" actId="20577"/>
        <pc:sldMkLst>
          <pc:docMk/>
          <pc:sldMk cId="2956536382" sldId="315"/>
        </pc:sldMkLst>
        <pc:spChg chg="mod">
          <ac:chgData name="Kaazima Ifrah" userId="587551428107aabe" providerId="LiveId" clId="{6F9058B2-8766-4434-9A69-E153AB36353C}" dt="2021-02-28T10:49:20.821" v="478" actId="20577"/>
          <ac:spMkLst>
            <pc:docMk/>
            <pc:sldMk cId="2956536382" sldId="315"/>
            <ac:spMk id="2" creationId="{3F47795D-2EF1-46C8-8980-C8B70553A8C1}"/>
          </ac:spMkLst>
        </pc:spChg>
      </pc:sldChg>
      <pc:sldChg chg="modSp add mod">
        <pc:chgData name="Kaazima Ifrah" userId="587551428107aabe" providerId="LiveId" clId="{6F9058B2-8766-4434-9A69-E153AB36353C}" dt="2021-02-28T10:49:36.310" v="504" actId="20577"/>
        <pc:sldMkLst>
          <pc:docMk/>
          <pc:sldMk cId="1328083250" sldId="316"/>
        </pc:sldMkLst>
        <pc:spChg chg="mod">
          <ac:chgData name="Kaazima Ifrah" userId="587551428107aabe" providerId="LiveId" clId="{6F9058B2-8766-4434-9A69-E153AB36353C}" dt="2021-02-28T10:49:36.310" v="504" actId="20577"/>
          <ac:spMkLst>
            <pc:docMk/>
            <pc:sldMk cId="1328083250" sldId="316"/>
            <ac:spMk id="2" creationId="{3F47795D-2EF1-46C8-8980-C8B70553A8C1}"/>
          </ac:spMkLst>
        </pc:spChg>
      </pc:sldChg>
      <pc:sldChg chg="modSp add mod">
        <pc:chgData name="Kaazima Ifrah" userId="587551428107aabe" providerId="LiveId" clId="{6F9058B2-8766-4434-9A69-E153AB36353C}" dt="2021-02-28T10:49:53.042" v="531" actId="20577"/>
        <pc:sldMkLst>
          <pc:docMk/>
          <pc:sldMk cId="4227578658" sldId="317"/>
        </pc:sldMkLst>
        <pc:spChg chg="mod">
          <ac:chgData name="Kaazima Ifrah" userId="587551428107aabe" providerId="LiveId" clId="{6F9058B2-8766-4434-9A69-E153AB36353C}" dt="2021-02-28T10:49:53.042" v="531" actId="20577"/>
          <ac:spMkLst>
            <pc:docMk/>
            <pc:sldMk cId="4227578658" sldId="317"/>
            <ac:spMk id="2" creationId="{3F47795D-2EF1-46C8-8980-C8B70553A8C1}"/>
          </ac:spMkLst>
        </pc:spChg>
      </pc:sldChg>
      <pc:sldChg chg="modSp add mod">
        <pc:chgData name="Kaazima Ifrah" userId="587551428107aabe" providerId="LiveId" clId="{6F9058B2-8766-4434-9A69-E153AB36353C}" dt="2021-02-28T10:50:14.034" v="555" actId="20577"/>
        <pc:sldMkLst>
          <pc:docMk/>
          <pc:sldMk cId="3470941049" sldId="318"/>
        </pc:sldMkLst>
        <pc:spChg chg="mod">
          <ac:chgData name="Kaazima Ifrah" userId="587551428107aabe" providerId="LiveId" clId="{6F9058B2-8766-4434-9A69-E153AB36353C}" dt="2021-02-28T10:50:14.034" v="555" actId="20577"/>
          <ac:spMkLst>
            <pc:docMk/>
            <pc:sldMk cId="3470941049" sldId="318"/>
            <ac:spMk id="2" creationId="{3F47795D-2EF1-46C8-8980-C8B70553A8C1}"/>
          </ac:spMkLst>
        </pc:spChg>
      </pc:sldChg>
      <pc:sldChg chg="modSp add mod">
        <pc:chgData name="Kaazima Ifrah" userId="587551428107aabe" providerId="LiveId" clId="{6F9058B2-8766-4434-9A69-E153AB36353C}" dt="2021-02-28T10:50:22.828" v="576" actId="20577"/>
        <pc:sldMkLst>
          <pc:docMk/>
          <pc:sldMk cId="2168106247" sldId="319"/>
        </pc:sldMkLst>
        <pc:spChg chg="mod">
          <ac:chgData name="Kaazima Ifrah" userId="587551428107aabe" providerId="LiveId" clId="{6F9058B2-8766-4434-9A69-E153AB36353C}" dt="2021-02-28T10:50:22.828" v="576" actId="20577"/>
          <ac:spMkLst>
            <pc:docMk/>
            <pc:sldMk cId="2168106247" sldId="319"/>
            <ac:spMk id="2" creationId="{3F47795D-2EF1-46C8-8980-C8B70553A8C1}"/>
          </ac:spMkLst>
        </pc:spChg>
      </pc:sldChg>
      <pc:sldChg chg="del">
        <pc:chgData name="Kaazima Ifrah" userId="587551428107aabe" providerId="LiveId" clId="{6F9058B2-8766-4434-9A69-E153AB36353C}" dt="2021-02-28T10:35:15.381" v="7" actId="47"/>
        <pc:sldMkLst>
          <pc:docMk/>
          <pc:sldMk cId="3680251263" sldId="319"/>
        </pc:sldMkLst>
      </pc:sldChg>
      <pc:sldChg chg="modSp add mod">
        <pc:chgData name="Kaazima Ifrah" userId="587551428107aabe" providerId="LiveId" clId="{6F9058B2-8766-4434-9A69-E153AB36353C}" dt="2021-03-01T08:16:52.863" v="640" actId="12"/>
        <pc:sldMkLst>
          <pc:docMk/>
          <pc:sldMk cId="2991339466" sldId="320"/>
        </pc:sldMkLst>
        <pc:spChg chg="mod">
          <ac:chgData name="Kaazima Ifrah" userId="587551428107aabe" providerId="LiveId" clId="{6F9058B2-8766-4434-9A69-E153AB36353C}" dt="2021-02-28T10:50:31.861" v="598" actId="20577"/>
          <ac:spMkLst>
            <pc:docMk/>
            <pc:sldMk cId="2991339466" sldId="320"/>
            <ac:spMk id="2" creationId="{3F47795D-2EF1-46C8-8980-C8B70553A8C1}"/>
          </ac:spMkLst>
        </pc:spChg>
        <pc:spChg chg="mod">
          <ac:chgData name="Kaazima Ifrah" userId="587551428107aabe" providerId="LiveId" clId="{6F9058B2-8766-4434-9A69-E153AB36353C}" dt="2021-03-01T08:16:52.863" v="640" actId="12"/>
          <ac:spMkLst>
            <pc:docMk/>
            <pc:sldMk cId="2991339466" sldId="320"/>
            <ac:spMk id="3" creationId="{DDA40459-E527-437E-8412-27A6EF8540A7}"/>
          </ac:spMkLst>
        </pc:spChg>
      </pc:sldChg>
      <pc:sldChg chg="del">
        <pc:chgData name="Kaazima Ifrah" userId="587551428107aabe" providerId="LiveId" clId="{6F9058B2-8766-4434-9A69-E153AB36353C}" dt="2021-02-28T10:35:17.531" v="12" actId="47"/>
        <pc:sldMkLst>
          <pc:docMk/>
          <pc:sldMk cId="2237926563" sldId="322"/>
        </pc:sldMkLst>
      </pc:sldChg>
      <pc:sldChg chg="del">
        <pc:chgData name="Kaazima Ifrah" userId="587551428107aabe" providerId="LiveId" clId="{6F9058B2-8766-4434-9A69-E153AB36353C}" dt="2021-02-28T10:35:15.721" v="8" actId="47"/>
        <pc:sldMkLst>
          <pc:docMk/>
          <pc:sldMk cId="2742361506" sldId="323"/>
        </pc:sldMkLst>
      </pc:sldChg>
      <pc:sldChg chg="del">
        <pc:chgData name="Kaazima Ifrah" userId="587551428107aabe" providerId="LiveId" clId="{6F9058B2-8766-4434-9A69-E153AB36353C}" dt="2021-02-28T10:35:17.092" v="11" actId="47"/>
        <pc:sldMkLst>
          <pc:docMk/>
          <pc:sldMk cId="1818729580" sldId="324"/>
        </pc:sldMkLst>
      </pc:sldChg>
      <pc:sldChg chg="del">
        <pc:chgData name="Kaazima Ifrah" userId="587551428107aabe" providerId="LiveId" clId="{6F9058B2-8766-4434-9A69-E153AB36353C}" dt="2021-02-28T10:35:16.064" v="9" actId="47"/>
        <pc:sldMkLst>
          <pc:docMk/>
          <pc:sldMk cId="2134948055" sldId="326"/>
        </pc:sldMkLst>
      </pc:sldChg>
      <pc:sldChg chg="del">
        <pc:chgData name="Kaazima Ifrah" userId="587551428107aabe" providerId="LiveId" clId="{6F9058B2-8766-4434-9A69-E153AB36353C}" dt="2021-02-28T10:35:16.557" v="10" actId="47"/>
        <pc:sldMkLst>
          <pc:docMk/>
          <pc:sldMk cId="1174765290" sldId="327"/>
        </pc:sldMkLst>
      </pc:sldChg>
      <pc:sldChg chg="del">
        <pc:chgData name="Kaazima Ifrah" userId="587551428107aabe" providerId="LiveId" clId="{6F9058B2-8766-4434-9A69-E153AB36353C}" dt="2021-02-28T10:35:18.336" v="13" actId="47"/>
        <pc:sldMkLst>
          <pc:docMk/>
          <pc:sldMk cId="573249916" sldId="328"/>
        </pc:sldMkLst>
      </pc:sldChg>
      <pc:sldChg chg="modSp mod">
        <pc:chgData name="Kaazima Ifrah" userId="587551428107aabe" providerId="LiveId" clId="{6F9058B2-8766-4434-9A69-E153AB36353C}" dt="2021-03-02T04:19:45.393" v="642" actId="242"/>
        <pc:sldMkLst>
          <pc:docMk/>
          <pc:sldMk cId="1776277085" sldId="328"/>
        </pc:sldMkLst>
        <pc:graphicFrameChg chg="modGraphic">
          <ac:chgData name="Kaazima Ifrah" userId="587551428107aabe" providerId="LiveId" clId="{6F9058B2-8766-4434-9A69-E153AB36353C}" dt="2021-03-02T04:19:45.393" v="642" actId="242"/>
          <ac:graphicFrameMkLst>
            <pc:docMk/>
            <pc:sldMk cId="1776277085" sldId="328"/>
            <ac:graphicFrameMk id="8" creationId="{832DB841-D8DC-4D35-B574-ABD4367B0D6A}"/>
          </ac:graphicFrameMkLst>
        </pc:graphicFrameChg>
      </pc:sldChg>
      <pc:sldChg chg="del">
        <pc:chgData name="Kaazima Ifrah" userId="587551428107aabe" providerId="LiveId" clId="{6F9058B2-8766-4434-9A69-E153AB36353C}" dt="2021-02-28T10:35:18.951" v="14" actId="47"/>
        <pc:sldMkLst>
          <pc:docMk/>
          <pc:sldMk cId="1328919516" sldId="329"/>
        </pc:sldMkLst>
      </pc:sldChg>
      <pc:sldChg chg="addSp modSp modAnim">
        <pc:chgData name="Kaazima Ifrah" userId="587551428107aabe" providerId="LiveId" clId="{6F9058B2-8766-4434-9A69-E153AB36353C}" dt="2021-03-01T08:06:12.427" v="638"/>
        <pc:sldMkLst>
          <pc:docMk/>
          <pc:sldMk cId="1880364627" sldId="329"/>
        </pc:sldMkLst>
        <pc:picChg chg="add mod">
          <ac:chgData name="Kaazima Ifrah" userId="587551428107aabe" providerId="LiveId" clId="{6F9058B2-8766-4434-9A69-E153AB36353C}" dt="2021-03-01T08:06:12.427" v="638"/>
          <ac:picMkLst>
            <pc:docMk/>
            <pc:sldMk cId="1880364627" sldId="329"/>
            <ac:picMk id="4" creationId="{5E56CBB5-A543-4E19-A258-E5073889B107}"/>
          </ac:picMkLst>
        </pc:picChg>
      </pc:sldChg>
      <pc:sldChg chg="modSp del">
        <pc:chgData name="Kaazima Ifrah" userId="587551428107aabe" providerId="LiveId" clId="{6F9058B2-8766-4434-9A69-E153AB36353C}" dt="2021-02-28T10:35:08.246" v="2" actId="47"/>
        <pc:sldMkLst>
          <pc:docMk/>
          <pc:sldMk cId="3982275484" sldId="334"/>
        </pc:sldMkLst>
        <pc:graphicFrameChg chg="mod">
          <ac:chgData name="Kaazima Ifrah" userId="587551428107aabe" providerId="LiveId" clId="{6F9058B2-8766-4434-9A69-E153AB36353C}" dt="2021-02-28T10:35:05.733" v="1" actId="20577"/>
          <ac:graphicFrameMkLst>
            <pc:docMk/>
            <pc:sldMk cId="3982275484" sldId="334"/>
            <ac:graphicFrameMk id="5" creationId="{BFA70BBA-3CB3-4CDA-9A8D-2BA17DB66BFA}"/>
          </ac:graphicFrameMkLst>
        </pc:graphicFrameChg>
      </pc:sldChg>
      <pc:sldChg chg="del">
        <pc:chgData name="Kaazima Ifrah" userId="587551428107aabe" providerId="LiveId" clId="{6F9058B2-8766-4434-9A69-E153AB36353C}" dt="2021-02-28T10:35:14.493" v="6" actId="47"/>
        <pc:sldMkLst>
          <pc:docMk/>
          <pc:sldMk cId="4690351" sldId="336"/>
        </pc:sldMkLst>
      </pc:sldChg>
      <pc:sldChg chg="del">
        <pc:chgData name="Kaazima Ifrah" userId="587551428107aabe" providerId="LiveId" clId="{6F9058B2-8766-4434-9A69-E153AB36353C}" dt="2021-02-28T10:35:11.313" v="4" actId="47"/>
        <pc:sldMkLst>
          <pc:docMk/>
          <pc:sldMk cId="1140737624" sldId="337"/>
        </pc:sldMkLst>
      </pc:sldChg>
      <pc:sldChg chg="del">
        <pc:chgData name="Kaazima Ifrah" userId="587551428107aabe" providerId="LiveId" clId="{6F9058B2-8766-4434-9A69-E153AB36353C}" dt="2021-02-28T10:34:44.999" v="0" actId="47"/>
        <pc:sldMkLst>
          <pc:docMk/>
          <pc:sldMk cId="3673823302" sldId="340"/>
        </pc:sldMkLst>
      </pc:sldChg>
    </pc:docChg>
  </pc:docChgLst>
  <pc:docChgLst>
    <pc:chgData name="Kaazima Ifrah" userId="587551428107aabe" providerId="Windows Live" clId="Web-{2C96C025-7767-4EA1-98FF-98183A614697}"/>
    <pc:docChg chg="addSld modSld modSection">
      <pc:chgData name="Kaazima Ifrah" userId="587551428107aabe" providerId="Windows Live" clId="Web-{2C96C025-7767-4EA1-98FF-98183A614697}" dt="2020-11-22T14:01:03.449" v="25" actId="1076"/>
      <pc:docMkLst>
        <pc:docMk/>
      </pc:docMkLst>
      <pc:sldChg chg="modSp new">
        <pc:chgData name="Kaazima Ifrah" userId="587551428107aabe" providerId="Windows Live" clId="Web-{2C96C025-7767-4EA1-98FF-98183A614697}" dt="2020-11-22T14:01:03.449" v="25" actId="1076"/>
        <pc:sldMkLst>
          <pc:docMk/>
          <pc:sldMk cId="3090381025" sldId="312"/>
        </pc:sldMkLst>
        <pc:spChg chg="mod">
          <ac:chgData name="Kaazima Ifrah" userId="587551428107aabe" providerId="Windows Live" clId="Web-{2C96C025-7767-4EA1-98FF-98183A614697}" dt="2020-11-22T14:01:03.449" v="25" actId="1076"/>
          <ac:spMkLst>
            <pc:docMk/>
            <pc:sldMk cId="3090381025" sldId="312"/>
            <ac:spMk id="2" creationId="{73FE12A6-02B0-408E-8702-690913E6DFAF}"/>
          </ac:spMkLst>
        </pc:spChg>
      </pc:sldChg>
    </pc:docChg>
  </pc:docChgLst>
  <pc:docChgLst>
    <pc:chgData name="Kaazima Ifrah" userId="587551428107aabe" providerId="Windows Live" clId="Web-{4B50ED96-9D50-404E-A5DF-462E7F6630EB}"/>
    <pc:docChg chg="addSld delSld modSld sldOrd modSection">
      <pc:chgData name="Kaazima Ifrah" userId="587551428107aabe" providerId="Windows Live" clId="Web-{4B50ED96-9D50-404E-A5DF-462E7F6630EB}" dt="2020-11-24T17:58:12.176" v="144"/>
      <pc:docMkLst>
        <pc:docMk/>
      </pc:docMkLst>
      <pc:sldChg chg="addSp delSp modSp mod setBg setClrOvrMap">
        <pc:chgData name="Kaazima Ifrah" userId="587551428107aabe" providerId="Windows Live" clId="Web-{4B50ED96-9D50-404E-A5DF-462E7F6630EB}" dt="2020-11-24T17:44:58.845" v="112"/>
        <pc:sldMkLst>
          <pc:docMk/>
          <pc:sldMk cId="494555800" sldId="304"/>
        </pc:sldMkLst>
        <pc:spChg chg="mod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" creationId="{F9EA2A02-08CE-437F-B90B-1894A8D41CC7}"/>
          </ac:spMkLst>
        </pc:spChg>
        <pc:spChg chg="add del mod">
          <ac:chgData name="Kaazima Ifrah" userId="587551428107aabe" providerId="Windows Live" clId="Web-{4B50ED96-9D50-404E-A5DF-462E7F6630EB}" dt="2020-11-24T17:44:58.845" v="112"/>
          <ac:spMkLst>
            <pc:docMk/>
            <pc:sldMk cId="494555800" sldId="304"/>
            <ac:spMk id="3" creationId="{93D3B2A2-A7EF-4384-94A7-8307D9B95402}"/>
          </ac:spMkLst>
        </pc:spChg>
        <pc:spChg chg="add del">
          <ac:chgData name="Kaazima Ifrah" userId="587551428107aabe" providerId="Windows Live" clId="Web-{4B50ED96-9D50-404E-A5DF-462E7F6630EB}" dt="2020-11-24T17:43:54.341" v="106"/>
          <ac:spMkLst>
            <pc:docMk/>
            <pc:sldMk cId="494555800" sldId="304"/>
            <ac:spMk id="7" creationId="{F92989FB-1024-49B7-BDF1-B3CE27D48623}"/>
          </ac:spMkLst>
        </pc:spChg>
        <pc:spChg chg="add del">
          <ac:chgData name="Kaazima Ifrah" userId="587551428107aabe" providerId="Windows Live" clId="Web-{4B50ED96-9D50-404E-A5DF-462E7F6630EB}" dt="2020-11-24T17:43:40.059" v="102"/>
          <ac:spMkLst>
            <pc:docMk/>
            <pc:sldMk cId="494555800" sldId="304"/>
            <ac:spMk id="8" creationId="{F858DF7D-C2D0-4B03-A7A0-2F06B789EE35}"/>
          </ac:spMkLst>
        </pc:spChg>
        <pc:spChg chg="add del">
          <ac:chgData name="Kaazima Ifrah" userId="587551428107aabe" providerId="Windows Live" clId="Web-{4B50ED96-9D50-404E-A5DF-462E7F6630EB}" dt="2020-11-24T17:43:46.997" v="104"/>
          <ac:spMkLst>
            <pc:docMk/>
            <pc:sldMk cId="494555800" sldId="304"/>
            <ac:spMk id="9" creationId="{BFABBCE0-E08C-4BBE-9FD2-E2B253D4D5F2}"/>
          </ac:spMkLst>
        </pc:spChg>
        <pc:spChg chg="add del">
          <ac:chgData name="Kaazima Ifrah" userId="587551428107aabe" providerId="Windows Live" clId="Web-{4B50ED96-9D50-404E-A5DF-462E7F6630EB}" dt="2020-11-24T17:43:40.059" v="102"/>
          <ac:spMkLst>
            <pc:docMk/>
            <pc:sldMk cId="494555800" sldId="304"/>
            <ac:spMk id="10" creationId="{1B26B711-3121-40B0-8377-A64F3DC00C7A}"/>
          </ac:spMkLst>
        </pc:spChg>
        <pc:spChg chg="add del">
          <ac:chgData name="Kaazima Ifrah" userId="587551428107aabe" providerId="Windows Live" clId="Web-{4B50ED96-9D50-404E-A5DF-462E7F6630EB}" dt="2020-11-24T17:43:46.997" v="104"/>
          <ac:spMkLst>
            <pc:docMk/>
            <pc:sldMk cId="494555800" sldId="304"/>
            <ac:spMk id="11" creationId="{FF426BAC-43D6-468E-B6FF-167034D5CE43}"/>
          </ac:spMkLst>
        </pc:spChg>
        <pc:spChg chg="add del">
          <ac:chgData name="Kaazima Ifrah" userId="587551428107aabe" providerId="Windows Live" clId="Web-{4B50ED96-9D50-404E-A5DF-462E7F6630EB}" dt="2020-11-24T17:43:40.059" v="102"/>
          <ac:spMkLst>
            <pc:docMk/>
            <pc:sldMk cId="494555800" sldId="304"/>
            <ac:spMk id="12" creationId="{645C4D3D-ABBA-4B4E-93E5-01E343719849}"/>
          </ac:spMkLst>
        </pc:spChg>
        <pc:spChg chg="add del">
          <ac:chgData name="Kaazima Ifrah" userId="587551428107aabe" providerId="Windows Live" clId="Web-{4B50ED96-9D50-404E-A5DF-462E7F6630EB}" dt="2020-11-24T17:43:46.997" v="104"/>
          <ac:spMkLst>
            <pc:docMk/>
            <pc:sldMk cId="494555800" sldId="304"/>
            <ac:spMk id="13" creationId="{FB02D80E-5995-4C54-8387-5893C2C89473}"/>
          </ac:spMkLst>
        </pc:spChg>
        <pc:spChg chg="add del">
          <ac:chgData name="Kaazima Ifrah" userId="587551428107aabe" providerId="Windows Live" clId="Web-{4B50ED96-9D50-404E-A5DF-462E7F6630EB}" dt="2020-11-24T17:43:40.059" v="102"/>
          <ac:spMkLst>
            <pc:docMk/>
            <pc:sldMk cId="494555800" sldId="304"/>
            <ac:spMk id="14" creationId="{98DDD5E5-0097-4C6C-B266-5732EDA96CC4}"/>
          </ac:spMkLst>
        </pc:spChg>
        <pc:spChg chg="add del">
          <ac:chgData name="Kaazima Ifrah" userId="587551428107aabe" providerId="Windows Live" clId="Web-{4B50ED96-9D50-404E-A5DF-462E7F6630EB}" dt="2020-11-24T17:43:46.997" v="104"/>
          <ac:spMkLst>
            <pc:docMk/>
            <pc:sldMk cId="494555800" sldId="304"/>
            <ac:spMk id="15" creationId="{896083C8-1401-4950-AF56-E2FAFE42D656}"/>
          </ac:spMkLst>
        </pc:spChg>
        <pc:spChg chg="add del">
          <ac:chgData name="Kaazima Ifrah" userId="587551428107aabe" providerId="Windows Live" clId="Web-{4B50ED96-9D50-404E-A5DF-462E7F6630EB}" dt="2020-11-24T17:43:40.059" v="102"/>
          <ac:spMkLst>
            <pc:docMk/>
            <pc:sldMk cId="494555800" sldId="304"/>
            <ac:spMk id="16" creationId="{8952EF87-C74F-4D3F-9CAD-EEA1733C9BD0}"/>
          </ac:spMkLst>
        </pc:spChg>
        <pc:spChg chg="add del">
          <ac:chgData name="Kaazima Ifrah" userId="587551428107aabe" providerId="Windows Live" clId="Web-{4B50ED96-9D50-404E-A5DF-462E7F6630EB}" dt="2020-11-24T17:43:54.341" v="106"/>
          <ac:spMkLst>
            <pc:docMk/>
            <pc:sldMk cId="494555800" sldId="304"/>
            <ac:spMk id="17" creationId="{2987D6F4-EC95-4EF1-A8AD-4B70386CEEC7}"/>
          </ac:spMkLst>
        </pc:spChg>
        <pc:spChg chg="add del">
          <ac:chgData name="Kaazima Ifrah" userId="587551428107aabe" providerId="Windows Live" clId="Web-{4B50ED96-9D50-404E-A5DF-462E7F6630EB}" dt="2020-11-24T17:43:54.341" v="106"/>
          <ac:spMkLst>
            <pc:docMk/>
            <pc:sldMk cId="494555800" sldId="304"/>
            <ac:spMk id="18" creationId="{F5F792DF-9D0A-4DB6-9A9E-7312F5A7E87D}"/>
          </ac:spMkLst>
        </pc:spChg>
        <pc:spChg chg="add del">
          <ac:chgData name="Kaazima Ifrah" userId="587551428107aabe" providerId="Windows Live" clId="Web-{4B50ED96-9D50-404E-A5DF-462E7F6630EB}" dt="2020-11-24T17:44:06.295" v="108"/>
          <ac:spMkLst>
            <pc:docMk/>
            <pc:sldMk cId="494555800" sldId="304"/>
            <ac:spMk id="20" creationId="{BFABBCE0-E08C-4BBE-9FD2-E2B253D4D5F2}"/>
          </ac:spMkLst>
        </pc:spChg>
        <pc:spChg chg="add del">
          <ac:chgData name="Kaazima Ifrah" userId="587551428107aabe" providerId="Windows Live" clId="Web-{4B50ED96-9D50-404E-A5DF-462E7F6630EB}" dt="2020-11-24T17:44:06.295" v="108"/>
          <ac:spMkLst>
            <pc:docMk/>
            <pc:sldMk cId="494555800" sldId="304"/>
            <ac:spMk id="21" creationId="{FF426BAC-43D6-468E-B6FF-167034D5CE43}"/>
          </ac:spMkLst>
        </pc:spChg>
        <pc:spChg chg="add del">
          <ac:chgData name="Kaazima Ifrah" userId="587551428107aabe" providerId="Windows Live" clId="Web-{4B50ED96-9D50-404E-A5DF-462E7F6630EB}" dt="2020-11-24T17:44:06.295" v="108"/>
          <ac:spMkLst>
            <pc:docMk/>
            <pc:sldMk cId="494555800" sldId="304"/>
            <ac:spMk id="22" creationId="{FB02D80E-5995-4C54-8387-5893C2C89473}"/>
          </ac:spMkLst>
        </pc:spChg>
        <pc:spChg chg="add del">
          <ac:chgData name="Kaazima Ifrah" userId="587551428107aabe" providerId="Windows Live" clId="Web-{4B50ED96-9D50-404E-A5DF-462E7F6630EB}" dt="2020-11-24T17:44:06.295" v="108"/>
          <ac:spMkLst>
            <pc:docMk/>
            <pc:sldMk cId="494555800" sldId="304"/>
            <ac:spMk id="23" creationId="{896083C8-1401-4950-AF56-E2FAFE42D656}"/>
          </ac:spMkLst>
        </pc:spChg>
        <pc:spChg chg="add del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5" creationId="{F858DF7D-C2D0-4B03-A7A0-2F06B789EE35}"/>
          </ac:spMkLst>
        </pc:spChg>
        <pc:spChg chg="add del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6" creationId="{8952EF87-C74F-4D3F-9CAD-EEA1733C9BD0}"/>
          </ac:spMkLst>
        </pc:spChg>
        <pc:spChg chg="add del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7" creationId="{EC930E8B-CABB-49C6-9609-F872BC0437EC}"/>
          </ac:spMkLst>
        </pc:spChg>
        <pc:spChg chg="add del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8" creationId="{AFD211A8-7186-46C6-AC78-73F89CAA5EB7}"/>
          </ac:spMkLst>
        </pc:spChg>
        <pc:spChg chg="add del">
          <ac:chgData name="Kaazima Ifrah" userId="587551428107aabe" providerId="Windows Live" clId="Web-{4B50ED96-9D50-404E-A5DF-462E7F6630EB}" dt="2020-11-24T17:44:15.342" v="110"/>
          <ac:spMkLst>
            <pc:docMk/>
            <pc:sldMk cId="494555800" sldId="304"/>
            <ac:spMk id="29" creationId="{88062204-EE69-489C-87C1-C1958C334AD1}"/>
          </ac:spMkLst>
        </pc:spChg>
        <pc:graphicFrameChg chg="add del">
          <ac:chgData name="Kaazima Ifrah" userId="587551428107aabe" providerId="Windows Live" clId="Web-{4B50ED96-9D50-404E-A5DF-462E7F6630EB}" dt="2020-11-24T17:43:33.746" v="100"/>
          <ac:graphicFrameMkLst>
            <pc:docMk/>
            <pc:sldMk cId="494555800" sldId="304"/>
            <ac:graphicFrameMk id="5" creationId="{FFA338BE-E500-4F37-AA3D-76B776D881EB}"/>
          </ac:graphicFrameMkLst>
        </pc:graphicFrameChg>
        <pc:graphicFrameChg chg="add del">
          <ac:chgData name="Kaazima Ifrah" userId="587551428107aabe" providerId="Windows Live" clId="Web-{4B50ED96-9D50-404E-A5DF-462E7F6630EB}" dt="2020-11-24T17:43:46.997" v="104"/>
          <ac:graphicFrameMkLst>
            <pc:docMk/>
            <pc:sldMk cId="494555800" sldId="304"/>
            <ac:graphicFrameMk id="6" creationId="{8AF7F12F-8DB2-4558-B7EF-6166D5ECA0A5}"/>
          </ac:graphicFrameMkLst>
        </pc:graphicFrameChg>
        <pc:graphicFrameChg chg="add del">
          <ac:chgData name="Kaazima Ifrah" userId="587551428107aabe" providerId="Windows Live" clId="Web-{4B50ED96-9D50-404E-A5DF-462E7F6630EB}" dt="2020-11-24T17:43:54.341" v="106"/>
          <ac:graphicFrameMkLst>
            <pc:docMk/>
            <pc:sldMk cId="494555800" sldId="304"/>
            <ac:graphicFrameMk id="19" creationId="{9105F163-7F22-42CC-8694-9D57BA9111BE}"/>
          </ac:graphicFrameMkLst>
        </pc:graphicFrameChg>
        <pc:graphicFrameChg chg="add del">
          <ac:chgData name="Kaazima Ifrah" userId="587551428107aabe" providerId="Windows Live" clId="Web-{4B50ED96-9D50-404E-A5DF-462E7F6630EB}" dt="2020-11-24T17:44:06.295" v="108"/>
          <ac:graphicFrameMkLst>
            <pc:docMk/>
            <pc:sldMk cId="494555800" sldId="304"/>
            <ac:graphicFrameMk id="24" creationId="{024A84D1-8FAC-4073-AA24-930405427DBE}"/>
          </ac:graphicFrameMkLst>
        </pc:graphicFrameChg>
        <pc:graphicFrameChg chg="add del">
          <ac:chgData name="Kaazima Ifrah" userId="587551428107aabe" providerId="Windows Live" clId="Web-{4B50ED96-9D50-404E-A5DF-462E7F6630EB}" dt="2020-11-24T17:44:15.342" v="110"/>
          <ac:graphicFrameMkLst>
            <pc:docMk/>
            <pc:sldMk cId="494555800" sldId="304"/>
            <ac:graphicFrameMk id="30" creationId="{576CFA50-92BF-4DE0-A2BF-AFE11F5B2A07}"/>
          </ac:graphicFrameMkLst>
        </pc:graphicFrameChg>
        <pc:graphicFrameChg chg="add del">
          <ac:chgData name="Kaazima Ifrah" userId="587551428107aabe" providerId="Windows Live" clId="Web-{4B50ED96-9D50-404E-A5DF-462E7F6630EB}" dt="2020-11-24T17:44:58.845" v="112"/>
          <ac:graphicFrameMkLst>
            <pc:docMk/>
            <pc:sldMk cId="494555800" sldId="304"/>
            <ac:graphicFrameMk id="31" creationId="{FFA338BE-E500-4F37-AA3D-76B776D881EB}"/>
          </ac:graphicFrameMkLst>
        </pc:graphicFrameChg>
      </pc:sldChg>
      <pc:sldChg chg="del">
        <pc:chgData name="Kaazima Ifrah" userId="587551428107aabe" providerId="Windows Live" clId="Web-{4B50ED96-9D50-404E-A5DF-462E7F6630EB}" dt="2020-11-24T17:49:33.425" v="124"/>
        <pc:sldMkLst>
          <pc:docMk/>
          <pc:sldMk cId="4143723967" sldId="305"/>
        </pc:sldMkLst>
      </pc:sldChg>
      <pc:sldChg chg="modSp">
        <pc:chgData name="Kaazima Ifrah" userId="587551428107aabe" providerId="Windows Live" clId="Web-{4B50ED96-9D50-404E-A5DF-462E7F6630EB}" dt="2020-11-24T16:21:53.277" v="6" actId="20577"/>
        <pc:sldMkLst>
          <pc:docMk/>
          <pc:sldMk cId="54907649" sldId="307"/>
        </pc:sldMkLst>
        <pc:spChg chg="mod">
          <ac:chgData name="Kaazima Ifrah" userId="587551428107aabe" providerId="Windows Live" clId="Web-{4B50ED96-9D50-404E-A5DF-462E7F6630EB}" dt="2020-11-24T16:21:53.277" v="6" actId="20577"/>
          <ac:spMkLst>
            <pc:docMk/>
            <pc:sldMk cId="54907649" sldId="307"/>
            <ac:spMk id="2" creationId="{F9EA2A02-08CE-437F-B90B-1894A8D41CC7}"/>
          </ac:spMkLst>
        </pc:spChg>
      </pc:sldChg>
      <pc:sldChg chg="addSp delSp modSp del mod setBg setClrOvrMap">
        <pc:chgData name="Kaazima Ifrah" userId="587551428107aabe" providerId="Windows Live" clId="Web-{4B50ED96-9D50-404E-A5DF-462E7F6630EB}" dt="2020-11-24T17:54:18.349" v="141"/>
        <pc:sldMkLst>
          <pc:docMk/>
          <pc:sldMk cId="4012960348" sldId="308"/>
        </pc:sldMkLst>
        <pc:spChg chg="del mod">
          <ac:chgData name="Kaazima Ifrah" userId="587551428107aabe" providerId="Windows Live" clId="Web-{4B50ED96-9D50-404E-A5DF-462E7F6630EB}" dt="2020-11-24T17:41:06.627" v="73"/>
          <ac:spMkLst>
            <pc:docMk/>
            <pc:sldMk cId="4012960348" sldId="308"/>
            <ac:spMk id="2" creationId="{F9EA2A02-08CE-437F-B90B-1894A8D41CC7}"/>
          </ac:spMkLst>
        </pc:spChg>
        <pc:spChg chg="add del">
          <ac:chgData name="Kaazima Ifrah" userId="587551428107aabe" providerId="Windows Live" clId="Web-{4B50ED96-9D50-404E-A5DF-462E7F6630EB}" dt="2020-11-24T17:37:40.630" v="42"/>
          <ac:spMkLst>
            <pc:docMk/>
            <pc:sldMk cId="4012960348" sldId="308"/>
            <ac:spMk id="6" creationId="{DD651B61-325E-4E73-8445-38B0DE8AAAB6}"/>
          </ac:spMkLst>
        </pc:spChg>
        <pc:spChg chg="add del">
          <ac:chgData name="Kaazima Ifrah" userId="587551428107aabe" providerId="Windows Live" clId="Web-{4B50ED96-9D50-404E-A5DF-462E7F6630EB}" dt="2020-11-24T17:37:40.630" v="42"/>
          <ac:spMkLst>
            <pc:docMk/>
            <pc:sldMk cId="4012960348" sldId="308"/>
            <ac:spMk id="7" creationId="{B42E5253-D3AC-4AC2-B766-8B34F13C2F5E}"/>
          </ac:spMkLst>
        </pc:spChg>
        <pc:spChg chg="add del">
          <ac:chgData name="Kaazima Ifrah" userId="587551428107aabe" providerId="Windows Live" clId="Web-{4B50ED96-9D50-404E-A5DF-462E7F6630EB}" dt="2020-11-24T17:37:40.630" v="42"/>
          <ac:spMkLst>
            <pc:docMk/>
            <pc:sldMk cId="4012960348" sldId="308"/>
            <ac:spMk id="8" creationId="{10AE8D57-436A-4073-9A75-15BB5949F8B4}"/>
          </ac:spMkLst>
        </pc:spChg>
        <pc:spChg chg="add del">
          <ac:chgData name="Kaazima Ifrah" userId="587551428107aabe" providerId="Windows Live" clId="Web-{4B50ED96-9D50-404E-A5DF-462E7F6630EB}" dt="2020-11-24T17:36:20.625" v="34"/>
          <ac:spMkLst>
            <pc:docMk/>
            <pc:sldMk cId="4012960348" sldId="308"/>
            <ac:spMk id="9" creationId="{910015B9-6046-41B8-83BD-71778D2F9798}"/>
          </ac:spMkLst>
        </pc:spChg>
        <pc:spChg chg="add del">
          <ac:chgData name="Kaazima Ifrah" userId="587551428107aabe" providerId="Windows Live" clId="Web-{4B50ED96-9D50-404E-A5DF-462E7F6630EB}" dt="2020-11-24T17:37:40.630" v="42"/>
          <ac:spMkLst>
            <pc:docMk/>
            <pc:sldMk cId="4012960348" sldId="308"/>
            <ac:spMk id="10" creationId="{E2852671-8EB6-4EAF-8AF8-65CF3FD66456}"/>
          </ac:spMkLst>
        </pc:spChg>
        <pc:spChg chg="add del">
          <ac:chgData name="Kaazima Ifrah" userId="587551428107aabe" providerId="Windows Live" clId="Web-{4B50ED96-9D50-404E-A5DF-462E7F6630EB}" dt="2020-11-24T17:36:20.625" v="34"/>
          <ac:spMkLst>
            <pc:docMk/>
            <pc:sldMk cId="4012960348" sldId="308"/>
            <ac:spMk id="11" creationId="{53908232-52E2-4794-A6C1-54300FB98919}"/>
          </ac:spMkLst>
        </pc:spChg>
        <pc:spChg chg="add del">
          <ac:chgData name="Kaazima Ifrah" userId="587551428107aabe" providerId="Windows Live" clId="Web-{4B50ED96-9D50-404E-A5DF-462E7F6630EB}" dt="2020-11-24T17:37:40.630" v="42"/>
          <ac:spMkLst>
            <pc:docMk/>
            <pc:sldMk cId="4012960348" sldId="308"/>
            <ac:spMk id="12" creationId="{26B4480E-B7FF-4481-890E-043A69AE6FE2}"/>
          </ac:spMkLst>
        </pc:spChg>
        <pc:spChg chg="add del">
          <ac:chgData name="Kaazima Ifrah" userId="587551428107aabe" providerId="Windows Live" clId="Web-{4B50ED96-9D50-404E-A5DF-462E7F6630EB}" dt="2020-11-24T17:36:20.625" v="34"/>
          <ac:spMkLst>
            <pc:docMk/>
            <pc:sldMk cId="4012960348" sldId="308"/>
            <ac:spMk id="13" creationId="{D2B9299F-BED7-44C5-9CC5-E542F9193C2F}"/>
          </ac:spMkLst>
        </pc:spChg>
        <pc:spChg chg="add del">
          <ac:chgData name="Kaazima Ifrah" userId="587551428107aabe" providerId="Windows Live" clId="Web-{4B50ED96-9D50-404E-A5DF-462E7F6630EB}" dt="2020-11-24T17:36:20.625" v="34"/>
          <ac:spMkLst>
            <pc:docMk/>
            <pc:sldMk cId="4012960348" sldId="308"/>
            <ac:spMk id="15" creationId="{E9DDF273-E040-4765-AD05-872458E1370A}"/>
          </ac:spMkLst>
        </pc:spChg>
        <pc:spChg chg="add mod">
          <ac:chgData name="Kaazima Ifrah" userId="587551428107aabe" providerId="Windows Live" clId="Web-{4B50ED96-9D50-404E-A5DF-462E7F6630EB}" dt="2020-11-24T17:41:32.332" v="94" actId="20577"/>
          <ac:spMkLst>
            <pc:docMk/>
            <pc:sldMk cId="4012960348" sldId="308"/>
            <ac:spMk id="16" creationId="{ACF8CFE3-FCA9-47B9-9CF8-F441226CCCF4}"/>
          </ac:spMkLst>
        </pc:spChg>
        <pc:spChg chg="add del">
          <ac:chgData name="Kaazima Ifrah" userId="587551428107aabe" providerId="Windows Live" clId="Web-{4B50ED96-9D50-404E-A5DF-462E7F6630EB}" dt="2020-11-24T17:36:20.625" v="34"/>
          <ac:spMkLst>
            <pc:docMk/>
            <pc:sldMk cId="4012960348" sldId="308"/>
            <ac:spMk id="17" creationId="{EE997D3B-4ECD-4397-A989-D5882BB322B6}"/>
          </ac:spMkLst>
        </pc:spChg>
        <pc:grpChg chg="add del">
          <ac:chgData name="Kaazima Ifrah" userId="587551428107aabe" providerId="Windows Live" clId="Web-{4B50ED96-9D50-404E-A5DF-462E7F6630EB}" dt="2020-11-24T17:37:40.630" v="42"/>
          <ac:grpSpMkLst>
            <pc:docMk/>
            <pc:sldMk cId="4012960348" sldId="308"/>
            <ac:grpSpMk id="14" creationId="{79394E1F-0B5F-497D-B2A6-8383A2A54834}"/>
          </ac:grpSpMkLst>
        </pc:grpChg>
        <pc:grpChg chg="add del">
          <ac:chgData name="Kaazima Ifrah" userId="587551428107aabe" providerId="Windows Live" clId="Web-{4B50ED96-9D50-404E-A5DF-462E7F6630EB}" dt="2020-11-24T17:36:20.625" v="34"/>
          <ac:grpSpMkLst>
            <pc:docMk/>
            <pc:sldMk cId="4012960348" sldId="308"/>
            <ac:grpSpMk id="19" creationId="{3A852E5D-96B2-47B5-AB0F-426F231FBD41}"/>
          </ac:grpSpMkLst>
        </pc:grpChg>
        <pc:picChg chg="add del mod">
          <ac:chgData name="Kaazima Ifrah" userId="587551428107aabe" providerId="Windows Live" clId="Web-{4B50ED96-9D50-404E-A5DF-462E7F6630EB}" dt="2020-11-24T17:36:54.502" v="40"/>
          <ac:picMkLst>
            <pc:docMk/>
            <pc:sldMk cId="4012960348" sldId="308"/>
            <ac:picMk id="3" creationId="{AD559056-6524-41F3-B782-F4DD099AF8FA}"/>
          </ac:picMkLst>
        </pc:picChg>
        <pc:picChg chg="mod ord">
          <ac:chgData name="Kaazima Ifrah" userId="587551428107aabe" providerId="Windows Live" clId="Web-{4B50ED96-9D50-404E-A5DF-462E7F6630EB}" dt="2020-11-24T17:37:40.630" v="42"/>
          <ac:picMkLst>
            <pc:docMk/>
            <pc:sldMk cId="4012960348" sldId="308"/>
            <ac:picMk id="4" creationId="{1EAE01A3-83B0-4FC0-A6DF-B0642922B489}"/>
          </ac:picMkLst>
        </pc:picChg>
      </pc:sldChg>
      <pc:sldChg chg="addSp delSp del">
        <pc:chgData name="Kaazima Ifrah" userId="587551428107aabe" providerId="Windows Live" clId="Web-{4B50ED96-9D50-404E-A5DF-462E7F6630EB}" dt="2020-11-24T17:54:33.287" v="143"/>
        <pc:sldMkLst>
          <pc:docMk/>
          <pc:sldMk cId="1327895831" sldId="311"/>
        </pc:sldMkLst>
        <pc:spChg chg="add del">
          <ac:chgData name="Kaazima Ifrah" userId="587551428107aabe" providerId="Windows Live" clId="Web-{4B50ED96-9D50-404E-A5DF-462E7F6630EB}" dt="2020-11-24T17:51:37.823" v="127"/>
          <ac:spMkLst>
            <pc:docMk/>
            <pc:sldMk cId="1327895831" sldId="311"/>
            <ac:spMk id="3" creationId="{93D3B2A2-A7EF-4384-94A7-8307D9B95402}"/>
          </ac:spMkLst>
        </pc:spChg>
        <pc:graphicFrameChg chg="add del">
          <ac:chgData name="Kaazima Ifrah" userId="587551428107aabe" providerId="Windows Live" clId="Web-{4B50ED96-9D50-404E-A5DF-462E7F6630EB}" dt="2020-11-24T17:51:37.823" v="127"/>
          <ac:graphicFrameMkLst>
            <pc:docMk/>
            <pc:sldMk cId="1327895831" sldId="311"/>
            <ac:graphicFrameMk id="5" creationId="{C0AA7D7C-FFC4-470F-83E4-4B9C02988E82}"/>
          </ac:graphicFrameMkLst>
        </pc:graphicFrameChg>
      </pc:sldChg>
      <pc:sldChg chg="del">
        <pc:chgData name="Kaazima Ifrah" userId="587551428107aabe" providerId="Windows Live" clId="Web-{4B50ED96-9D50-404E-A5DF-462E7F6630EB}" dt="2020-11-24T17:54:18.349" v="137"/>
        <pc:sldMkLst>
          <pc:docMk/>
          <pc:sldMk cId="1259137314" sldId="313"/>
        </pc:sldMkLst>
      </pc:sldChg>
      <pc:sldChg chg="del">
        <pc:chgData name="Kaazima Ifrah" userId="587551428107aabe" providerId="Windows Live" clId="Web-{4B50ED96-9D50-404E-A5DF-462E7F6630EB}" dt="2020-11-24T17:54:18.349" v="138"/>
        <pc:sldMkLst>
          <pc:docMk/>
          <pc:sldMk cId="2691339606" sldId="315"/>
        </pc:sldMkLst>
      </pc:sldChg>
      <pc:sldChg chg="del">
        <pc:chgData name="Kaazima Ifrah" userId="587551428107aabe" providerId="Windows Live" clId="Web-{4B50ED96-9D50-404E-A5DF-462E7F6630EB}" dt="2020-11-24T17:54:18.349" v="136"/>
        <pc:sldMkLst>
          <pc:docMk/>
          <pc:sldMk cId="3590310493" sldId="316"/>
        </pc:sldMkLst>
      </pc:sldChg>
      <pc:sldChg chg="del">
        <pc:chgData name="Kaazima Ifrah" userId="587551428107aabe" providerId="Windows Live" clId="Web-{4B50ED96-9D50-404E-A5DF-462E7F6630EB}" dt="2020-11-24T17:54:18.349" v="135"/>
        <pc:sldMkLst>
          <pc:docMk/>
          <pc:sldMk cId="768067721" sldId="317"/>
        </pc:sldMkLst>
      </pc:sldChg>
      <pc:sldChg chg="del">
        <pc:chgData name="Kaazima Ifrah" userId="587551428107aabe" providerId="Windows Live" clId="Web-{4B50ED96-9D50-404E-A5DF-462E7F6630EB}" dt="2020-11-24T17:54:18.349" v="134"/>
        <pc:sldMkLst>
          <pc:docMk/>
          <pc:sldMk cId="2713360156" sldId="318"/>
        </pc:sldMkLst>
      </pc:sldChg>
      <pc:sldChg chg="del">
        <pc:chgData name="Kaazima Ifrah" userId="587551428107aabe" providerId="Windows Live" clId="Web-{4B50ED96-9D50-404E-A5DF-462E7F6630EB}" dt="2020-11-24T17:54:18.349" v="140"/>
        <pc:sldMkLst>
          <pc:docMk/>
          <pc:sldMk cId="300895830" sldId="320"/>
        </pc:sldMkLst>
      </pc:sldChg>
      <pc:sldChg chg="del">
        <pc:chgData name="Kaazima Ifrah" userId="587551428107aabe" providerId="Windows Live" clId="Web-{4B50ED96-9D50-404E-A5DF-462E7F6630EB}" dt="2020-11-24T17:54:18.349" v="139"/>
        <pc:sldMkLst>
          <pc:docMk/>
          <pc:sldMk cId="912687629" sldId="321"/>
        </pc:sldMkLst>
      </pc:sldChg>
      <pc:sldChg chg="addSp delSp modSp add del mod replId setBg">
        <pc:chgData name="Kaazima Ifrah" userId="587551428107aabe" providerId="Windows Live" clId="Web-{4B50ED96-9D50-404E-A5DF-462E7F6630EB}" dt="2020-11-24T17:53:51.910" v="132"/>
        <pc:sldMkLst>
          <pc:docMk/>
          <pc:sldMk cId="2170165655" sldId="331"/>
        </pc:sldMkLst>
        <pc:spChg chg="mod">
          <ac:chgData name="Kaazima Ifrah" userId="587551428107aabe" providerId="Windows Live" clId="Web-{4B50ED96-9D50-404E-A5DF-462E7F6630EB}" dt="2020-11-24T17:40:40.688" v="72" actId="1076"/>
          <ac:spMkLst>
            <pc:docMk/>
            <pc:sldMk cId="2170165655" sldId="331"/>
            <ac:spMk id="2" creationId="{F9EA2A02-08CE-437F-B90B-1894A8D41CC7}"/>
          </ac:spMkLst>
        </pc:spChg>
        <pc:spChg chg="add">
          <ac:chgData name="Kaazima Ifrah" userId="587551428107aabe" providerId="Windows Live" clId="Web-{4B50ED96-9D50-404E-A5DF-462E7F6630EB}" dt="2020-11-24T17:39:06.761" v="51"/>
          <ac:spMkLst>
            <pc:docMk/>
            <pc:sldMk cId="2170165655" sldId="331"/>
            <ac:spMk id="14" creationId="{DD651B61-325E-4E73-8445-38B0DE8AAAB6}"/>
          </ac:spMkLst>
        </pc:spChg>
        <pc:spChg chg="add">
          <ac:chgData name="Kaazima Ifrah" userId="587551428107aabe" providerId="Windows Live" clId="Web-{4B50ED96-9D50-404E-A5DF-462E7F6630EB}" dt="2020-11-24T17:39:06.761" v="51"/>
          <ac:spMkLst>
            <pc:docMk/>
            <pc:sldMk cId="2170165655" sldId="331"/>
            <ac:spMk id="18" creationId="{B42E5253-D3AC-4AC2-B766-8B34F13C2F5E}"/>
          </ac:spMkLst>
        </pc:spChg>
        <pc:spChg chg="add">
          <ac:chgData name="Kaazima Ifrah" userId="587551428107aabe" providerId="Windows Live" clId="Web-{4B50ED96-9D50-404E-A5DF-462E7F6630EB}" dt="2020-11-24T17:39:06.761" v="51"/>
          <ac:spMkLst>
            <pc:docMk/>
            <pc:sldMk cId="2170165655" sldId="331"/>
            <ac:spMk id="20" creationId="{10AE8D57-436A-4073-9A75-15BB5949F8B4}"/>
          </ac:spMkLst>
        </pc:spChg>
        <pc:spChg chg="add">
          <ac:chgData name="Kaazima Ifrah" userId="587551428107aabe" providerId="Windows Live" clId="Web-{4B50ED96-9D50-404E-A5DF-462E7F6630EB}" dt="2020-11-24T17:39:06.761" v="51"/>
          <ac:spMkLst>
            <pc:docMk/>
            <pc:sldMk cId="2170165655" sldId="331"/>
            <ac:spMk id="22" creationId="{E2852671-8EB6-4EAF-8AF8-65CF3FD66456}"/>
          </ac:spMkLst>
        </pc:spChg>
        <pc:spChg chg="add">
          <ac:chgData name="Kaazima Ifrah" userId="587551428107aabe" providerId="Windows Live" clId="Web-{4B50ED96-9D50-404E-A5DF-462E7F6630EB}" dt="2020-11-24T17:39:06.761" v="51"/>
          <ac:spMkLst>
            <pc:docMk/>
            <pc:sldMk cId="2170165655" sldId="331"/>
            <ac:spMk id="24" creationId="{26B4480E-B7FF-4481-890E-043A69AE6FE2}"/>
          </ac:spMkLst>
        </pc:spChg>
        <pc:grpChg chg="add">
          <ac:chgData name="Kaazima Ifrah" userId="587551428107aabe" providerId="Windows Live" clId="Web-{4B50ED96-9D50-404E-A5DF-462E7F6630EB}" dt="2020-11-24T17:39:06.761" v="51"/>
          <ac:grpSpMkLst>
            <pc:docMk/>
            <pc:sldMk cId="2170165655" sldId="331"/>
            <ac:grpSpMk id="26" creationId="{79394E1F-0B5F-497D-B2A6-8383A2A54834}"/>
          </ac:grpSpMkLst>
        </pc:grpChg>
        <pc:picChg chg="add del mod">
          <ac:chgData name="Kaazima Ifrah" userId="587551428107aabe" providerId="Windows Live" clId="Web-{4B50ED96-9D50-404E-A5DF-462E7F6630EB}" dt="2020-11-24T17:39:16.636" v="54"/>
          <ac:picMkLst>
            <pc:docMk/>
            <pc:sldMk cId="2170165655" sldId="331"/>
            <ac:picMk id="3" creationId="{50CC3991-F78F-4FE6-B22F-77D347A4A7D6}"/>
          </ac:picMkLst>
        </pc:picChg>
        <pc:picChg chg="add mod">
          <ac:chgData name="Kaazima Ifrah" userId="587551428107aabe" providerId="Windows Live" clId="Web-{4B50ED96-9D50-404E-A5DF-462E7F6630EB}" dt="2020-11-24T17:40:23.922" v="70" actId="14100"/>
          <ac:picMkLst>
            <pc:docMk/>
            <pc:sldMk cId="2170165655" sldId="331"/>
            <ac:picMk id="4" creationId="{C0FF0FA6-C6AD-4614-A933-775BD8E9DD19}"/>
          </ac:picMkLst>
        </pc:picChg>
        <pc:picChg chg="mod">
          <ac:chgData name="Kaazima Ifrah" userId="587551428107aabe" providerId="Windows Live" clId="Web-{4B50ED96-9D50-404E-A5DF-462E7F6630EB}" dt="2020-11-24T17:40:23.890" v="69" actId="14100"/>
          <ac:picMkLst>
            <pc:docMk/>
            <pc:sldMk cId="2170165655" sldId="331"/>
            <ac:picMk id="11" creationId="{9D2BFA70-AB2A-4E33-BF71-F09807368B5E}"/>
          </ac:picMkLst>
        </pc:picChg>
        <pc:picChg chg="del">
          <ac:chgData name="Kaazima Ifrah" userId="587551428107aabe" providerId="Windows Live" clId="Web-{4B50ED96-9D50-404E-A5DF-462E7F6630EB}" dt="2020-11-24T17:38:12.570" v="46"/>
          <ac:picMkLst>
            <pc:docMk/>
            <pc:sldMk cId="2170165655" sldId="331"/>
            <ac:picMk id="12" creationId="{2766ABB5-5AE0-49AA-9367-6BAD037DBB02}"/>
          </ac:picMkLst>
        </pc:picChg>
        <pc:picChg chg="del">
          <ac:chgData name="Kaazima Ifrah" userId="587551428107aabe" providerId="Windows Live" clId="Web-{4B50ED96-9D50-404E-A5DF-462E7F6630EB}" dt="2020-11-24T17:38:10.757" v="45"/>
          <ac:picMkLst>
            <pc:docMk/>
            <pc:sldMk cId="2170165655" sldId="331"/>
            <ac:picMk id="13" creationId="{AA9BE281-AB5F-47A2-A814-AE7D96FC77AF}"/>
          </ac:picMkLst>
        </pc:picChg>
        <pc:picChg chg="del mod">
          <ac:chgData name="Kaazima Ifrah" userId="587551428107aabe" providerId="Windows Live" clId="Web-{4B50ED96-9D50-404E-A5DF-462E7F6630EB}" dt="2020-11-24T17:38:52.197" v="50"/>
          <ac:picMkLst>
            <pc:docMk/>
            <pc:sldMk cId="2170165655" sldId="331"/>
            <ac:picMk id="16" creationId="{E656BEBF-ABDA-42C0-81BD-6B1B2248F13E}"/>
          </ac:picMkLst>
        </pc:picChg>
      </pc:sldChg>
      <pc:sldChg chg="add del ord replId">
        <pc:chgData name="Kaazima Ifrah" userId="587551428107aabe" providerId="Windows Live" clId="Web-{4B50ED96-9D50-404E-A5DF-462E7F6630EB}" dt="2020-11-24T17:54:18.349" v="133"/>
        <pc:sldMkLst>
          <pc:docMk/>
          <pc:sldMk cId="3430334251" sldId="332"/>
        </pc:sldMkLst>
      </pc:sldChg>
      <pc:sldChg chg="addSp delSp modSp add del mod replId setBg setClrOvrMap">
        <pc:chgData name="Kaazima Ifrah" userId="587551428107aabe" providerId="Windows Live" clId="Web-{4B50ED96-9D50-404E-A5DF-462E7F6630EB}" dt="2020-11-24T17:49:40.534" v="125"/>
        <pc:sldMkLst>
          <pc:docMk/>
          <pc:sldMk cId="4046419109" sldId="333"/>
        </pc:sldMkLst>
        <pc:spChg chg="mod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2" creationId="{F9EA2A02-08CE-437F-B90B-1894A8D41CC7}"/>
          </ac:spMkLst>
        </pc:spChg>
        <pc:spChg chg="add del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3" creationId="{93D3B2A2-A7EF-4384-94A7-8307D9B95402}"/>
          </ac:spMkLst>
        </pc:spChg>
        <pc:spChg chg="add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6" creationId="{BFABBCE0-E08C-4BBE-9FD2-E2B253D4D5F2}"/>
          </ac:spMkLst>
        </pc:spChg>
        <pc:spChg chg="add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7" creationId="{FF426BAC-43D6-468E-B6FF-167034D5CE43}"/>
          </ac:spMkLst>
        </pc:spChg>
        <pc:spChg chg="add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8" creationId="{FB02D80E-5995-4C54-8387-5893C2C89473}"/>
          </ac:spMkLst>
        </pc:spChg>
        <pc:spChg chg="add del">
          <ac:chgData name="Kaazima Ifrah" userId="587551428107aabe" providerId="Windows Live" clId="Web-{4B50ED96-9D50-404E-A5DF-462E7F6630EB}" dt="2020-11-24T17:46:38.148" v="116"/>
          <ac:spMkLst>
            <pc:docMk/>
            <pc:sldMk cId="4046419109" sldId="333"/>
            <ac:spMk id="9" creationId="{BFABBCE0-E08C-4BBE-9FD2-E2B253D4D5F2}"/>
          </ac:spMkLst>
        </pc:spChg>
        <pc:spChg chg="add">
          <ac:chgData name="Kaazima Ifrah" userId="587551428107aabe" providerId="Windows Live" clId="Web-{4B50ED96-9D50-404E-A5DF-462E7F6630EB}" dt="2020-11-24T17:46:38.226" v="117"/>
          <ac:spMkLst>
            <pc:docMk/>
            <pc:sldMk cId="4046419109" sldId="333"/>
            <ac:spMk id="10" creationId="{896083C8-1401-4950-AF56-E2FAFE42D656}"/>
          </ac:spMkLst>
        </pc:spChg>
        <pc:spChg chg="add del">
          <ac:chgData name="Kaazima Ifrah" userId="587551428107aabe" providerId="Windows Live" clId="Web-{4B50ED96-9D50-404E-A5DF-462E7F6630EB}" dt="2020-11-24T17:46:38.148" v="116"/>
          <ac:spMkLst>
            <pc:docMk/>
            <pc:sldMk cId="4046419109" sldId="333"/>
            <ac:spMk id="11" creationId="{FF426BAC-43D6-468E-B6FF-167034D5CE43}"/>
          </ac:spMkLst>
        </pc:spChg>
        <pc:spChg chg="add del">
          <ac:chgData name="Kaazima Ifrah" userId="587551428107aabe" providerId="Windows Live" clId="Web-{4B50ED96-9D50-404E-A5DF-462E7F6630EB}" dt="2020-11-24T17:46:38.148" v="116"/>
          <ac:spMkLst>
            <pc:docMk/>
            <pc:sldMk cId="4046419109" sldId="333"/>
            <ac:spMk id="13" creationId="{FB02D80E-5995-4C54-8387-5893C2C89473}"/>
          </ac:spMkLst>
        </pc:spChg>
        <pc:spChg chg="add del">
          <ac:chgData name="Kaazima Ifrah" userId="587551428107aabe" providerId="Windows Live" clId="Web-{4B50ED96-9D50-404E-A5DF-462E7F6630EB}" dt="2020-11-24T17:46:38.148" v="116"/>
          <ac:spMkLst>
            <pc:docMk/>
            <pc:sldMk cId="4046419109" sldId="333"/>
            <ac:spMk id="15" creationId="{896083C8-1401-4950-AF56-E2FAFE42D656}"/>
          </ac:spMkLst>
        </pc:spChg>
        <pc:graphicFrameChg chg="add del">
          <ac:chgData name="Kaazima Ifrah" userId="587551428107aabe" providerId="Windows Live" clId="Web-{4B50ED96-9D50-404E-A5DF-462E7F6630EB}" dt="2020-11-24T17:46:38.148" v="116"/>
          <ac:graphicFrameMkLst>
            <pc:docMk/>
            <pc:sldMk cId="4046419109" sldId="333"/>
            <ac:graphicFrameMk id="5" creationId="{D60CEBB7-E3E3-4E3F-9D2B-528097F6025E}"/>
          </ac:graphicFrameMkLst>
        </pc:graphicFrameChg>
        <pc:graphicFrameChg chg="add">
          <ac:chgData name="Kaazima Ifrah" userId="587551428107aabe" providerId="Windows Live" clId="Web-{4B50ED96-9D50-404E-A5DF-462E7F6630EB}" dt="2020-11-24T17:46:38.226" v="117"/>
          <ac:graphicFrameMkLst>
            <pc:docMk/>
            <pc:sldMk cId="4046419109" sldId="333"/>
            <ac:graphicFrameMk id="12" creationId="{85895ADC-DCCD-40FF-A377-0D17877567AE}"/>
          </ac:graphicFrameMkLst>
        </pc:graphicFrameChg>
      </pc:sldChg>
      <pc:sldChg chg="addSp delSp modSp add replId">
        <pc:chgData name="Kaazima Ifrah" userId="587551428107aabe" providerId="Windows Live" clId="Web-{4B50ED96-9D50-404E-A5DF-462E7F6630EB}" dt="2020-11-24T17:48:47.312" v="123"/>
        <pc:sldMkLst>
          <pc:docMk/>
          <pc:sldMk cId="3982275484" sldId="334"/>
        </pc:sldMkLst>
        <pc:spChg chg="add del">
          <ac:chgData name="Kaazima Ifrah" userId="587551428107aabe" providerId="Windows Live" clId="Web-{4B50ED96-9D50-404E-A5DF-462E7F6630EB}" dt="2020-11-24T17:48:34.108" v="122"/>
          <ac:spMkLst>
            <pc:docMk/>
            <pc:sldMk cId="3982275484" sldId="334"/>
            <ac:spMk id="3" creationId="{93D3B2A2-A7EF-4384-94A7-8307D9B95402}"/>
          </ac:spMkLst>
        </pc:spChg>
        <pc:graphicFrameChg chg="add del mod modGraphic">
          <ac:chgData name="Kaazima Ifrah" userId="587551428107aabe" providerId="Windows Live" clId="Web-{4B50ED96-9D50-404E-A5DF-462E7F6630EB}" dt="2020-11-24T17:48:47.312" v="123"/>
          <ac:graphicFrameMkLst>
            <pc:docMk/>
            <pc:sldMk cId="3982275484" sldId="334"/>
            <ac:graphicFrameMk id="5" creationId="{BFA70BBA-3CB3-4CDA-9A8D-2BA17DB66BFA}"/>
          </ac:graphicFrameMkLst>
        </pc:graphicFrameChg>
      </pc:sldChg>
      <pc:sldChg chg="addSp delSp add del replId">
        <pc:chgData name="Kaazima Ifrah" userId="587551428107aabe" providerId="Windows Live" clId="Web-{4B50ED96-9D50-404E-A5DF-462E7F6630EB}" dt="2020-11-24T17:54:29.709" v="142"/>
        <pc:sldMkLst>
          <pc:docMk/>
          <pc:sldMk cId="2441483894" sldId="335"/>
        </pc:sldMkLst>
        <pc:spChg chg="del">
          <ac:chgData name="Kaazima Ifrah" userId="587551428107aabe" providerId="Windows Live" clId="Web-{4B50ED96-9D50-404E-A5DF-462E7F6630EB}" dt="2020-11-24T17:52:20.169" v="130"/>
          <ac:spMkLst>
            <pc:docMk/>
            <pc:sldMk cId="2441483894" sldId="335"/>
            <ac:spMk id="3" creationId="{93D3B2A2-A7EF-4384-94A7-8307D9B95402}"/>
          </ac:spMkLst>
        </pc:spChg>
        <pc:graphicFrameChg chg="add">
          <ac:chgData name="Kaazima Ifrah" userId="587551428107aabe" providerId="Windows Live" clId="Web-{4B50ED96-9D50-404E-A5DF-462E7F6630EB}" dt="2020-11-24T17:52:20.169" v="130"/>
          <ac:graphicFrameMkLst>
            <pc:docMk/>
            <pc:sldMk cId="2441483894" sldId="335"/>
            <ac:graphicFrameMk id="5" creationId="{C3F801E1-1888-40A9-A749-C3F1E91025BF}"/>
          </ac:graphicFrameMkLst>
        </pc:graphicFrameChg>
      </pc:sldChg>
      <pc:sldChg chg="addSp delSp add replId">
        <pc:chgData name="Kaazima Ifrah" userId="587551428107aabe" providerId="Windows Live" clId="Web-{4B50ED96-9D50-404E-A5DF-462E7F6630EB}" dt="2020-11-24T17:52:35.061" v="131"/>
        <pc:sldMkLst>
          <pc:docMk/>
          <pc:sldMk cId="4690351" sldId="336"/>
        </pc:sldMkLst>
        <pc:spChg chg="del">
          <ac:chgData name="Kaazima Ifrah" userId="587551428107aabe" providerId="Windows Live" clId="Web-{4B50ED96-9D50-404E-A5DF-462E7F6630EB}" dt="2020-11-24T17:52:35.061" v="131"/>
          <ac:spMkLst>
            <pc:docMk/>
            <pc:sldMk cId="4690351" sldId="336"/>
            <ac:spMk id="3" creationId="{93D3B2A2-A7EF-4384-94A7-8307D9B95402}"/>
          </ac:spMkLst>
        </pc:spChg>
        <pc:graphicFrameChg chg="add">
          <ac:chgData name="Kaazima Ifrah" userId="587551428107aabe" providerId="Windows Live" clId="Web-{4B50ED96-9D50-404E-A5DF-462E7F6630EB}" dt="2020-11-24T17:52:35.061" v="131"/>
          <ac:graphicFrameMkLst>
            <pc:docMk/>
            <pc:sldMk cId="4690351" sldId="336"/>
            <ac:graphicFrameMk id="5" creationId="{67605147-0396-454B-B829-ADCB76A6A9F6}"/>
          </ac:graphicFrameMkLst>
        </pc:graphicFrameChg>
      </pc:sldChg>
      <pc:sldChg chg="add replId">
        <pc:chgData name="Kaazima Ifrah" userId="587551428107aabe" providerId="Windows Live" clId="Web-{4B50ED96-9D50-404E-A5DF-462E7F6630EB}" dt="2020-11-24T17:58:12.176" v="144"/>
        <pc:sldMkLst>
          <pc:docMk/>
          <pc:sldMk cId="3281007748" sldId="337"/>
        </pc:sldMkLst>
      </pc:sldChg>
    </pc:docChg>
  </pc:docChgLst>
  <pc:docChgLst>
    <pc:chgData name="Kaazima Ifrah" userId="587551428107aabe" providerId="Windows Live" clId="Web-{3295EC15-3A5A-4EC8-864E-EF7F24BE799A}"/>
    <pc:docChg chg="addSld delSld modSld sldOrd modSection">
      <pc:chgData name="Kaazima Ifrah" userId="587551428107aabe" providerId="Windows Live" clId="Web-{3295EC15-3A5A-4EC8-864E-EF7F24BE799A}" dt="2021-12-09T06:28:34.788" v="165" actId="688"/>
      <pc:docMkLst>
        <pc:docMk/>
      </pc:docMkLst>
      <pc:sldChg chg="addSp delSp modSp add mod replId setBg setClrOvrMap">
        <pc:chgData name="Kaazima Ifrah" userId="587551428107aabe" providerId="Windows Live" clId="Web-{3295EC15-3A5A-4EC8-864E-EF7F24BE799A}" dt="2021-12-09T06:26:26.488" v="154" actId="20577"/>
        <pc:sldMkLst>
          <pc:docMk/>
          <pc:sldMk cId="4273707053" sldId="323"/>
        </pc:sldMkLst>
        <pc:spChg chg="mod ord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2" creationId="{3F47795D-2EF1-46C8-8980-C8B70553A8C1}"/>
          </ac:spMkLst>
        </pc:spChg>
        <pc:spChg chg="mod ord">
          <ac:chgData name="Kaazima Ifrah" userId="587551428107aabe" providerId="Windows Live" clId="Web-{3295EC15-3A5A-4EC8-864E-EF7F24BE799A}" dt="2021-12-09T06:26:26.488" v="154" actId="20577"/>
          <ac:spMkLst>
            <pc:docMk/>
            <pc:sldMk cId="4273707053" sldId="323"/>
            <ac:spMk id="3" creationId="{DDA40459-E527-437E-8412-27A6EF8540A7}"/>
          </ac:spMkLst>
        </pc:spChg>
        <pc:spChg chg="add del">
          <ac:chgData name="Kaazima Ifrah" userId="587551428107aabe" providerId="Windows Live" clId="Web-{3295EC15-3A5A-4EC8-864E-EF7F24BE799A}" dt="2021-12-09T06:09:57.183" v="94"/>
          <ac:spMkLst>
            <pc:docMk/>
            <pc:sldMk cId="4273707053" sldId="323"/>
            <ac:spMk id="7" creationId="{4362DCB2-C294-448E-B78A-25151E281F5E}"/>
          </ac:spMkLst>
        </pc:spChg>
        <pc:spChg chg="add del">
          <ac:chgData name="Kaazima Ifrah" userId="587551428107aabe" providerId="Windows Live" clId="Web-{3295EC15-3A5A-4EC8-864E-EF7F24BE799A}" dt="2021-12-09T06:09:51.042" v="93"/>
          <ac:spMkLst>
            <pc:docMk/>
            <pc:sldMk cId="4273707053" sldId="323"/>
            <ac:spMk id="8" creationId="{C42E7171-C352-4C07-8371-600A3D697221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10" creationId="{E9751CB9-7B25-4EB8-9A6F-82F822549F12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12" creationId="{E1317383-CF3B-4B02-9512-BECBEF6362A4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14" creationId="{B1D4C7A0-6DF2-4F2D-A45D-F111582974C7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16" creationId="{DBF3943D-BCB6-4B31-809D-A005686483B4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18" creationId="{39373A6F-2E1F-4613-8E1D-D68057D29F31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23" creationId="{00401440-1DC9-4C9E-A3BA-4DECEEB46503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27" creationId="{36B822CC-7DA9-4417-AA94-64CEB676F0B8}"/>
          </ac:spMkLst>
        </pc:spChg>
        <pc:spChg chg="add del">
          <ac:chgData name="Kaazima Ifrah" userId="587551428107aabe" providerId="Windows Live" clId="Web-{3295EC15-3A5A-4EC8-864E-EF7F24BE799A}" dt="2021-12-09T06:10:00.886" v="95"/>
          <ac:spMkLst>
            <pc:docMk/>
            <pc:sldMk cId="4273707053" sldId="323"/>
            <ac:spMk id="29" creationId="{AFA01E88-71CC-4FF3-9E81-51E0C32B45E4}"/>
          </ac:spMkLst>
        </pc:spChg>
        <pc:picChg chg="add del mod">
          <ac:chgData name="Kaazima Ifrah" userId="587551428107aabe" providerId="Windows Live" clId="Web-{3295EC15-3A5A-4EC8-864E-EF7F24BE799A}" dt="2021-12-09T06:00:03.308" v="63"/>
          <ac:picMkLst>
            <pc:docMk/>
            <pc:sldMk cId="4273707053" sldId="323"/>
            <ac:picMk id="4" creationId="{D1AAFCCC-00E0-4880-8DDE-5C45BC74628A}"/>
          </ac:picMkLst>
        </pc:picChg>
        <pc:picChg chg="add mod">
          <ac:chgData name="Kaazima Ifrah" userId="587551428107aabe" providerId="Windows Live" clId="Web-{3295EC15-3A5A-4EC8-864E-EF7F24BE799A}" dt="2021-12-09T06:10:00.886" v="95"/>
          <ac:picMkLst>
            <pc:docMk/>
            <pc:sldMk cId="4273707053" sldId="323"/>
            <ac:picMk id="5" creationId="{E9918CDC-A5E0-4D56-9325-C2B8AA7E33D2}"/>
          </ac:picMkLst>
        </pc:picChg>
        <pc:picChg chg="add mod">
          <ac:chgData name="Kaazima Ifrah" userId="587551428107aabe" providerId="Windows Live" clId="Web-{3295EC15-3A5A-4EC8-864E-EF7F24BE799A}" dt="2021-12-09T06:10:00.886" v="95"/>
          <ac:picMkLst>
            <pc:docMk/>
            <pc:sldMk cId="4273707053" sldId="323"/>
            <ac:picMk id="6" creationId="{0619C9FD-DAAA-4B89-87E1-16A8E1152E0F}"/>
          </ac:picMkLst>
        </pc:picChg>
        <pc:picChg chg="add del mod">
          <ac:chgData name="Kaazima Ifrah" userId="587551428107aabe" providerId="Windows Live" clId="Web-{3295EC15-3A5A-4EC8-864E-EF7F24BE799A}" dt="2021-12-09T06:22:46.749" v="140"/>
          <ac:picMkLst>
            <pc:docMk/>
            <pc:sldMk cId="4273707053" sldId="323"/>
            <ac:picMk id="9" creationId="{116340AA-937C-4A5D-B4E0-D6314E07E822}"/>
          </ac:picMkLst>
        </pc:picChg>
        <pc:picChg chg="add del mod modCrop">
          <ac:chgData name="Kaazima Ifrah" userId="587551428107aabe" providerId="Windows Live" clId="Web-{3295EC15-3A5A-4EC8-864E-EF7F24BE799A}" dt="2021-12-09T06:25:12.096" v="147"/>
          <ac:picMkLst>
            <pc:docMk/>
            <pc:sldMk cId="4273707053" sldId="323"/>
            <ac:picMk id="11" creationId="{1158130E-3A66-48F5-B1A4-1FF665339069}"/>
          </ac:picMkLst>
        </pc:picChg>
        <pc:picChg chg="add mod modCrop">
          <ac:chgData name="Kaazima Ifrah" userId="587551428107aabe" providerId="Windows Live" clId="Web-{3295EC15-3A5A-4EC8-864E-EF7F24BE799A}" dt="2021-12-09T06:25:53.206" v="153" actId="1076"/>
          <ac:picMkLst>
            <pc:docMk/>
            <pc:sldMk cId="4273707053" sldId="323"/>
            <ac:picMk id="13" creationId="{CC4B3D43-55B9-4D30-9E33-E06B0B9B8D82}"/>
          </ac:picMkLst>
        </pc:picChg>
        <pc:picChg chg="del">
          <ac:chgData name="Kaazima Ifrah" userId="587551428107aabe" providerId="Windows Live" clId="Web-{3295EC15-3A5A-4EC8-864E-EF7F24BE799A}" dt="2021-12-09T05:53:34.299" v="3"/>
          <ac:picMkLst>
            <pc:docMk/>
            <pc:sldMk cId="4273707053" sldId="323"/>
            <ac:picMk id="1026" creationId="{2B29C4D1-9D49-42EB-BED5-95FA1650C125}"/>
          </ac:picMkLst>
        </pc:picChg>
        <pc:cxnChg chg="add del">
          <ac:chgData name="Kaazima Ifrah" userId="587551428107aabe" providerId="Windows Live" clId="Web-{3295EC15-3A5A-4EC8-864E-EF7F24BE799A}" dt="2021-12-09T06:10:00.886" v="95"/>
          <ac:cxnSpMkLst>
            <pc:docMk/>
            <pc:sldMk cId="4273707053" sldId="323"/>
            <ac:cxnSpMk id="25" creationId="{EEE3F140-02CB-4BBC-ABC0-8BF046C9D1B8}"/>
          </ac:cxnSpMkLst>
        </pc:cxnChg>
      </pc:sldChg>
      <pc:sldChg chg="add del replId">
        <pc:chgData name="Kaazima Ifrah" userId="587551428107aabe" providerId="Windows Live" clId="Web-{3295EC15-3A5A-4EC8-864E-EF7F24BE799A}" dt="2021-12-09T06:15:36.941" v="99"/>
        <pc:sldMkLst>
          <pc:docMk/>
          <pc:sldMk cId="2446820455" sldId="324"/>
        </pc:sldMkLst>
      </pc:sldChg>
      <pc:sldChg chg="add del replId">
        <pc:chgData name="Kaazima Ifrah" userId="587551428107aabe" providerId="Windows Live" clId="Web-{3295EC15-3A5A-4EC8-864E-EF7F24BE799A}" dt="2021-12-09T06:10:21.558" v="96"/>
        <pc:sldMkLst>
          <pc:docMk/>
          <pc:sldMk cId="3565205477" sldId="324"/>
        </pc:sldMkLst>
      </pc:sldChg>
      <pc:sldChg chg="addSp delSp modSp add ord replId">
        <pc:chgData name="Kaazima Ifrah" userId="587551428107aabe" providerId="Windows Live" clId="Web-{3295EC15-3A5A-4EC8-864E-EF7F24BE799A}" dt="2021-12-09T06:28:34.788" v="165" actId="688"/>
        <pc:sldMkLst>
          <pc:docMk/>
          <pc:sldMk cId="3477654503" sldId="325"/>
        </pc:sldMkLst>
        <pc:spChg chg="mod">
          <ac:chgData name="Kaazima Ifrah" userId="587551428107aabe" providerId="Windows Live" clId="Web-{3295EC15-3A5A-4EC8-864E-EF7F24BE799A}" dt="2021-12-09T06:15:51.566" v="103" actId="20577"/>
          <ac:spMkLst>
            <pc:docMk/>
            <pc:sldMk cId="3477654503" sldId="325"/>
            <ac:spMk id="2" creationId="{3F47795D-2EF1-46C8-8980-C8B70553A8C1}"/>
          </ac:spMkLst>
        </pc:spChg>
        <pc:spChg chg="mod">
          <ac:chgData name="Kaazima Ifrah" userId="587551428107aabe" providerId="Windows Live" clId="Web-{3295EC15-3A5A-4EC8-864E-EF7F24BE799A}" dt="2021-12-09T06:17:59.710" v="137" actId="14100"/>
          <ac:spMkLst>
            <pc:docMk/>
            <pc:sldMk cId="3477654503" sldId="325"/>
            <ac:spMk id="3" creationId="{DDA40459-E527-437E-8412-27A6EF8540A7}"/>
          </ac:spMkLst>
        </pc:spChg>
        <pc:picChg chg="add del mod">
          <ac:chgData name="Kaazima Ifrah" userId="587551428107aabe" providerId="Windows Live" clId="Web-{3295EC15-3A5A-4EC8-864E-EF7F24BE799A}" dt="2021-12-09T06:28:01.881" v="157"/>
          <ac:picMkLst>
            <pc:docMk/>
            <pc:sldMk cId="3477654503" sldId="325"/>
            <ac:picMk id="4" creationId="{B426C838-4B76-48A2-BAB0-AE180DCDA1B8}"/>
          </ac:picMkLst>
        </pc:picChg>
        <pc:picChg chg="add del mod">
          <ac:chgData name="Kaazima Ifrah" userId="587551428107aabe" providerId="Windows Live" clId="Web-{3295EC15-3A5A-4EC8-864E-EF7F24BE799A}" dt="2021-12-09T06:28:22.398" v="162"/>
          <ac:picMkLst>
            <pc:docMk/>
            <pc:sldMk cId="3477654503" sldId="325"/>
            <ac:picMk id="5" creationId="{9131A0D2-68D5-4E46-AFAC-8F5932E0F399}"/>
          </ac:picMkLst>
        </pc:picChg>
        <pc:picChg chg="add mod">
          <ac:chgData name="Kaazima Ifrah" userId="587551428107aabe" providerId="Windows Live" clId="Web-{3295EC15-3A5A-4EC8-864E-EF7F24BE799A}" dt="2021-12-09T06:28:34.788" v="165" actId="688"/>
          <ac:picMkLst>
            <pc:docMk/>
            <pc:sldMk cId="3477654503" sldId="325"/>
            <ac:picMk id="6" creationId="{C2B97FF4-A202-45F1-A55C-8A4B52ECE506}"/>
          </ac:picMkLst>
        </pc:picChg>
        <pc:picChg chg="del">
          <ac:chgData name="Kaazima Ifrah" userId="587551428107aabe" providerId="Windows Live" clId="Web-{3295EC15-3A5A-4EC8-864E-EF7F24BE799A}" dt="2021-12-09T06:18:00.304" v="138"/>
          <ac:picMkLst>
            <pc:docMk/>
            <pc:sldMk cId="3477654503" sldId="325"/>
            <ac:picMk id="2050" creationId="{5A876D56-3AF4-4972-8EE9-714D0028C5F5}"/>
          </ac:picMkLst>
        </pc:picChg>
      </pc:sldChg>
    </pc:docChg>
  </pc:docChgLst>
  <pc:docChgLst>
    <pc:chgData name="Kaazima Ifrah" userId="587551428107aabe" providerId="Windows Live" clId="Web-{A1FBF39C-234E-4CF8-A972-EFB0C3E6EC78}"/>
    <pc:docChg chg="modSld">
      <pc:chgData name="Kaazima Ifrah" userId="587551428107aabe" providerId="Windows Live" clId="Web-{A1FBF39C-234E-4CF8-A972-EFB0C3E6EC78}" dt="2020-11-22T17:07:11.436" v="3"/>
      <pc:docMkLst>
        <pc:docMk/>
      </pc:docMkLst>
      <pc:sldChg chg="modSp">
        <pc:chgData name="Kaazima Ifrah" userId="587551428107aabe" providerId="Windows Live" clId="Web-{A1FBF39C-234E-4CF8-A972-EFB0C3E6EC78}" dt="2020-11-22T17:07:11.436" v="3"/>
        <pc:sldMkLst>
          <pc:docMk/>
          <pc:sldMk cId="798374404" sldId="310"/>
        </pc:sldMkLst>
        <pc:picChg chg="mod modCrop">
          <ac:chgData name="Kaazima Ifrah" userId="587551428107aabe" providerId="Windows Live" clId="Web-{A1FBF39C-234E-4CF8-A972-EFB0C3E6EC78}" dt="2020-11-22T17:07:11.436" v="3"/>
          <ac:picMkLst>
            <pc:docMk/>
            <pc:sldMk cId="798374404" sldId="310"/>
            <ac:picMk id="9" creationId="{74B6B349-C30D-4CE5-8C4B-4C53CB6A2BF8}"/>
          </ac:picMkLst>
        </pc:picChg>
      </pc:sldChg>
    </pc:docChg>
  </pc:docChgLst>
  <pc:docChgLst>
    <pc:chgData name="Guest User" providerId="Windows Live" clId="Web-{FBB6B0FA-51EA-45AE-80EF-373D5F2116A3}"/>
    <pc:docChg chg="modSld">
      <pc:chgData name="Guest User" userId="" providerId="Windows Live" clId="Web-{FBB6B0FA-51EA-45AE-80EF-373D5F2116A3}" dt="2021-02-28T15:59:23.856" v="5" actId="20577"/>
      <pc:docMkLst>
        <pc:docMk/>
      </pc:docMkLst>
      <pc:sldChg chg="modSp">
        <pc:chgData name="Guest User" userId="" providerId="Windows Live" clId="Web-{FBB6B0FA-51EA-45AE-80EF-373D5F2116A3}" dt="2021-02-28T15:59:23.856" v="5" actId="20577"/>
        <pc:sldMkLst>
          <pc:docMk/>
          <pc:sldMk cId="3918938345" sldId="314"/>
        </pc:sldMkLst>
        <pc:spChg chg="mod">
          <ac:chgData name="Guest User" userId="" providerId="Windows Live" clId="Web-{FBB6B0FA-51EA-45AE-80EF-373D5F2116A3}" dt="2021-02-28T15:59:23.856" v="5" actId="20577"/>
          <ac:spMkLst>
            <pc:docMk/>
            <pc:sldMk cId="3918938345" sldId="314"/>
            <ac:spMk id="3" creationId="{DDA40459-E527-437E-8412-27A6EF8540A7}"/>
          </ac:spMkLst>
        </pc:spChg>
      </pc:sldChg>
    </pc:docChg>
  </pc:docChgLst>
  <pc:docChgLst>
    <pc:chgData name="Kaazima Ifrah" userId="587551428107aabe" providerId="Windows Live" clId="Web-{A2F10861-FD0B-4C40-A7CE-14044BF204AD}"/>
    <pc:docChg chg="modSld">
      <pc:chgData name="Kaazima Ifrah" userId="587551428107aabe" providerId="Windows Live" clId="Web-{A2F10861-FD0B-4C40-A7CE-14044BF204AD}" dt="2020-11-22T13:09:43.189" v="32" actId="20577"/>
      <pc:docMkLst>
        <pc:docMk/>
      </pc:docMkLst>
      <pc:sldChg chg="modSp">
        <pc:chgData name="Kaazima Ifrah" userId="587551428107aabe" providerId="Windows Live" clId="Web-{A2F10861-FD0B-4C40-A7CE-14044BF204AD}" dt="2020-11-22T13:09:33.049" v="31" actId="14100"/>
        <pc:sldMkLst>
          <pc:docMk/>
          <pc:sldMk cId="4143723967" sldId="305"/>
        </pc:sldMkLst>
        <pc:spChg chg="mod">
          <ac:chgData name="Kaazima Ifrah" userId="587551428107aabe" providerId="Windows Live" clId="Web-{A2F10861-FD0B-4C40-A7CE-14044BF204AD}" dt="2020-11-22T13:09:33.049" v="31" actId="14100"/>
          <ac:spMkLst>
            <pc:docMk/>
            <pc:sldMk cId="4143723967" sldId="305"/>
            <ac:spMk id="3" creationId="{93D3B2A2-A7EF-4384-94A7-8307D9B95402}"/>
          </ac:spMkLst>
        </pc:spChg>
      </pc:sldChg>
    </pc:docChg>
  </pc:docChgLst>
  <pc:docChgLst>
    <pc:chgData name="Guest User" providerId="Windows Live" clId="Web-{AB2A78C0-FAF8-4D2F-9EA4-CBC5197D26A2}"/>
    <pc:docChg chg="addSld delSld modSld sldOrd modSection">
      <pc:chgData name="Guest User" userId="" providerId="Windows Live" clId="Web-{AB2A78C0-FAF8-4D2F-9EA4-CBC5197D26A2}" dt="2021-03-03T02:46:57.660" v="34" actId="20577"/>
      <pc:docMkLst>
        <pc:docMk/>
      </pc:docMkLst>
      <pc:sldChg chg="del ord">
        <pc:chgData name="Guest User" userId="" providerId="Windows Live" clId="Web-{AB2A78C0-FAF8-4D2F-9EA4-CBC5197D26A2}" dt="2021-03-03T02:44:41.969" v="31"/>
        <pc:sldMkLst>
          <pc:docMk/>
          <pc:sldMk cId="1231000046" sldId="326"/>
        </pc:sldMkLst>
      </pc:sldChg>
      <pc:sldChg chg="del">
        <pc:chgData name="Guest User" userId="" providerId="Windows Live" clId="Web-{AB2A78C0-FAF8-4D2F-9EA4-CBC5197D26A2}" dt="2021-03-03T02:44:26.422" v="30"/>
        <pc:sldMkLst>
          <pc:docMk/>
          <pc:sldMk cId="2418895576" sldId="327"/>
        </pc:sldMkLst>
      </pc:sldChg>
      <pc:sldChg chg="modSp">
        <pc:chgData name="Guest User" userId="" providerId="Windows Live" clId="Web-{AB2A78C0-FAF8-4D2F-9EA4-CBC5197D26A2}" dt="2021-03-03T02:36:52.287" v="17"/>
        <pc:sldMkLst>
          <pc:docMk/>
          <pc:sldMk cId="1776277085" sldId="328"/>
        </pc:sldMkLst>
        <pc:graphicFrameChg chg="mod modGraphic">
          <ac:chgData name="Guest User" userId="" providerId="Windows Live" clId="Web-{AB2A78C0-FAF8-4D2F-9EA4-CBC5197D26A2}" dt="2021-03-03T02:36:52.287" v="17"/>
          <ac:graphicFrameMkLst>
            <pc:docMk/>
            <pc:sldMk cId="1776277085" sldId="328"/>
            <ac:graphicFrameMk id="8" creationId="{832DB841-D8DC-4D35-B574-ABD4367B0D6A}"/>
          </ac:graphicFrameMkLst>
        </pc:graphicFrameChg>
      </pc:sldChg>
      <pc:sldChg chg="addSp delSp modSp mod setClrOvrMap">
        <pc:chgData name="Guest User" userId="" providerId="Windows Live" clId="Web-{AB2A78C0-FAF8-4D2F-9EA4-CBC5197D26A2}" dt="2021-03-03T02:42:19.935" v="24" actId="14100"/>
        <pc:sldMkLst>
          <pc:docMk/>
          <pc:sldMk cId="790505677" sldId="330"/>
        </pc:sldMkLst>
        <pc:spChg chg="mo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" creationId="{266E05D1-D01D-4752-BE46-D320221B2F1E}"/>
          </ac:spMkLst>
        </pc:spChg>
        <pc:spChg chg="del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12" creationId="{3CED7894-4F62-4A6C-8DB5-DB5BE08E9C03}"/>
          </ac:spMkLst>
        </pc:spChg>
        <pc:spChg chg="del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14" creationId="{E536F3B4-50F6-4C52-8F76-4EB1214719DC}"/>
          </ac:spMkLst>
        </pc:spChg>
        <pc:spChg chg="mo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16" creationId="{8C2B929A-4AC7-480E-A157-B97198DBA626}"/>
          </ac:spMkLst>
        </pc:spChg>
        <pc:spChg chg="ad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1" creationId="{E9751CB9-7B25-4EB8-9A6F-82F822549F12}"/>
          </ac:spMkLst>
        </pc:spChg>
        <pc:spChg chg="ad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3" creationId="{E1317383-CF3B-4B02-9512-BECBEF6362A4}"/>
          </ac:spMkLst>
        </pc:spChg>
        <pc:spChg chg="ad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5" creationId="{B1D4C7A0-6DF2-4F2D-A45D-F111582974C7}"/>
          </ac:spMkLst>
        </pc:spChg>
        <pc:spChg chg="ad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7" creationId="{DBF3943D-BCB6-4B31-809D-A005686483B4}"/>
          </ac:spMkLst>
        </pc:spChg>
        <pc:spChg chg="add">
          <ac:chgData name="Guest User" userId="" providerId="Windows Live" clId="Web-{AB2A78C0-FAF8-4D2F-9EA4-CBC5197D26A2}" dt="2021-03-03T02:41:40.293" v="20"/>
          <ac:spMkLst>
            <pc:docMk/>
            <pc:sldMk cId="790505677" sldId="330"/>
            <ac:spMk id="29" creationId="{39373A6F-2E1F-4613-8E1D-D68057D29F31}"/>
          </ac:spMkLst>
        </pc:spChg>
        <pc:picChg chg="mod">
          <ac:chgData name="Guest User" userId="" providerId="Windows Live" clId="Web-{AB2A78C0-FAF8-4D2F-9EA4-CBC5197D26A2}" dt="2021-03-03T02:42:19.935" v="24" actId="14100"/>
          <ac:picMkLst>
            <pc:docMk/>
            <pc:sldMk cId="790505677" sldId="330"/>
            <ac:picMk id="4" creationId="{BE6AF5DF-0730-4F0A-97DF-1B77573AF4E3}"/>
          </ac:picMkLst>
        </pc:picChg>
      </pc:sldChg>
      <pc:sldChg chg="addSp delSp modSp add mod replId setClrOvrMap">
        <pc:chgData name="Guest User" userId="" providerId="Windows Live" clId="Web-{AB2A78C0-FAF8-4D2F-9EA4-CBC5197D26A2}" dt="2021-03-03T02:41:58.903" v="21"/>
        <pc:sldMkLst>
          <pc:docMk/>
          <pc:sldMk cId="3622777703" sldId="331"/>
        </pc:sldMkLst>
        <pc:spChg chg="mo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2" creationId="{266E05D1-D01D-4752-BE46-D320221B2F1E}"/>
          </ac:spMkLst>
        </pc:spChg>
        <pc:spChg chg="mo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16" creationId="{8C2B929A-4AC7-480E-A157-B97198DBA626}"/>
          </ac:spMkLst>
        </pc:spChg>
        <pc:spChg chg="del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21" creationId="{3CED7894-4F62-4A6C-8DB5-DB5BE08E9C03}"/>
          </ac:spMkLst>
        </pc:spChg>
        <pc:spChg chg="del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23" creationId="{E536F3B4-50F6-4C52-8F76-4EB1214719DC}"/>
          </ac:spMkLst>
        </pc:spChg>
        <pc:spChg chg="ad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28" creationId="{E9751CB9-7B25-4EB8-9A6F-82F822549F12}"/>
          </ac:spMkLst>
        </pc:spChg>
        <pc:spChg chg="ad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30" creationId="{E1317383-CF3B-4B02-9512-BECBEF6362A4}"/>
          </ac:spMkLst>
        </pc:spChg>
        <pc:spChg chg="ad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32" creationId="{B1D4C7A0-6DF2-4F2D-A45D-F111582974C7}"/>
          </ac:spMkLst>
        </pc:spChg>
        <pc:spChg chg="ad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34" creationId="{DBF3943D-BCB6-4B31-809D-A005686483B4}"/>
          </ac:spMkLst>
        </pc:spChg>
        <pc:spChg chg="add">
          <ac:chgData name="Guest User" userId="" providerId="Windows Live" clId="Web-{AB2A78C0-FAF8-4D2F-9EA4-CBC5197D26A2}" dt="2021-03-03T02:41:58.903" v="21"/>
          <ac:spMkLst>
            <pc:docMk/>
            <pc:sldMk cId="3622777703" sldId="331"/>
            <ac:spMk id="36" creationId="{39373A6F-2E1F-4613-8E1D-D68057D29F31}"/>
          </ac:spMkLst>
        </pc:spChg>
        <pc:picChg chg="mod">
          <ac:chgData name="Guest User" userId="" providerId="Windows Live" clId="Web-{AB2A78C0-FAF8-4D2F-9EA4-CBC5197D26A2}" dt="2021-03-03T02:41:58.903" v="21"/>
          <ac:picMkLst>
            <pc:docMk/>
            <pc:sldMk cId="3622777703" sldId="331"/>
            <ac:picMk id="3" creationId="{7BA9F5E0-863A-41B8-AA72-6D9745AFC4AC}"/>
          </ac:picMkLst>
        </pc:picChg>
      </pc:sldChg>
      <pc:sldChg chg="add del replId">
        <pc:chgData name="Guest User" userId="" providerId="Windows Live" clId="Web-{AB2A78C0-FAF8-4D2F-9EA4-CBC5197D26A2}" dt="2021-03-03T02:44:24.953" v="29"/>
        <pc:sldMkLst>
          <pc:docMk/>
          <pc:sldMk cId="2365764954" sldId="332"/>
        </pc:sldMkLst>
      </pc:sldChg>
      <pc:sldChg chg="addSp delSp modSp add mod ord replId setClrOvrMap">
        <pc:chgData name="Guest User" userId="" providerId="Windows Live" clId="Web-{AB2A78C0-FAF8-4D2F-9EA4-CBC5197D26A2}" dt="2021-03-03T02:46:57.660" v="34" actId="20577"/>
        <pc:sldMkLst>
          <pc:docMk/>
          <pc:sldMk cId="4020170100" sldId="333"/>
        </pc:sldMkLst>
        <pc:spChg chg="mod ord">
          <ac:chgData name="Guest User" userId="" providerId="Windows Live" clId="Web-{AB2A78C0-FAF8-4D2F-9EA4-CBC5197D26A2}" dt="2021-03-03T02:45:53.627" v="32" actId="20577"/>
          <ac:spMkLst>
            <pc:docMk/>
            <pc:sldMk cId="4020170100" sldId="333"/>
            <ac:spMk id="5" creationId="{53F5AA6B-F3B7-400E-8B82-D4BBDDC74CE9}"/>
          </ac:spMkLst>
        </pc:spChg>
        <pc:spChg chg="mod">
          <ac:chgData name="Guest User" userId="" providerId="Windows Live" clId="Web-{AB2A78C0-FAF8-4D2F-9EA4-CBC5197D26A2}" dt="2021-03-03T02:46:57.660" v="34" actId="20577"/>
          <ac:spMkLst>
            <pc:docMk/>
            <pc:sldMk cId="4020170100" sldId="333"/>
            <ac:spMk id="18" creationId="{6BFA912A-836C-44E7-9375-35BC1FFC6405}"/>
          </ac:spMkLst>
        </pc:spChg>
        <pc:spChg chg="del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21" creationId="{3CED7894-4F62-4A6C-8DB5-DB5BE08E9C03}"/>
          </ac:spMkLst>
        </pc:spChg>
        <pc:spChg chg="del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23" creationId="{E536F3B4-50F6-4C52-8F76-4EB1214719DC}"/>
          </ac:spMkLst>
        </pc:spChg>
        <pc:spChg chg="add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28" creationId="{E9751CB9-7B25-4EB8-9A6F-82F822549F12}"/>
          </ac:spMkLst>
        </pc:spChg>
        <pc:spChg chg="add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30" creationId="{E1317383-CF3B-4B02-9512-BECBEF6362A4}"/>
          </ac:spMkLst>
        </pc:spChg>
        <pc:spChg chg="add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32" creationId="{B1D4C7A0-6DF2-4F2D-A45D-F111582974C7}"/>
          </ac:spMkLst>
        </pc:spChg>
        <pc:spChg chg="add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34" creationId="{DBF3943D-BCB6-4B31-809D-A005686483B4}"/>
          </ac:spMkLst>
        </pc:spChg>
        <pc:spChg chg="add">
          <ac:chgData name="Guest User" userId="" providerId="Windows Live" clId="Web-{AB2A78C0-FAF8-4D2F-9EA4-CBC5197D26A2}" dt="2021-03-03T02:43:08.811" v="27"/>
          <ac:spMkLst>
            <pc:docMk/>
            <pc:sldMk cId="4020170100" sldId="333"/>
            <ac:spMk id="36" creationId="{39373A6F-2E1F-4613-8E1D-D68057D29F31}"/>
          </ac:spMkLst>
        </pc:spChg>
        <pc:picChg chg="mod">
          <ac:chgData name="Guest User" userId="" providerId="Windows Live" clId="Web-{AB2A78C0-FAF8-4D2F-9EA4-CBC5197D26A2}" dt="2021-03-03T02:43:15.327" v="28" actId="14100"/>
          <ac:picMkLst>
            <pc:docMk/>
            <pc:sldMk cId="4020170100" sldId="333"/>
            <ac:picMk id="3" creationId="{F4C91AE0-F2EB-408D-9E59-1F057A14700F}"/>
          </ac:picMkLst>
        </pc:picChg>
      </pc:sldChg>
    </pc:docChg>
  </pc:docChgLst>
  <pc:docChgLst>
    <pc:chgData name="Sriram Nuthi" userId="7a32a7190f5e80dd" providerId="Windows Live" clId="Web-{1FD03872-5767-4FB6-84A0-18A3E5329E4C}"/>
    <pc:docChg chg="modSld">
      <pc:chgData name="Sriram Nuthi" userId="7a32a7190f5e80dd" providerId="Windows Live" clId="Web-{1FD03872-5767-4FB6-84A0-18A3E5329E4C}" dt="2021-03-01T08:44:51.924" v="31" actId="1076"/>
      <pc:docMkLst>
        <pc:docMk/>
      </pc:docMkLst>
      <pc:sldChg chg="modSp">
        <pc:chgData name="Sriram Nuthi" userId="7a32a7190f5e80dd" providerId="Windows Live" clId="Web-{1FD03872-5767-4FB6-84A0-18A3E5329E4C}" dt="2021-03-01T08:24:32.681" v="15" actId="20577"/>
        <pc:sldMkLst>
          <pc:docMk/>
          <pc:sldMk cId="2168106247" sldId="319"/>
        </pc:sldMkLst>
        <pc:spChg chg="mod">
          <ac:chgData name="Sriram Nuthi" userId="7a32a7190f5e80dd" providerId="Windows Live" clId="Web-{1FD03872-5767-4FB6-84A0-18A3E5329E4C}" dt="2021-03-01T08:24:32.681" v="15" actId="20577"/>
          <ac:spMkLst>
            <pc:docMk/>
            <pc:sldMk cId="2168106247" sldId="319"/>
            <ac:spMk id="3" creationId="{DDA40459-E527-437E-8412-27A6EF8540A7}"/>
          </ac:spMkLst>
        </pc:spChg>
      </pc:sldChg>
      <pc:sldChg chg="addSp delSp modSp">
        <pc:chgData name="Sriram Nuthi" userId="7a32a7190f5e80dd" providerId="Windows Live" clId="Web-{1FD03872-5767-4FB6-84A0-18A3E5329E4C}" dt="2021-03-01T08:44:51.924" v="31" actId="1076"/>
        <pc:sldMkLst>
          <pc:docMk/>
          <pc:sldMk cId="1104288534" sldId="322"/>
        </pc:sldMkLst>
        <pc:spChg chg="add del mod">
          <ac:chgData name="Sriram Nuthi" userId="7a32a7190f5e80dd" providerId="Windows Live" clId="Web-{1FD03872-5767-4FB6-84A0-18A3E5329E4C}" dt="2021-03-01T08:43:10.329" v="18"/>
          <ac:spMkLst>
            <pc:docMk/>
            <pc:sldMk cId="1104288534" sldId="322"/>
            <ac:spMk id="3" creationId="{A7754E71-BB15-4E5B-8815-D91D5529C7DE}"/>
          </ac:spMkLst>
        </pc:spChg>
        <pc:spChg chg="add mod">
          <ac:chgData name="Sriram Nuthi" userId="7a32a7190f5e80dd" providerId="Windows Live" clId="Web-{1FD03872-5767-4FB6-84A0-18A3E5329E4C}" dt="2021-03-01T08:44:51.924" v="31" actId="1076"/>
          <ac:spMkLst>
            <pc:docMk/>
            <pc:sldMk cId="1104288534" sldId="322"/>
            <ac:spMk id="5" creationId="{2C9324B1-8186-49EB-812F-3ED72E574A35}"/>
          </ac:spMkLst>
        </pc:spChg>
        <pc:spChg chg="mod">
          <ac:chgData name="Sriram Nuthi" userId="7a32a7190f5e80dd" providerId="Windows Live" clId="Web-{1FD03872-5767-4FB6-84A0-18A3E5329E4C}" dt="2021-03-01T08:43:00.938" v="17" actId="20577"/>
          <ac:spMkLst>
            <pc:docMk/>
            <pc:sldMk cId="1104288534" sldId="322"/>
            <ac:spMk id="32" creationId="{5BD62928-5097-408F-A6FA-48AD1EFDC122}"/>
          </ac:spMkLst>
        </pc:spChg>
        <pc:picChg chg="add mod ord">
          <ac:chgData name="Sriram Nuthi" userId="7a32a7190f5e80dd" providerId="Windows Live" clId="Web-{1FD03872-5767-4FB6-84A0-18A3E5329E4C}" dt="2021-03-01T08:43:21.969" v="21" actId="14100"/>
          <ac:picMkLst>
            <pc:docMk/>
            <pc:sldMk cId="1104288534" sldId="322"/>
            <ac:picMk id="4" creationId="{601D3D97-B801-4070-A92E-FD30AFACC73F}"/>
          </ac:picMkLst>
        </pc:picChg>
        <pc:picChg chg="del">
          <ac:chgData name="Sriram Nuthi" userId="7a32a7190f5e80dd" providerId="Windows Live" clId="Web-{1FD03872-5767-4FB6-84A0-18A3E5329E4C}" dt="2021-03-01T08:42:56.953" v="16"/>
          <ac:picMkLst>
            <pc:docMk/>
            <pc:sldMk cId="1104288534" sldId="322"/>
            <ac:picMk id="30" creationId="{B029F64A-102C-4BF9-A7EC-75A4673FEEA9}"/>
          </ac:picMkLst>
        </pc:picChg>
      </pc:sldChg>
    </pc:docChg>
  </pc:docChgLst>
  <pc:docChgLst>
    <pc:chgData name="Kaazima Ifrah" userId="587551428107aabe" providerId="Windows Live" clId="Web-{D0269373-38AE-4283-98E7-FF884B139598}"/>
    <pc:docChg chg="modSld">
      <pc:chgData name="Kaazima Ifrah" userId="587551428107aabe" providerId="Windows Live" clId="Web-{D0269373-38AE-4283-98E7-FF884B139598}" dt="2020-11-23T02:15:39.022" v="4" actId="20577"/>
      <pc:docMkLst>
        <pc:docMk/>
      </pc:docMkLst>
      <pc:sldChg chg="modSp">
        <pc:chgData name="Kaazima Ifrah" userId="587551428107aabe" providerId="Windows Live" clId="Web-{D0269373-38AE-4283-98E7-FF884B139598}" dt="2020-11-23T02:15:35.662" v="2" actId="20577"/>
        <pc:sldMkLst>
          <pc:docMk/>
          <pc:sldMk cId="494555800" sldId="304"/>
        </pc:sldMkLst>
        <pc:spChg chg="mod">
          <ac:chgData name="Kaazima Ifrah" userId="587551428107aabe" providerId="Windows Live" clId="Web-{D0269373-38AE-4283-98E7-FF884B139598}" dt="2020-11-23T02:15:35.662" v="2" actId="20577"/>
          <ac:spMkLst>
            <pc:docMk/>
            <pc:sldMk cId="494555800" sldId="304"/>
            <ac:spMk id="3" creationId="{93D3B2A2-A7EF-4384-94A7-8307D9B95402}"/>
          </ac:spMkLst>
        </pc:spChg>
      </pc:sldChg>
    </pc:docChg>
  </pc:docChgLst>
  <pc:docChgLst>
    <pc:chgData name="Kaazima Ifrah" userId="587551428107aabe" providerId="LiveId" clId="{F5AE1B36-7838-4F7B-AB81-246B92BF1399}"/>
    <pc:docChg chg="undo custSel addSld delSld modSld sldOrd modSection">
      <pc:chgData name="Kaazima Ifrah" userId="587551428107aabe" providerId="LiveId" clId="{F5AE1B36-7838-4F7B-AB81-246B92BF1399}" dt="2021-12-09T06:31:59.164" v="617" actId="1076"/>
      <pc:docMkLst>
        <pc:docMk/>
      </pc:docMkLst>
      <pc:sldChg chg="modSp mod">
        <pc:chgData name="Kaazima Ifrah" userId="587551428107aabe" providerId="LiveId" clId="{F5AE1B36-7838-4F7B-AB81-246B92BF1399}" dt="2021-11-25T09:43:19.369" v="60" actId="20577"/>
        <pc:sldMkLst>
          <pc:docMk/>
          <pc:sldMk cId="2113751823" sldId="289"/>
        </pc:sldMkLst>
        <pc:spChg chg="mod">
          <ac:chgData name="Kaazima Ifrah" userId="587551428107aabe" providerId="LiveId" clId="{F5AE1B36-7838-4F7B-AB81-246B92BF1399}" dt="2021-11-25T09:43:19.369" v="60" actId="20577"/>
          <ac:spMkLst>
            <pc:docMk/>
            <pc:sldMk cId="2113751823" sldId="289"/>
            <ac:spMk id="2" creationId="{2F6945FB-5296-41CC-B1AC-646840400411}"/>
          </ac:spMkLst>
        </pc:spChg>
      </pc:sldChg>
      <pc:sldChg chg="modSp mod">
        <pc:chgData name="Kaazima Ifrah" userId="587551428107aabe" providerId="LiveId" clId="{F5AE1B36-7838-4F7B-AB81-246B92BF1399}" dt="2021-11-25T09:44:17.621" v="92" actId="1076"/>
        <pc:sldMkLst>
          <pc:docMk/>
          <pc:sldMk cId="3461733831" sldId="302"/>
        </pc:sldMkLst>
        <pc:spChg chg="mod">
          <ac:chgData name="Kaazima Ifrah" userId="587551428107aabe" providerId="LiveId" clId="{F5AE1B36-7838-4F7B-AB81-246B92BF1399}" dt="2021-11-25T09:44:17.621" v="92" actId="1076"/>
          <ac:spMkLst>
            <pc:docMk/>
            <pc:sldMk cId="3461733831" sldId="302"/>
            <ac:spMk id="3" creationId="{DB2AD8F1-43C3-46D5-A2E7-4FE094AA04B8}"/>
          </ac:spMkLst>
        </pc:spChg>
      </pc:sldChg>
      <pc:sldChg chg="modSp mod">
        <pc:chgData name="Kaazima Ifrah" userId="587551428107aabe" providerId="LiveId" clId="{F5AE1B36-7838-4F7B-AB81-246B92BF1399}" dt="2021-12-08T06:31:45.906" v="499" actId="20577"/>
        <pc:sldMkLst>
          <pc:docMk/>
          <pc:sldMk cId="494555800" sldId="304"/>
        </pc:sldMkLst>
        <pc:spChg chg="mod">
          <ac:chgData name="Kaazima Ifrah" userId="587551428107aabe" providerId="LiveId" clId="{F5AE1B36-7838-4F7B-AB81-246B92BF1399}" dt="2021-12-08T06:31:45.906" v="499" actId="20577"/>
          <ac:spMkLst>
            <pc:docMk/>
            <pc:sldMk cId="494555800" sldId="304"/>
            <ac:spMk id="3" creationId="{93D3B2A2-A7EF-4384-94A7-8307D9B95402}"/>
          </ac:spMkLst>
        </pc:spChg>
      </pc:sldChg>
      <pc:sldChg chg="addSp modSp add del mod ord">
        <pc:chgData name="Kaazima Ifrah" userId="587551428107aabe" providerId="LiveId" clId="{F5AE1B36-7838-4F7B-AB81-246B92BF1399}" dt="2021-12-08T06:56:35.961" v="564" actId="1076"/>
        <pc:sldMkLst>
          <pc:docMk/>
          <pc:sldMk cId="3551022603" sldId="313"/>
        </pc:sldMkLst>
        <pc:spChg chg="mod">
          <ac:chgData name="Kaazima Ifrah" userId="587551428107aabe" providerId="LiveId" clId="{F5AE1B36-7838-4F7B-AB81-246B92BF1399}" dt="2021-12-08T06:31:34.059" v="485" actId="20577"/>
          <ac:spMkLst>
            <pc:docMk/>
            <pc:sldMk cId="3551022603" sldId="313"/>
            <ac:spMk id="2" creationId="{3F47795D-2EF1-46C8-8980-C8B70553A8C1}"/>
          </ac:spMkLst>
        </pc:spChg>
        <pc:spChg chg="mod">
          <ac:chgData name="Kaazima Ifrah" userId="587551428107aabe" providerId="LiveId" clId="{F5AE1B36-7838-4F7B-AB81-246B92BF1399}" dt="2021-12-08T06:32:48.342" v="521" actId="20577"/>
          <ac:spMkLst>
            <pc:docMk/>
            <pc:sldMk cId="3551022603" sldId="313"/>
            <ac:spMk id="3" creationId="{DDA40459-E527-437E-8412-27A6EF8540A7}"/>
          </ac:spMkLst>
        </pc:spChg>
        <pc:picChg chg="add mod">
          <ac:chgData name="Kaazima Ifrah" userId="587551428107aabe" providerId="LiveId" clId="{F5AE1B36-7838-4F7B-AB81-246B92BF1399}" dt="2021-12-08T06:56:35.961" v="564" actId="1076"/>
          <ac:picMkLst>
            <pc:docMk/>
            <pc:sldMk cId="3551022603" sldId="313"/>
            <ac:picMk id="2050" creationId="{5A876D56-3AF4-4972-8EE9-714D0028C5F5}"/>
          </ac:picMkLst>
        </pc:picChg>
      </pc:sldChg>
      <pc:sldChg chg="modSp del mod">
        <pc:chgData name="Kaazima Ifrah" userId="587551428107aabe" providerId="LiveId" clId="{F5AE1B36-7838-4F7B-AB81-246B92BF1399}" dt="2021-12-08T06:20:12.973" v="430" actId="47"/>
        <pc:sldMkLst>
          <pc:docMk/>
          <pc:sldMk cId="3918938345" sldId="314"/>
        </pc:sldMkLst>
        <pc:spChg chg="mod">
          <ac:chgData name="Kaazima Ifrah" userId="587551428107aabe" providerId="LiveId" clId="{F5AE1B36-7838-4F7B-AB81-246B92BF1399}" dt="2021-11-25T09:47:38.627" v="128" actId="20577"/>
          <ac:spMkLst>
            <pc:docMk/>
            <pc:sldMk cId="3918938345" sldId="314"/>
            <ac:spMk id="3" creationId="{DDA40459-E527-437E-8412-27A6EF8540A7}"/>
          </ac:spMkLst>
        </pc:spChg>
      </pc:sldChg>
      <pc:sldChg chg="addSp modSp add mod">
        <pc:chgData name="Kaazima Ifrah" userId="587551428107aabe" providerId="LiveId" clId="{F5AE1B36-7838-4F7B-AB81-246B92BF1399}" dt="2021-12-08T06:31:10.709" v="475" actId="1076"/>
        <pc:sldMkLst>
          <pc:docMk/>
          <pc:sldMk cId="2086790185" sldId="315"/>
        </pc:sldMkLst>
        <pc:spChg chg="mod">
          <ac:chgData name="Kaazima Ifrah" userId="587551428107aabe" providerId="LiveId" clId="{F5AE1B36-7838-4F7B-AB81-246B92BF1399}" dt="2021-11-25T09:48:22.678" v="148" actId="20577"/>
          <ac:spMkLst>
            <pc:docMk/>
            <pc:sldMk cId="2086790185" sldId="315"/>
            <ac:spMk id="2" creationId="{3F47795D-2EF1-46C8-8980-C8B70553A8C1}"/>
          </ac:spMkLst>
        </pc:spChg>
        <pc:spChg chg="mod">
          <ac:chgData name="Kaazima Ifrah" userId="587551428107aabe" providerId="LiveId" clId="{F5AE1B36-7838-4F7B-AB81-246B92BF1399}" dt="2021-11-25T15:07:08.157" v="367" actId="20577"/>
          <ac:spMkLst>
            <pc:docMk/>
            <pc:sldMk cId="2086790185" sldId="315"/>
            <ac:spMk id="3" creationId="{DDA40459-E527-437E-8412-27A6EF8540A7}"/>
          </ac:spMkLst>
        </pc:spChg>
        <pc:picChg chg="add mod">
          <ac:chgData name="Kaazima Ifrah" userId="587551428107aabe" providerId="LiveId" clId="{F5AE1B36-7838-4F7B-AB81-246B92BF1399}" dt="2021-12-08T06:31:10.709" v="475" actId="1076"/>
          <ac:picMkLst>
            <pc:docMk/>
            <pc:sldMk cId="2086790185" sldId="315"/>
            <ac:picMk id="1026" creationId="{2B29C4D1-9D49-42EB-BED5-95FA1650C125}"/>
          </ac:picMkLst>
        </pc:picChg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1328083250" sldId="316"/>
        </pc:sldMkLst>
      </pc:sldChg>
      <pc:sldChg chg="modSp add mod">
        <pc:chgData name="Kaazima Ifrah" userId="587551428107aabe" providerId="LiveId" clId="{F5AE1B36-7838-4F7B-AB81-246B92BF1399}" dt="2021-12-08T06:51:26.127" v="560" actId="20577"/>
        <pc:sldMkLst>
          <pc:docMk/>
          <pc:sldMk cId="1461814020" sldId="316"/>
        </pc:sldMkLst>
        <pc:spChg chg="mod">
          <ac:chgData name="Kaazima Ifrah" userId="587551428107aabe" providerId="LiveId" clId="{F5AE1B36-7838-4F7B-AB81-246B92BF1399}" dt="2021-11-25T09:52:15.120" v="303" actId="20577"/>
          <ac:spMkLst>
            <pc:docMk/>
            <pc:sldMk cId="1461814020" sldId="316"/>
            <ac:spMk id="2" creationId="{3F47795D-2EF1-46C8-8980-C8B70553A8C1}"/>
          </ac:spMkLst>
        </pc:spChg>
        <pc:spChg chg="mod">
          <ac:chgData name="Kaazima Ifrah" userId="587551428107aabe" providerId="LiveId" clId="{F5AE1B36-7838-4F7B-AB81-246B92BF1399}" dt="2021-12-08T06:36:03.749" v="559" actId="12"/>
          <ac:spMkLst>
            <pc:docMk/>
            <pc:sldMk cId="1461814020" sldId="316"/>
            <ac:spMk id="3" creationId="{DDA40459-E527-437E-8412-27A6EF8540A7}"/>
          </ac:spMkLst>
        </pc:spChg>
        <pc:graphicFrameChg chg="mod">
          <ac:chgData name="Kaazima Ifrah" userId="587551428107aabe" providerId="LiveId" clId="{F5AE1B36-7838-4F7B-AB81-246B92BF1399}" dt="2021-12-08T06:51:26.127" v="560" actId="20577"/>
          <ac:graphicFrameMkLst>
            <pc:docMk/>
            <pc:sldMk cId="1461814020" sldId="316"/>
            <ac:graphicFrameMk id="6" creationId="{4A56D7FF-348D-4FBE-B61A-15481C3F304C}"/>
          </ac:graphicFrameMkLst>
        </pc:graphicFrameChg>
      </pc:sldChg>
      <pc:sldChg chg="modSp add mod">
        <pc:chgData name="Kaazima Ifrah" userId="587551428107aabe" providerId="LiveId" clId="{F5AE1B36-7838-4F7B-AB81-246B92BF1399}" dt="2021-12-08T06:20:09.621" v="429" actId="20577"/>
        <pc:sldMkLst>
          <pc:docMk/>
          <pc:sldMk cId="2106877968" sldId="317"/>
        </pc:sldMkLst>
        <pc:spChg chg="mod">
          <ac:chgData name="Kaazima Ifrah" userId="587551428107aabe" providerId="LiveId" clId="{F5AE1B36-7838-4F7B-AB81-246B92BF1399}" dt="2021-12-08T06:17:00.013" v="370" actId="20577"/>
          <ac:spMkLst>
            <pc:docMk/>
            <pc:sldMk cId="2106877968" sldId="317"/>
            <ac:spMk id="2" creationId="{3F47795D-2EF1-46C8-8980-C8B70553A8C1}"/>
          </ac:spMkLst>
        </pc:spChg>
        <pc:spChg chg="mod">
          <ac:chgData name="Kaazima Ifrah" userId="587551428107aabe" providerId="LiveId" clId="{F5AE1B36-7838-4F7B-AB81-246B92BF1399}" dt="2021-12-08T06:20:09.621" v="429" actId="20577"/>
          <ac:spMkLst>
            <pc:docMk/>
            <pc:sldMk cId="2106877968" sldId="317"/>
            <ac:spMk id="3" creationId="{DDA40459-E527-437E-8412-27A6EF8540A7}"/>
          </ac:spMkLst>
        </pc:spChg>
      </pc:sldChg>
      <pc:sldChg chg="modSp add del mod ord">
        <pc:chgData name="Kaazima Ifrah" userId="587551428107aabe" providerId="LiveId" clId="{F5AE1B36-7838-4F7B-AB81-246B92BF1399}" dt="2021-12-08T06:33:57.717" v="523" actId="47"/>
        <pc:sldMkLst>
          <pc:docMk/>
          <pc:sldMk cId="2085567367" sldId="318"/>
        </pc:sldMkLst>
        <pc:spChg chg="mod">
          <ac:chgData name="Kaazima Ifrah" userId="587551428107aabe" providerId="LiveId" clId="{F5AE1B36-7838-4F7B-AB81-246B92BF1399}" dt="2021-12-08T06:22:02.594" v="456" actId="20577"/>
          <ac:spMkLst>
            <pc:docMk/>
            <pc:sldMk cId="2085567367" sldId="318"/>
            <ac:spMk id="2" creationId="{3F47795D-2EF1-46C8-8980-C8B70553A8C1}"/>
          </ac:spMkLst>
        </pc:spChg>
        <pc:spChg chg="mod">
          <ac:chgData name="Kaazima Ifrah" userId="587551428107aabe" providerId="LiveId" clId="{F5AE1B36-7838-4F7B-AB81-246B92BF1399}" dt="2021-12-08T06:28:39.280" v="463"/>
          <ac:spMkLst>
            <pc:docMk/>
            <pc:sldMk cId="2085567367" sldId="318"/>
            <ac:spMk id="3" creationId="{DDA40459-E527-437E-8412-27A6EF8540A7}"/>
          </ac:spMkLst>
        </pc:spChg>
      </pc:sldChg>
      <pc:sldChg chg="add del">
        <pc:chgData name="Kaazima Ifrah" userId="587551428107aabe" providerId="LiveId" clId="{F5AE1B36-7838-4F7B-AB81-246B92BF1399}" dt="2021-12-08T06:34:06.119" v="526"/>
        <pc:sldMkLst>
          <pc:docMk/>
          <pc:sldMk cId="3038895433" sldId="318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2168106247" sldId="319"/>
        </pc:sldMkLst>
      </pc:sldChg>
      <pc:sldChg chg="add">
        <pc:chgData name="Kaazima Ifrah" userId="587551428107aabe" providerId="LiveId" clId="{F5AE1B36-7838-4F7B-AB81-246B92BF1399}" dt="2021-12-08T06:33:50.441" v="522"/>
        <pc:sldMkLst>
          <pc:docMk/>
          <pc:sldMk cId="3078742160" sldId="319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2991339466" sldId="320"/>
        </pc:sldMkLst>
      </pc:sldChg>
      <pc:sldChg chg="addSp modSp new">
        <pc:chgData name="Kaazima Ifrah" userId="587551428107aabe" providerId="LiveId" clId="{F5AE1B36-7838-4F7B-AB81-246B92BF1399}" dt="2021-12-08T06:34:26.897" v="530" actId="1076"/>
        <pc:sldMkLst>
          <pc:docMk/>
          <pc:sldMk cId="3836969825" sldId="320"/>
        </pc:sldMkLst>
        <pc:picChg chg="add mod">
          <ac:chgData name="Kaazima Ifrah" userId="587551428107aabe" providerId="LiveId" clId="{F5AE1B36-7838-4F7B-AB81-246B92BF1399}" dt="2021-12-08T06:34:26.897" v="530" actId="1076"/>
          <ac:picMkLst>
            <pc:docMk/>
            <pc:sldMk cId="3836969825" sldId="320"/>
            <ac:picMk id="3074" creationId="{182A2A34-EA97-41A3-87AA-11299770FFB3}"/>
          </ac:picMkLst>
        </pc:picChg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1104288534" sldId="322"/>
        </pc:sldMkLst>
      </pc:sldChg>
      <pc:sldChg chg="del">
        <pc:chgData name="Kaazima Ifrah" userId="587551428107aabe" providerId="LiveId" clId="{F5AE1B36-7838-4F7B-AB81-246B92BF1399}" dt="2021-12-09T06:30:38.534" v="613" actId="47"/>
        <pc:sldMkLst>
          <pc:docMk/>
          <pc:sldMk cId="3486284476" sldId="322"/>
        </pc:sldMkLst>
      </pc:sldChg>
      <pc:sldChg chg="addSp modSp mod">
        <pc:chgData name="Kaazima Ifrah" userId="587551428107aabe" providerId="LiveId" clId="{F5AE1B36-7838-4F7B-AB81-246B92BF1399}" dt="2021-12-09T06:31:59.164" v="617" actId="1076"/>
        <pc:sldMkLst>
          <pc:docMk/>
          <pc:sldMk cId="4273707053" sldId="323"/>
        </pc:sldMkLst>
        <pc:cxnChg chg="add mod">
          <ac:chgData name="Kaazima Ifrah" userId="587551428107aabe" providerId="LiveId" clId="{F5AE1B36-7838-4F7B-AB81-246B92BF1399}" dt="2021-12-09T06:31:59.164" v="617" actId="1076"/>
          <ac:cxnSpMkLst>
            <pc:docMk/>
            <pc:sldMk cId="4273707053" sldId="323"/>
            <ac:cxnSpMk id="7" creationId="{23C9CF95-ED3B-4E2E-B8F2-131F098AF0A7}"/>
          </ac:cxnSpMkLst>
        </pc:cxnChg>
      </pc:sldChg>
      <pc:sldChg chg="modSp mod">
        <pc:chgData name="Kaazima Ifrah" userId="587551428107aabe" providerId="LiveId" clId="{F5AE1B36-7838-4F7B-AB81-246B92BF1399}" dt="2021-12-09T06:30:35.503" v="612" actId="1076"/>
        <pc:sldMkLst>
          <pc:docMk/>
          <pc:sldMk cId="3477654503" sldId="325"/>
        </pc:sldMkLst>
        <pc:spChg chg="mod">
          <ac:chgData name="Kaazima Ifrah" userId="587551428107aabe" providerId="LiveId" clId="{F5AE1B36-7838-4F7B-AB81-246B92BF1399}" dt="2021-12-09T06:21:42.962" v="611" actId="403"/>
          <ac:spMkLst>
            <pc:docMk/>
            <pc:sldMk cId="3477654503" sldId="325"/>
            <ac:spMk id="3" creationId="{DDA40459-E527-437E-8412-27A6EF8540A7}"/>
          </ac:spMkLst>
        </pc:spChg>
        <pc:picChg chg="mod">
          <ac:chgData name="Kaazima Ifrah" userId="587551428107aabe" providerId="LiveId" clId="{F5AE1B36-7838-4F7B-AB81-246B92BF1399}" dt="2021-12-09T06:30:35.503" v="612" actId="1076"/>
          <ac:picMkLst>
            <pc:docMk/>
            <pc:sldMk cId="3477654503" sldId="325"/>
            <ac:picMk id="6" creationId="{C2B97FF4-A202-45F1-A55C-8A4B52ECE506}"/>
          </ac:picMkLst>
        </pc:picChg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1776277085" sldId="328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1880364627" sldId="329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790505677" sldId="330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3622777703" sldId="331"/>
        </pc:sldMkLst>
      </pc:sldChg>
      <pc:sldChg chg="del">
        <pc:chgData name="Kaazima Ifrah" userId="587551428107aabe" providerId="LiveId" clId="{F5AE1B36-7838-4F7B-AB81-246B92BF1399}" dt="2021-11-25T09:44:39.318" v="93" actId="47"/>
        <pc:sldMkLst>
          <pc:docMk/>
          <pc:sldMk cId="4020170100" sldId="333"/>
        </pc:sldMkLst>
      </pc:sldChg>
    </pc:docChg>
  </pc:docChgLst>
  <pc:docChgLst>
    <pc:chgData name="Kaazima Ifrah" userId="587551428107aabe" providerId="Windows Live" clId="Web-{BF22F363-A9C6-410C-AB32-802BCBD83105}"/>
    <pc:docChg chg="addSld delSld modSld modSection">
      <pc:chgData name="Kaazima Ifrah" userId="587551428107aabe" providerId="Windows Live" clId="Web-{BF22F363-A9C6-410C-AB32-802BCBD83105}" dt="2021-12-08T06:46:32.174" v="47"/>
      <pc:docMkLst>
        <pc:docMk/>
      </pc:docMkLst>
      <pc:sldChg chg="addSp delSp">
        <pc:chgData name="Kaazima Ifrah" userId="587551428107aabe" providerId="Windows Live" clId="Web-{BF22F363-A9C6-410C-AB32-802BCBD83105}" dt="2021-12-08T06:39:44.257" v="3"/>
        <pc:sldMkLst>
          <pc:docMk/>
          <pc:sldMk cId="494555800" sldId="304"/>
        </pc:sldMkLst>
        <pc:spChg chg="add del">
          <ac:chgData name="Kaazima Ifrah" userId="587551428107aabe" providerId="Windows Live" clId="Web-{BF22F363-A9C6-410C-AB32-802BCBD83105}" dt="2021-12-08T06:39:44.257" v="3"/>
          <ac:spMkLst>
            <pc:docMk/>
            <pc:sldMk cId="494555800" sldId="304"/>
            <ac:spMk id="3" creationId="{93D3B2A2-A7EF-4384-94A7-8307D9B95402}"/>
          </ac:spMkLst>
        </pc:spChg>
        <pc:graphicFrameChg chg="add del">
          <ac:chgData name="Kaazima Ifrah" userId="587551428107aabe" providerId="Windows Live" clId="Web-{BF22F363-A9C6-410C-AB32-802BCBD83105}" dt="2021-12-08T06:39:44.194" v="2"/>
          <ac:graphicFrameMkLst>
            <pc:docMk/>
            <pc:sldMk cId="494555800" sldId="304"/>
            <ac:graphicFrameMk id="32" creationId="{E5EFAEA1-6A3A-43F8-8C4B-FA820DC7D2C4}"/>
          </ac:graphicFrameMkLst>
        </pc:graphicFrameChg>
        <pc:graphicFrameChg chg="add">
          <ac:chgData name="Kaazima Ifrah" userId="587551428107aabe" providerId="Windows Live" clId="Web-{BF22F363-A9C6-410C-AB32-802BCBD83105}" dt="2021-12-08T06:39:44.257" v="3"/>
          <ac:graphicFrameMkLst>
            <pc:docMk/>
            <pc:sldMk cId="494555800" sldId="304"/>
            <ac:graphicFrameMk id="33" creationId="{9DFCC45A-1D6F-441E-A185-11F52BE1432A}"/>
          </ac:graphicFrameMkLst>
        </pc:graphicFrameChg>
      </pc:sldChg>
      <pc:sldChg chg="addSp delSp">
        <pc:chgData name="Kaazima Ifrah" userId="587551428107aabe" providerId="Windows Live" clId="Web-{BF22F363-A9C6-410C-AB32-802BCBD83105}" dt="2021-12-08T06:43:05.684" v="19"/>
        <pc:sldMkLst>
          <pc:docMk/>
          <pc:sldMk cId="3551022603" sldId="313"/>
        </pc:sldMkLst>
        <pc:spChg chg="add del">
          <ac:chgData name="Kaazima Ifrah" userId="587551428107aabe" providerId="Windows Live" clId="Web-{BF22F363-A9C6-410C-AB32-802BCBD83105}" dt="2021-12-08T06:43:05.684" v="19"/>
          <ac:spMkLst>
            <pc:docMk/>
            <pc:sldMk cId="3551022603" sldId="313"/>
            <ac:spMk id="3" creationId="{DDA40459-E527-437E-8412-27A6EF8540A7}"/>
          </ac:spMkLst>
        </pc:spChg>
        <pc:graphicFrameChg chg="add del">
          <ac:chgData name="Kaazima Ifrah" userId="587551428107aabe" providerId="Windows Live" clId="Web-{BF22F363-A9C6-410C-AB32-802BCBD83105}" dt="2021-12-08T06:43:05.684" v="19"/>
          <ac:graphicFrameMkLst>
            <pc:docMk/>
            <pc:sldMk cId="3551022603" sldId="313"/>
            <ac:graphicFrameMk id="2052" creationId="{15FB6844-8CAB-4EBA-BE20-8699479EA855}"/>
          </ac:graphicFrameMkLst>
        </pc:graphicFrameChg>
      </pc:sldChg>
      <pc:sldChg chg="modSp">
        <pc:chgData name="Kaazima Ifrah" userId="587551428107aabe" providerId="Windows Live" clId="Web-{BF22F363-A9C6-410C-AB32-802BCBD83105}" dt="2021-12-08T06:43:14.262" v="21" actId="1076"/>
        <pc:sldMkLst>
          <pc:docMk/>
          <pc:sldMk cId="2086790185" sldId="315"/>
        </pc:sldMkLst>
        <pc:picChg chg="mod">
          <ac:chgData name="Kaazima Ifrah" userId="587551428107aabe" providerId="Windows Live" clId="Web-{BF22F363-A9C6-410C-AB32-802BCBD83105}" dt="2021-12-08T06:43:14.262" v="21" actId="1076"/>
          <ac:picMkLst>
            <pc:docMk/>
            <pc:sldMk cId="2086790185" sldId="315"/>
            <ac:picMk id="1026" creationId="{2B29C4D1-9D49-42EB-BED5-95FA1650C125}"/>
          </ac:picMkLst>
        </pc:picChg>
      </pc:sldChg>
      <pc:sldChg chg="addSp delSp modSp">
        <pc:chgData name="Kaazima Ifrah" userId="587551428107aabe" providerId="Windows Live" clId="Web-{BF22F363-A9C6-410C-AB32-802BCBD83105}" dt="2021-12-08T06:44:40.874" v="28"/>
        <pc:sldMkLst>
          <pc:docMk/>
          <pc:sldMk cId="1461814020" sldId="316"/>
        </pc:sldMkLst>
        <pc:spChg chg="add del">
          <ac:chgData name="Kaazima Ifrah" userId="587551428107aabe" providerId="Windows Live" clId="Web-{BF22F363-A9C6-410C-AB32-802BCBD83105}" dt="2021-12-08T06:44:14.436" v="25"/>
          <ac:spMkLst>
            <pc:docMk/>
            <pc:sldMk cId="1461814020" sldId="316"/>
            <ac:spMk id="3" creationId="{DDA40459-E527-437E-8412-27A6EF8540A7}"/>
          </ac:spMkLst>
        </pc:spChg>
        <pc:graphicFrameChg chg="add del">
          <ac:chgData name="Kaazima Ifrah" userId="587551428107aabe" providerId="Windows Live" clId="Web-{BF22F363-A9C6-410C-AB32-802BCBD83105}" dt="2021-12-08T06:43:55.451" v="23"/>
          <ac:graphicFrameMkLst>
            <pc:docMk/>
            <pc:sldMk cId="1461814020" sldId="316"/>
            <ac:graphicFrameMk id="5" creationId="{5B9F841C-8DB4-4667-A68D-B41A8668464B}"/>
          </ac:graphicFrameMkLst>
        </pc:graphicFrameChg>
        <pc:graphicFrameChg chg="add modGraphic">
          <ac:chgData name="Kaazima Ifrah" userId="587551428107aabe" providerId="Windows Live" clId="Web-{BF22F363-A9C6-410C-AB32-802BCBD83105}" dt="2021-12-08T06:44:40.874" v="28"/>
          <ac:graphicFrameMkLst>
            <pc:docMk/>
            <pc:sldMk cId="1461814020" sldId="316"/>
            <ac:graphicFrameMk id="6" creationId="{4A56D7FF-348D-4FBE-B61A-15481C3F304C}"/>
          </ac:graphicFrameMkLst>
        </pc:graphicFrameChg>
      </pc:sldChg>
      <pc:sldChg chg="addSp delSp modSp">
        <pc:chgData name="Kaazima Ifrah" userId="587551428107aabe" providerId="Windows Live" clId="Web-{BF22F363-A9C6-410C-AB32-802BCBD83105}" dt="2021-12-08T06:42:14.714" v="17"/>
        <pc:sldMkLst>
          <pc:docMk/>
          <pc:sldMk cId="2106877968" sldId="317"/>
        </pc:sldMkLst>
        <pc:spChg chg="add del">
          <ac:chgData name="Kaazima Ifrah" userId="587551428107aabe" providerId="Windows Live" clId="Web-{BF22F363-A9C6-410C-AB32-802BCBD83105}" dt="2021-12-08T06:41:58.010" v="16"/>
          <ac:spMkLst>
            <pc:docMk/>
            <pc:sldMk cId="2106877968" sldId="317"/>
            <ac:spMk id="3" creationId="{DDA40459-E527-437E-8412-27A6EF8540A7}"/>
          </ac:spMkLst>
        </pc:spChg>
        <pc:graphicFrameChg chg="add del mod modGraphic">
          <ac:chgData name="Kaazima Ifrah" userId="587551428107aabe" providerId="Windows Live" clId="Web-{BF22F363-A9C6-410C-AB32-802BCBD83105}" dt="2021-12-08T06:41:46.338" v="14"/>
          <ac:graphicFrameMkLst>
            <pc:docMk/>
            <pc:sldMk cId="2106877968" sldId="317"/>
            <ac:graphicFrameMk id="5" creationId="{36C66F25-3DE3-4C67-89E4-06D2245684B5}"/>
          </ac:graphicFrameMkLst>
        </pc:graphicFrameChg>
        <pc:graphicFrameChg chg="add modGraphic">
          <ac:chgData name="Kaazima Ifrah" userId="587551428107aabe" providerId="Windows Live" clId="Web-{BF22F363-A9C6-410C-AB32-802BCBD83105}" dt="2021-12-08T06:42:14.714" v="17"/>
          <ac:graphicFrameMkLst>
            <pc:docMk/>
            <pc:sldMk cId="2106877968" sldId="317"/>
            <ac:graphicFrameMk id="6" creationId="{CA4F437A-A7DB-4A9D-AF11-49414DC509CD}"/>
          </ac:graphicFrameMkLst>
        </pc:graphicFrameChg>
        <pc:picChg chg="add del mod">
          <ac:chgData name="Kaazima Ifrah" userId="587551428107aabe" providerId="Windows Live" clId="Web-{BF22F363-A9C6-410C-AB32-802BCBD83105}" dt="2021-12-08T06:41:37.010" v="10"/>
          <ac:picMkLst>
            <pc:docMk/>
            <pc:sldMk cId="2106877968" sldId="317"/>
            <ac:picMk id="33" creationId="{BCD60DC9-5390-4B8A-818F-FCDBC84349E9}"/>
          </ac:picMkLst>
        </pc:picChg>
      </pc:sldChg>
      <pc:sldChg chg="add del replId">
        <pc:chgData name="Kaazima Ifrah" userId="587551428107aabe" providerId="Windows Live" clId="Web-{BF22F363-A9C6-410C-AB32-802BCBD83105}" dt="2021-12-08T06:40:08.961" v="4"/>
        <pc:sldMkLst>
          <pc:docMk/>
          <pc:sldMk cId="131479066" sldId="321"/>
        </pc:sldMkLst>
      </pc:sldChg>
      <pc:sldChg chg="add del replId">
        <pc:chgData name="Kaazima Ifrah" userId="587551428107aabe" providerId="Windows Live" clId="Web-{BF22F363-A9C6-410C-AB32-802BCBD83105}" dt="2021-12-08T06:46:32.174" v="47"/>
        <pc:sldMkLst>
          <pc:docMk/>
          <pc:sldMk cId="1785324413" sldId="321"/>
        </pc:sldMkLst>
      </pc:sldChg>
      <pc:sldChg chg="add replId">
        <pc:chgData name="Kaazima Ifrah" userId="587551428107aabe" providerId="Windows Live" clId="Web-{BF22F363-A9C6-410C-AB32-802BCBD83105}" dt="2021-12-08T06:43:58.232" v="24"/>
        <pc:sldMkLst>
          <pc:docMk/>
          <pc:sldMk cId="3486284476" sldId="322"/>
        </pc:sldMkLst>
      </pc:sldChg>
      <pc:sldChg chg="addSp delSp modSp add del mod replId setBg setClrOvrMap">
        <pc:chgData name="Kaazima Ifrah" userId="587551428107aabe" providerId="Windows Live" clId="Web-{BF22F363-A9C6-410C-AB32-802BCBD83105}" dt="2021-12-08T06:45:59.954" v="46"/>
        <pc:sldMkLst>
          <pc:docMk/>
          <pc:sldMk cId="3438826903" sldId="323"/>
        </pc:sldMkLst>
        <pc:spChg chg="add del">
          <ac:chgData name="Kaazima Ifrah" userId="587551428107aabe" providerId="Windows Live" clId="Web-{BF22F363-A9C6-410C-AB32-802BCBD83105}" dt="2021-12-08T06:45:22.328" v="31"/>
          <ac:spMkLst>
            <pc:docMk/>
            <pc:sldMk cId="3438826903" sldId="323"/>
            <ac:spMk id="71" creationId="{20C97E5C-C165-417B-BBDE-6701E226BE3D}"/>
          </ac:spMkLst>
        </pc:spChg>
        <pc:spChg chg="add del">
          <ac:chgData name="Kaazima Ifrah" userId="587551428107aabe" providerId="Windows Live" clId="Web-{BF22F363-A9C6-410C-AB32-802BCBD83105}" dt="2021-12-08T06:45:22.328" v="31"/>
          <ac:spMkLst>
            <pc:docMk/>
            <pc:sldMk cId="3438826903" sldId="323"/>
            <ac:spMk id="73" creationId="{95D0E1C6-221C-4835-B0D4-24184F6B6E21}"/>
          </ac:spMkLst>
        </pc:spChg>
        <pc:spChg chg="add del">
          <ac:chgData name="Kaazima Ifrah" userId="587551428107aabe" providerId="Windows Live" clId="Web-{BF22F363-A9C6-410C-AB32-802BCBD83105}" dt="2021-12-08T06:45:22.328" v="31"/>
          <ac:spMkLst>
            <pc:docMk/>
            <pc:sldMk cId="3438826903" sldId="323"/>
            <ac:spMk id="75" creationId="{A98F2782-0AD1-4AB6-BBB8-3BA1BB416CE2}"/>
          </ac:spMkLst>
        </pc:spChg>
        <pc:spChg chg="add del">
          <ac:chgData name="Kaazima Ifrah" userId="587551428107aabe" providerId="Windows Live" clId="Web-{BF22F363-A9C6-410C-AB32-802BCBD83105}" dt="2021-12-08T06:45:36.875" v="41"/>
          <ac:spMkLst>
            <pc:docMk/>
            <pc:sldMk cId="3438826903" sldId="323"/>
            <ac:spMk id="77" creationId="{619F5C88-C232-4D01-8DB1-8A0C673DDBC3}"/>
          </ac:spMkLst>
        </pc:spChg>
        <pc:spChg chg="add del">
          <ac:chgData name="Kaazima Ifrah" userId="587551428107aabe" providerId="Windows Live" clId="Web-{BF22F363-A9C6-410C-AB32-802BCBD83105}" dt="2021-12-08T06:45:36.875" v="41"/>
          <ac:spMkLst>
            <pc:docMk/>
            <pc:sldMk cId="3438826903" sldId="323"/>
            <ac:spMk id="79" creationId="{1EEE7F17-8E08-4C69-8E22-661908E6DF72}"/>
          </ac:spMkLst>
        </pc:spChg>
        <pc:spChg chg="add del">
          <ac:chgData name="Kaazima Ifrah" userId="587551428107aabe" providerId="Windows Live" clId="Web-{BF22F363-A9C6-410C-AB32-802BCBD83105}" dt="2021-12-08T06:45:55.157" v="44"/>
          <ac:spMkLst>
            <pc:docMk/>
            <pc:sldMk cId="3438826903" sldId="323"/>
            <ac:spMk id="85" creationId="{0F161291-765C-4033-9E84-52C51C6A5A63}"/>
          </ac:spMkLst>
        </pc:spChg>
        <pc:spChg chg="add del">
          <ac:chgData name="Kaazima Ifrah" userId="587551428107aabe" providerId="Windows Live" clId="Web-{BF22F363-A9C6-410C-AB32-802BCBD83105}" dt="2021-12-08T06:45:55.157" v="44"/>
          <ac:spMkLst>
            <pc:docMk/>
            <pc:sldMk cId="3438826903" sldId="323"/>
            <ac:spMk id="87" creationId="{37F69638-8A6F-45AB-B9EC-9D8C8FC37180}"/>
          </ac:spMkLst>
        </pc:spChg>
        <pc:spChg chg="add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89" creationId="{1264404B-1C0F-4383-8FC3-A3E3264AA4C3}"/>
          </ac:spMkLst>
        </pc:spChg>
        <pc:spChg chg="add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91" creationId="{619F5C88-C232-4D01-8DB1-8A0C673DDBC3}"/>
          </ac:spMkLst>
        </pc:spChg>
        <pc:spChg chg="add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93" creationId="{1EEE7F17-8E08-4C69-8E22-661908E6DF72}"/>
          </ac:spMkLst>
        </pc:spChg>
        <pc:spChg chg="add del">
          <ac:chgData name="Kaazima Ifrah" userId="587551428107aabe" providerId="Windows Live" clId="Web-{BF22F363-A9C6-410C-AB32-802BCBD83105}" dt="2021-12-08T06:45:24.656" v="33"/>
          <ac:spMkLst>
            <pc:docMk/>
            <pc:sldMk cId="3438826903" sldId="323"/>
            <ac:spMk id="3076" creationId="{1259A422-0023-4292-8200-E080556F30F9}"/>
          </ac:spMkLst>
        </pc:spChg>
        <pc:spChg chg="add del">
          <ac:chgData name="Kaazima Ifrah" userId="587551428107aabe" providerId="Windows Live" clId="Web-{BF22F363-A9C6-410C-AB32-802BCBD83105}" dt="2021-12-08T06:45:24.656" v="33"/>
          <ac:spMkLst>
            <pc:docMk/>
            <pc:sldMk cId="3438826903" sldId="323"/>
            <ac:spMk id="3077" creationId="{A2413CA5-4739-4BC9-8BB3-B0A4928D314F}"/>
          </ac:spMkLst>
        </pc:spChg>
        <pc:spChg chg="add del">
          <ac:chgData name="Kaazima Ifrah" userId="587551428107aabe" providerId="Windows Live" clId="Web-{BF22F363-A9C6-410C-AB32-802BCBD83105}" dt="2021-12-08T06:45:26.797" v="35"/>
          <ac:spMkLst>
            <pc:docMk/>
            <pc:sldMk cId="3438826903" sldId="323"/>
            <ac:spMk id="3078" creationId="{587D26DA-9773-4A0E-B213-DDF20A1F1F27}"/>
          </ac:spMkLst>
        </pc:spChg>
        <pc:spChg chg="add del">
          <ac:chgData name="Kaazima Ifrah" userId="587551428107aabe" providerId="Windows Live" clId="Web-{BF22F363-A9C6-410C-AB32-802BCBD83105}" dt="2021-12-08T06:45:28.750" v="37"/>
          <ac:spMkLst>
            <pc:docMk/>
            <pc:sldMk cId="3438826903" sldId="323"/>
            <ac:spMk id="3079" creationId="{278DC973-8559-44F6-AD04-3E2799458E57}"/>
          </ac:spMkLst>
        </pc:spChg>
        <pc:spChg chg="add del">
          <ac:chgData name="Kaazima Ifrah" userId="587551428107aabe" providerId="Windows Live" clId="Web-{BF22F363-A9C6-410C-AB32-802BCBD83105}" dt="2021-12-08T06:45:28.750" v="37"/>
          <ac:spMkLst>
            <pc:docMk/>
            <pc:sldMk cId="3438826903" sldId="323"/>
            <ac:spMk id="3080" creationId="{3DE1742C-5A34-47A6-B006-2F4028B6F44C}"/>
          </ac:spMkLst>
        </pc:spChg>
        <pc:spChg chg="add del">
          <ac:chgData name="Kaazima Ifrah" userId="587551428107aabe" providerId="Windows Live" clId="Web-{BF22F363-A9C6-410C-AB32-802BCBD83105}" dt="2021-12-08T06:45:32.078" v="39"/>
          <ac:spMkLst>
            <pc:docMk/>
            <pc:sldMk cId="3438826903" sldId="323"/>
            <ac:spMk id="3081" creationId="{0F161291-765C-4033-9E84-52C51C6A5A63}"/>
          </ac:spMkLst>
        </pc:spChg>
        <pc:spChg chg="add del">
          <ac:chgData name="Kaazima Ifrah" userId="587551428107aabe" providerId="Windows Live" clId="Web-{BF22F363-A9C6-410C-AB32-802BCBD83105}" dt="2021-12-08T06:45:32.078" v="39"/>
          <ac:spMkLst>
            <pc:docMk/>
            <pc:sldMk cId="3438826903" sldId="323"/>
            <ac:spMk id="3082" creationId="{37F69638-8A6F-45AB-B9EC-9D8C8FC37180}"/>
          </ac:spMkLst>
        </pc:spChg>
        <pc:spChg chg="add del">
          <ac:chgData name="Kaazima Ifrah" userId="587551428107aabe" providerId="Windows Live" clId="Web-{BF22F363-A9C6-410C-AB32-802BCBD83105}" dt="2021-12-08T06:45:36.875" v="41"/>
          <ac:spMkLst>
            <pc:docMk/>
            <pc:sldMk cId="3438826903" sldId="323"/>
            <ac:spMk id="3083" creationId="{8C266B9D-DC87-430A-8D3A-2E83639A1768}"/>
          </ac:spMkLst>
        </pc:spChg>
        <pc:spChg chg="add del">
          <ac:chgData name="Kaazima Ifrah" userId="587551428107aabe" providerId="Windows Live" clId="Web-{BF22F363-A9C6-410C-AB32-802BCBD83105}" dt="2021-12-08T06:45:36.875" v="41"/>
          <ac:spMkLst>
            <pc:docMk/>
            <pc:sldMk cId="3438826903" sldId="323"/>
            <ac:spMk id="3084" creationId="{254B162D-1BD7-41E0-844F-F94AE2CE2B87}"/>
          </ac:spMkLst>
        </pc:spChg>
        <pc:spChg chg="add del">
          <ac:chgData name="Kaazima Ifrah" userId="587551428107aabe" providerId="Windows Live" clId="Web-{BF22F363-A9C6-410C-AB32-802BCBD83105}" dt="2021-12-08T06:45:36.875" v="41"/>
          <ac:spMkLst>
            <pc:docMk/>
            <pc:sldMk cId="3438826903" sldId="323"/>
            <ac:spMk id="3085" creationId="{1264404B-1C0F-4383-8FC3-A3E3264AA4C3}"/>
          </ac:spMkLst>
        </pc:spChg>
        <pc:spChg chg="add del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3086" creationId="{20C97E5C-C165-417B-BBDE-6701E226BE3D}"/>
          </ac:spMkLst>
        </pc:spChg>
        <pc:spChg chg="add del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3087" creationId="{95D0E1C6-221C-4835-B0D4-24184F6B6E21}"/>
          </ac:spMkLst>
        </pc:spChg>
        <pc:spChg chg="add del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3088" creationId="{A98F2782-0AD1-4AB6-BBB8-3BA1BB416CE2}"/>
          </ac:spMkLst>
        </pc:spChg>
        <pc:spChg chg="add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3090" creationId="{8C266B9D-DC87-430A-8D3A-2E83639A1768}"/>
          </ac:spMkLst>
        </pc:spChg>
        <pc:spChg chg="add">
          <ac:chgData name="Kaazima Ifrah" userId="587551428107aabe" providerId="Windows Live" clId="Web-{BF22F363-A9C6-410C-AB32-802BCBD83105}" dt="2021-12-08T06:45:55.173" v="45"/>
          <ac:spMkLst>
            <pc:docMk/>
            <pc:sldMk cId="3438826903" sldId="323"/>
            <ac:spMk id="3091" creationId="{254B162D-1BD7-41E0-844F-F94AE2CE2B87}"/>
          </ac:spMkLst>
        </pc:spChg>
        <pc:picChg chg="mod">
          <ac:chgData name="Kaazima Ifrah" userId="587551428107aabe" providerId="Windows Live" clId="Web-{BF22F363-A9C6-410C-AB32-802BCBD83105}" dt="2021-12-08T06:45:55.173" v="45"/>
          <ac:picMkLst>
            <pc:docMk/>
            <pc:sldMk cId="3438826903" sldId="323"/>
            <ac:picMk id="3074" creationId="{182A2A34-EA97-41A3-87AA-11299770FFB3}"/>
          </ac:picMkLst>
        </pc:picChg>
      </pc:sldChg>
    </pc:docChg>
  </pc:docChgLst>
  <pc:docChgLst>
    <pc:chgData name="Kaazima Ifrah" userId="587551428107aabe" providerId="Windows Live" clId="Web-{D939615F-AD1C-46E2-9776-49026E31103B}"/>
    <pc:docChg chg="addSld delSld modSld sldOrd addMainMaster modSection">
      <pc:chgData name="Kaazima Ifrah" userId="587551428107aabe" providerId="Windows Live" clId="Web-{D939615F-AD1C-46E2-9776-49026E31103B}" dt="2021-03-01T08:29:42.467" v="533" actId="20577"/>
      <pc:docMkLst>
        <pc:docMk/>
      </pc:docMkLst>
      <pc:sldChg chg="modSp">
        <pc:chgData name="Kaazima Ifrah" userId="587551428107aabe" providerId="Windows Live" clId="Web-{D939615F-AD1C-46E2-9776-49026E31103B}" dt="2021-03-01T08:29:42.467" v="533" actId="20577"/>
        <pc:sldMkLst>
          <pc:docMk/>
          <pc:sldMk cId="3918938345" sldId="314"/>
        </pc:sldMkLst>
        <pc:spChg chg="mod">
          <ac:chgData name="Kaazima Ifrah" userId="587551428107aabe" providerId="Windows Live" clId="Web-{D939615F-AD1C-46E2-9776-49026E31103B}" dt="2021-03-01T08:29:42.467" v="533" actId="20577"/>
          <ac:spMkLst>
            <pc:docMk/>
            <pc:sldMk cId="3918938345" sldId="314"/>
            <ac:spMk id="3" creationId="{DDA40459-E527-437E-8412-27A6EF8540A7}"/>
          </ac:spMkLst>
        </pc:spChg>
      </pc:sldChg>
      <pc:sldChg chg="modSp">
        <pc:chgData name="Kaazima Ifrah" userId="587551428107aabe" providerId="Windows Live" clId="Web-{D939615F-AD1C-46E2-9776-49026E31103B}" dt="2021-03-01T07:35:22.556" v="525" actId="20577"/>
        <pc:sldMkLst>
          <pc:docMk/>
          <pc:sldMk cId="2168106247" sldId="319"/>
        </pc:sldMkLst>
        <pc:spChg chg="mod">
          <ac:chgData name="Kaazima Ifrah" userId="587551428107aabe" providerId="Windows Live" clId="Web-{D939615F-AD1C-46E2-9776-49026E31103B}" dt="2021-03-01T07:35:22.556" v="525" actId="20577"/>
          <ac:spMkLst>
            <pc:docMk/>
            <pc:sldMk cId="2168106247" sldId="319"/>
            <ac:spMk id="3" creationId="{DDA40459-E527-437E-8412-27A6EF8540A7}"/>
          </ac:spMkLst>
        </pc:spChg>
      </pc:sldChg>
      <pc:sldChg chg="modSp del">
        <pc:chgData name="Kaazima Ifrah" userId="587551428107aabe" providerId="Windows Live" clId="Web-{D939615F-AD1C-46E2-9776-49026E31103B}" dt="2021-03-01T07:25:21.774" v="515"/>
        <pc:sldMkLst>
          <pc:docMk/>
          <pc:sldMk cId="3651689986" sldId="321"/>
        </pc:sldMkLst>
        <pc:picChg chg="mod modCrop">
          <ac:chgData name="Kaazima Ifrah" userId="587551428107aabe" providerId="Windows Live" clId="Web-{D939615F-AD1C-46E2-9776-49026E31103B}" dt="2021-03-01T07:05:56.195" v="170"/>
          <ac:picMkLst>
            <pc:docMk/>
            <pc:sldMk cId="3651689986" sldId="321"/>
            <ac:picMk id="4" creationId="{E66C725A-1B5B-4EDF-AAE2-AAEDB5004041}"/>
          </ac:picMkLst>
        </pc:picChg>
      </pc:sldChg>
      <pc:sldChg chg="del">
        <pc:chgData name="Kaazima Ifrah" userId="587551428107aabe" providerId="Windows Live" clId="Web-{D939615F-AD1C-46E2-9776-49026E31103B}" dt="2021-03-01T07:05:44.148" v="168"/>
        <pc:sldMkLst>
          <pc:docMk/>
          <pc:sldMk cId="1703331447" sldId="324"/>
        </pc:sldMkLst>
      </pc:sldChg>
      <pc:sldChg chg="del">
        <pc:chgData name="Kaazima Ifrah" userId="587551428107aabe" providerId="Windows Live" clId="Web-{D939615F-AD1C-46E2-9776-49026E31103B}" dt="2021-03-01T06:58:28.355" v="11"/>
        <pc:sldMkLst>
          <pc:docMk/>
          <pc:sldMk cId="3248544135" sldId="325"/>
        </pc:sldMkLst>
      </pc:sldChg>
      <pc:sldChg chg="addSp delSp modSp mod setBg">
        <pc:chgData name="Kaazima Ifrah" userId="587551428107aabe" providerId="Windows Live" clId="Web-{D939615F-AD1C-46E2-9776-49026E31103B}" dt="2021-03-01T07:25:01.382" v="514" actId="20577"/>
        <pc:sldMkLst>
          <pc:docMk/>
          <pc:sldMk cId="1231000046" sldId="326"/>
        </pc:sldMkLst>
        <pc:spChg chg="mod">
          <ac:chgData name="Kaazima Ifrah" userId="587551428107aabe" providerId="Windows Live" clId="Web-{D939615F-AD1C-46E2-9776-49026E31103B}" dt="2021-03-01T07:24:26.381" v="496"/>
          <ac:spMkLst>
            <pc:docMk/>
            <pc:sldMk cId="1231000046" sldId="326"/>
            <ac:spMk id="2" creationId="{266E05D1-D01D-4752-BE46-D320221B2F1E}"/>
          </ac:spMkLst>
        </pc:spChg>
        <pc:spChg chg="add del">
          <ac:chgData name="Kaazima Ifrah" userId="587551428107aabe" providerId="Windows Live" clId="Web-{D939615F-AD1C-46E2-9776-49026E31103B}" dt="2021-03-01T07:24:26.381" v="496"/>
          <ac:spMkLst>
            <pc:docMk/>
            <pc:sldMk cId="1231000046" sldId="326"/>
            <ac:spMk id="12" creationId="{3CED7894-4F62-4A6C-8DB5-DB5BE08E9C03}"/>
          </ac:spMkLst>
        </pc:spChg>
        <pc:spChg chg="add del">
          <ac:chgData name="Kaazima Ifrah" userId="587551428107aabe" providerId="Windows Live" clId="Web-{D939615F-AD1C-46E2-9776-49026E31103B}" dt="2021-03-01T07:24:26.381" v="496"/>
          <ac:spMkLst>
            <pc:docMk/>
            <pc:sldMk cId="1231000046" sldId="326"/>
            <ac:spMk id="14" creationId="{E536F3B4-50F6-4C52-8F76-4EB1214719DC}"/>
          </ac:spMkLst>
        </pc:spChg>
        <pc:spChg chg="add del mod">
          <ac:chgData name="Kaazima Ifrah" userId="587551428107aabe" providerId="Windows Live" clId="Web-{D939615F-AD1C-46E2-9776-49026E31103B}" dt="2021-03-01T07:25:01.382" v="514" actId="20577"/>
          <ac:spMkLst>
            <pc:docMk/>
            <pc:sldMk cId="1231000046" sldId="326"/>
            <ac:spMk id="16" creationId="{8C2B929A-4AC7-480E-A157-B97198DBA626}"/>
          </ac:spMkLst>
        </pc:spChg>
        <pc:spChg chg="add">
          <ac:chgData name="Kaazima Ifrah" userId="587551428107aabe" providerId="Windows Live" clId="Web-{D939615F-AD1C-46E2-9776-49026E31103B}" dt="2021-03-01T07:24:26.381" v="496"/>
          <ac:spMkLst>
            <pc:docMk/>
            <pc:sldMk cId="1231000046" sldId="326"/>
            <ac:spMk id="21" creationId="{3CED7894-4F62-4A6C-8DB5-DB5BE08E9C03}"/>
          </ac:spMkLst>
        </pc:spChg>
        <pc:spChg chg="add">
          <ac:chgData name="Kaazima Ifrah" userId="587551428107aabe" providerId="Windows Live" clId="Web-{D939615F-AD1C-46E2-9776-49026E31103B}" dt="2021-03-01T07:24:26.381" v="496"/>
          <ac:spMkLst>
            <pc:docMk/>
            <pc:sldMk cId="1231000046" sldId="326"/>
            <ac:spMk id="23" creationId="{E536F3B4-50F6-4C52-8F76-4EB1214719DC}"/>
          </ac:spMkLst>
        </pc:spChg>
        <pc:graphicFrameChg chg="add del mod ord modGraphic">
          <ac:chgData name="Kaazima Ifrah" userId="587551428107aabe" providerId="Windows Live" clId="Web-{D939615F-AD1C-46E2-9776-49026E31103B}" dt="2021-03-01T07:24:47.741" v="503"/>
          <ac:graphicFrameMkLst>
            <pc:docMk/>
            <pc:sldMk cId="1231000046" sldId="326"/>
            <ac:graphicFrameMk id="5" creationId="{A01F767C-80F9-471F-9B20-59A2910FC340}"/>
          </ac:graphicFrameMkLst>
        </pc:graphicFrameChg>
        <pc:picChg chg="add mod">
          <ac:chgData name="Kaazima Ifrah" userId="587551428107aabe" providerId="Windows Live" clId="Web-{D939615F-AD1C-46E2-9776-49026E31103B}" dt="2021-03-01T07:24:26.381" v="496"/>
          <ac:picMkLst>
            <pc:docMk/>
            <pc:sldMk cId="1231000046" sldId="326"/>
            <ac:picMk id="3" creationId="{7BA9F5E0-863A-41B8-AA72-6D9745AFC4AC}"/>
          </ac:picMkLst>
        </pc:picChg>
        <pc:picChg chg="del mod">
          <ac:chgData name="Kaazima Ifrah" userId="587551428107aabe" providerId="Windows Live" clId="Web-{D939615F-AD1C-46E2-9776-49026E31103B}" dt="2021-03-01T07:24:04.381" v="493"/>
          <ac:picMkLst>
            <pc:docMk/>
            <pc:sldMk cId="1231000046" sldId="326"/>
            <ac:picMk id="4" creationId="{BE6AF5DF-0730-4F0A-97DF-1B77573AF4E3}"/>
          </ac:picMkLst>
        </pc:picChg>
      </pc:sldChg>
      <pc:sldChg chg="addSp delSp modSp add replId">
        <pc:chgData name="Kaazima Ifrah" userId="587551428107aabe" providerId="Windows Live" clId="Web-{D939615F-AD1C-46E2-9776-49026E31103B}" dt="2021-03-01T07:05:05.663" v="167" actId="20577"/>
        <pc:sldMkLst>
          <pc:docMk/>
          <pc:sldMk cId="2418895576" sldId="327"/>
        </pc:sldMkLst>
        <pc:spChg chg="del mod">
          <ac:chgData name="Kaazima Ifrah" userId="587551428107aabe" providerId="Windows Live" clId="Web-{D939615F-AD1C-46E2-9776-49026E31103B}" dt="2021-03-01T07:01:06.797" v="88"/>
          <ac:spMkLst>
            <pc:docMk/>
            <pc:sldMk cId="2418895576" sldId="327"/>
            <ac:spMk id="2" creationId="{266E05D1-D01D-4752-BE46-D320221B2F1E}"/>
          </ac:spMkLst>
        </pc:spChg>
        <pc:spChg chg="add">
          <ac:chgData name="Kaazima Ifrah" userId="587551428107aabe" providerId="Windows Live" clId="Web-{D939615F-AD1C-46E2-9776-49026E31103B}" dt="2021-03-01T07:01:01.141" v="87"/>
          <ac:spMkLst>
            <pc:docMk/>
            <pc:sldMk cId="2418895576" sldId="327"/>
            <ac:spMk id="5" creationId="{53F5AA6B-F3B7-400E-8B82-D4BBDDC74CE9}"/>
          </ac:spMkLst>
        </pc:spChg>
        <pc:spChg chg="add del mod">
          <ac:chgData name="Kaazima Ifrah" userId="587551428107aabe" providerId="Windows Live" clId="Web-{D939615F-AD1C-46E2-9776-49026E31103B}" dt="2021-03-01T07:02:38.784" v="89"/>
          <ac:spMkLst>
            <pc:docMk/>
            <pc:sldMk cId="2418895576" sldId="327"/>
            <ac:spMk id="7" creationId="{00FC25B0-99E0-45A3-AEAF-60AA09310860}"/>
          </ac:spMkLst>
        </pc:spChg>
        <pc:spChg chg="del">
          <ac:chgData name="Kaazima Ifrah" userId="587551428107aabe" providerId="Windows Live" clId="Web-{D939615F-AD1C-46E2-9776-49026E31103B}" dt="2021-03-01T06:57:47.667" v="8"/>
          <ac:spMkLst>
            <pc:docMk/>
            <pc:sldMk cId="2418895576" sldId="327"/>
            <ac:spMk id="12" creationId="{3CED7894-4F62-4A6C-8DB5-DB5BE08E9C03}"/>
          </ac:spMkLst>
        </pc:spChg>
        <pc:spChg chg="del">
          <ac:chgData name="Kaazima Ifrah" userId="587551428107aabe" providerId="Windows Live" clId="Web-{D939615F-AD1C-46E2-9776-49026E31103B}" dt="2021-03-01T06:57:47.667" v="8"/>
          <ac:spMkLst>
            <pc:docMk/>
            <pc:sldMk cId="2418895576" sldId="327"/>
            <ac:spMk id="14" creationId="{E536F3B4-50F6-4C52-8F76-4EB1214719DC}"/>
          </ac:spMkLst>
        </pc:spChg>
        <pc:spChg chg="del">
          <ac:chgData name="Kaazima Ifrah" userId="587551428107aabe" providerId="Windows Live" clId="Web-{D939615F-AD1C-46E2-9776-49026E31103B}" dt="2021-03-01T06:57:33.229" v="5"/>
          <ac:spMkLst>
            <pc:docMk/>
            <pc:sldMk cId="2418895576" sldId="327"/>
            <ac:spMk id="16" creationId="{8C2B929A-4AC7-480E-A157-B97198DBA626}"/>
          </ac:spMkLst>
        </pc:spChg>
        <pc:spChg chg="add mod">
          <ac:chgData name="Kaazima Ifrah" userId="587551428107aabe" providerId="Windows Live" clId="Web-{D939615F-AD1C-46E2-9776-49026E31103B}" dt="2021-03-01T07:05:05.663" v="167" actId="20577"/>
          <ac:spMkLst>
            <pc:docMk/>
            <pc:sldMk cId="2418895576" sldId="327"/>
            <ac:spMk id="18" creationId="{6BFA912A-836C-44E7-9375-35BC1FFC6405}"/>
          </ac:spMkLst>
        </pc:spChg>
        <pc:spChg chg="add">
          <ac:chgData name="Kaazima Ifrah" userId="587551428107aabe" providerId="Windows Live" clId="Web-{D939615F-AD1C-46E2-9776-49026E31103B}" dt="2021-03-01T06:57:47.667" v="8"/>
          <ac:spMkLst>
            <pc:docMk/>
            <pc:sldMk cId="2418895576" sldId="327"/>
            <ac:spMk id="21" creationId="{3CED7894-4F62-4A6C-8DB5-DB5BE08E9C03}"/>
          </ac:spMkLst>
        </pc:spChg>
        <pc:spChg chg="add">
          <ac:chgData name="Kaazima Ifrah" userId="587551428107aabe" providerId="Windows Live" clId="Web-{D939615F-AD1C-46E2-9776-49026E31103B}" dt="2021-03-01T06:57:47.667" v="8"/>
          <ac:spMkLst>
            <pc:docMk/>
            <pc:sldMk cId="2418895576" sldId="327"/>
            <ac:spMk id="23" creationId="{E536F3B4-50F6-4C52-8F76-4EB1214719DC}"/>
          </ac:spMkLst>
        </pc:spChg>
        <pc:picChg chg="add mod ord">
          <ac:chgData name="Kaazima Ifrah" userId="587551428107aabe" providerId="Windows Live" clId="Web-{D939615F-AD1C-46E2-9776-49026E31103B}" dt="2021-03-01T06:57:59.761" v="10" actId="14100"/>
          <ac:picMkLst>
            <pc:docMk/>
            <pc:sldMk cId="2418895576" sldId="327"/>
            <ac:picMk id="3" creationId="{F4C91AE0-F2EB-408D-9E59-1F057A14700F}"/>
          </ac:picMkLst>
        </pc:picChg>
        <pc:picChg chg="del">
          <ac:chgData name="Kaazima Ifrah" userId="587551428107aabe" providerId="Windows Live" clId="Web-{D939615F-AD1C-46E2-9776-49026E31103B}" dt="2021-03-01T06:57:32.010" v="4"/>
          <ac:picMkLst>
            <pc:docMk/>
            <pc:sldMk cId="2418895576" sldId="327"/>
            <ac:picMk id="4" creationId="{BE6AF5DF-0730-4F0A-97DF-1B77573AF4E3}"/>
          </ac:picMkLst>
        </pc:picChg>
      </pc:sldChg>
      <pc:sldChg chg="addSp delSp modSp ord">
        <pc:chgData name="Kaazima Ifrah" userId="587551428107aabe" providerId="Windows Live" clId="Web-{D939615F-AD1C-46E2-9776-49026E31103B}" dt="2021-03-01T07:21:26.689" v="454"/>
        <pc:sldMkLst>
          <pc:docMk/>
          <pc:sldMk cId="1776277085" sldId="328"/>
        </pc:sldMkLst>
        <pc:spChg chg="mod">
          <ac:chgData name="Kaazima Ifrah" userId="587551428107aabe" providerId="Windows Live" clId="Web-{D939615F-AD1C-46E2-9776-49026E31103B}" dt="2021-03-01T07:20:35.422" v="449" actId="20577"/>
          <ac:spMkLst>
            <pc:docMk/>
            <pc:sldMk cId="1776277085" sldId="328"/>
            <ac:spMk id="2" creationId="{A4BCF067-384C-4216-AA58-E6A24BC168E0}"/>
          </ac:spMkLst>
        </pc:spChg>
        <pc:spChg chg="mod">
          <ac:chgData name="Kaazima Ifrah" userId="587551428107aabe" providerId="Windows Live" clId="Web-{D939615F-AD1C-46E2-9776-49026E31103B}" dt="2021-03-01T07:11:28.298" v="187" actId="20577"/>
          <ac:spMkLst>
            <pc:docMk/>
            <pc:sldMk cId="1776277085" sldId="328"/>
            <ac:spMk id="3" creationId="{35369600-007D-4DB5-9993-70957BF54AE6}"/>
          </ac:spMkLst>
        </pc:spChg>
        <pc:spChg chg="add del">
          <ac:chgData name="Kaazima Ifrah" userId="587551428107aabe" providerId="Windows Live" clId="Web-{D939615F-AD1C-46E2-9776-49026E31103B}" dt="2021-03-01T07:09:07.107" v="172"/>
          <ac:spMkLst>
            <pc:docMk/>
            <pc:sldMk cId="1776277085" sldId="328"/>
            <ac:spMk id="5" creationId="{5DF8CB6F-F60A-4FD5-81E3-15B6C49F150E}"/>
          </ac:spMkLst>
        </pc:spChg>
        <pc:spChg chg="add del mod">
          <ac:chgData name="Kaazima Ifrah" userId="587551428107aabe" providerId="Windows Live" clId="Web-{D939615F-AD1C-46E2-9776-49026E31103B}" dt="2021-03-01T07:09:53.592" v="176"/>
          <ac:spMkLst>
            <pc:docMk/>
            <pc:sldMk cId="1776277085" sldId="328"/>
            <ac:spMk id="6" creationId="{F723825D-B5DC-4131-AAAF-B39E755F2045}"/>
          </ac:spMkLst>
        </pc:spChg>
        <pc:graphicFrameChg chg="add mod modGraphic">
          <ac:chgData name="Kaazima Ifrah" userId="587551428107aabe" providerId="Windows Live" clId="Web-{D939615F-AD1C-46E2-9776-49026E31103B}" dt="2021-03-01T07:20:43.610" v="453"/>
          <ac:graphicFrameMkLst>
            <pc:docMk/>
            <pc:sldMk cId="1776277085" sldId="328"/>
            <ac:graphicFrameMk id="8" creationId="{832DB841-D8DC-4D35-B574-ABD4367B0D6A}"/>
          </ac:graphicFrameMkLst>
        </pc:graphicFrameChg>
      </pc:sldChg>
      <pc:sldChg chg="add del replId">
        <pc:chgData name="Kaazima Ifrah" userId="587551428107aabe" providerId="Windows Live" clId="Web-{D939615F-AD1C-46E2-9776-49026E31103B}" dt="2021-03-01T07:11:52.674" v="189"/>
        <pc:sldMkLst>
          <pc:docMk/>
          <pc:sldMk cId="228388174" sldId="329"/>
        </pc:sldMkLst>
      </pc:sldChg>
      <pc:sldChg chg="modSp add ord replId">
        <pc:chgData name="Kaazima Ifrah" userId="587551428107aabe" providerId="Windows Live" clId="Web-{D939615F-AD1C-46E2-9776-49026E31103B}" dt="2021-03-01T07:22:07.753" v="474" actId="20577"/>
        <pc:sldMkLst>
          <pc:docMk/>
          <pc:sldMk cId="1880364627" sldId="329"/>
        </pc:sldMkLst>
        <pc:spChg chg="mod">
          <ac:chgData name="Kaazima Ifrah" userId="587551428107aabe" providerId="Windows Live" clId="Web-{D939615F-AD1C-46E2-9776-49026E31103B}" dt="2021-03-01T07:22:04.299" v="473" actId="20577"/>
          <ac:spMkLst>
            <pc:docMk/>
            <pc:sldMk cId="1880364627" sldId="329"/>
            <ac:spMk id="2" creationId="{3F47795D-2EF1-46C8-8980-C8B70553A8C1}"/>
          </ac:spMkLst>
        </pc:spChg>
        <pc:spChg chg="mod">
          <ac:chgData name="Kaazima Ifrah" userId="587551428107aabe" providerId="Windows Live" clId="Web-{D939615F-AD1C-46E2-9776-49026E31103B}" dt="2021-03-01T07:22:07.753" v="474" actId="20577"/>
          <ac:spMkLst>
            <pc:docMk/>
            <pc:sldMk cId="1880364627" sldId="329"/>
            <ac:spMk id="3" creationId="{DDA40459-E527-437E-8412-27A6EF8540A7}"/>
          </ac:spMkLst>
        </pc:spChg>
      </pc:sldChg>
      <pc:sldChg chg="add del">
        <pc:chgData name="Kaazima Ifrah" userId="587551428107aabe" providerId="Windows Live" clId="Web-{D939615F-AD1C-46E2-9776-49026E31103B}" dt="2021-03-01T07:10:28.671" v="180"/>
        <pc:sldMkLst>
          <pc:docMk/>
          <pc:sldMk cId="4225112494" sldId="329"/>
        </pc:sldMkLst>
      </pc:sldChg>
      <pc:sldChg chg="add replId">
        <pc:chgData name="Kaazima Ifrah" userId="587551428107aabe" providerId="Windows Live" clId="Web-{D939615F-AD1C-46E2-9776-49026E31103B}" dt="2021-03-01T07:23:41.349" v="489"/>
        <pc:sldMkLst>
          <pc:docMk/>
          <pc:sldMk cId="790505677" sldId="330"/>
        </pc:sldMkLst>
      </pc:sldChg>
      <pc:sldMasterChg chg="add addSldLayout">
        <pc:chgData name="Kaazima Ifrah" userId="587551428107aabe" providerId="Windows Live" clId="Web-{D939615F-AD1C-46E2-9776-49026E31103B}" dt="2021-03-01T07:10:03.249" v="177"/>
        <pc:sldMasterMkLst>
          <pc:docMk/>
          <pc:sldMasterMk cId="2195550396" sldId="2147483690"/>
        </pc:sldMasterMkLst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3269497284" sldId="2147483691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457546115" sldId="2147483692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3199398209" sldId="2147483693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2390551020" sldId="2147483694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2293833616" sldId="2147483695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2951574418" sldId="2147483696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821609604" sldId="2147483697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1444540035" sldId="2147483698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3938038647" sldId="2147483699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2053783769" sldId="2147483700"/>
          </pc:sldLayoutMkLst>
        </pc:sldLayoutChg>
        <pc:sldLayoutChg chg="add">
          <pc:chgData name="Kaazima Ifrah" userId="587551428107aabe" providerId="Windows Live" clId="Web-{D939615F-AD1C-46E2-9776-49026E31103B}" dt="2021-03-01T07:10:03.249" v="177"/>
          <pc:sldLayoutMkLst>
            <pc:docMk/>
            <pc:sldMasterMk cId="2195550396" sldId="2147483690"/>
            <pc:sldLayoutMk cId="1253016614" sldId="2147483701"/>
          </pc:sldLayoutMkLst>
        </pc:sldLayoutChg>
      </pc:sldMasterChg>
    </pc:docChg>
  </pc:docChgLst>
  <pc:docChgLst>
    <pc:chgData name="Kaazima Ifrah" userId="587551428107aabe" providerId="LiveId" clId="{A734DD4D-FD25-4F73-85A5-38632348943C}"/>
    <pc:docChg chg="undo custSel addSld delSld modSld sldOrd modSection">
      <pc:chgData name="Kaazima Ifrah" userId="587551428107aabe" providerId="LiveId" clId="{A734DD4D-FD25-4F73-85A5-38632348943C}" dt="2020-11-27T10:30:42.937" v="1772" actId="207"/>
      <pc:docMkLst>
        <pc:docMk/>
      </pc:docMkLst>
      <pc:sldChg chg="addSp delSp modSp mod">
        <pc:chgData name="Kaazima Ifrah" userId="587551428107aabe" providerId="LiveId" clId="{A734DD4D-FD25-4F73-85A5-38632348943C}" dt="2020-11-22T08:12:44.877" v="377" actId="313"/>
        <pc:sldMkLst>
          <pc:docMk/>
          <pc:sldMk cId="2113751823" sldId="289"/>
        </pc:sldMkLst>
        <pc:spChg chg="mod">
          <ac:chgData name="Kaazima Ifrah" userId="587551428107aabe" providerId="LiveId" clId="{A734DD4D-FD25-4F73-85A5-38632348943C}" dt="2020-11-22T08:12:44.877" v="377" actId="313"/>
          <ac:spMkLst>
            <pc:docMk/>
            <pc:sldMk cId="2113751823" sldId="289"/>
            <ac:spMk id="2" creationId="{2F6945FB-5296-41CC-B1AC-646840400411}"/>
          </ac:spMkLst>
        </pc:spChg>
        <pc:spChg chg="del mod">
          <ac:chgData name="Kaazima Ifrah" userId="587551428107aabe" providerId="LiveId" clId="{A734DD4D-FD25-4F73-85A5-38632348943C}" dt="2020-11-22T07:55:23.759" v="23" actId="478"/>
          <ac:spMkLst>
            <pc:docMk/>
            <pc:sldMk cId="2113751823" sldId="289"/>
            <ac:spMk id="8" creationId="{7AC4106A-D102-47C8-A897-4BC630EAAF22}"/>
          </ac:spMkLst>
        </pc:spChg>
        <pc:picChg chg="add mod">
          <ac:chgData name="Kaazima Ifrah" userId="587551428107aabe" providerId="LiveId" clId="{A734DD4D-FD25-4F73-85A5-38632348943C}" dt="2020-11-22T08:00:27.605" v="81" actId="1076"/>
          <ac:picMkLst>
            <pc:docMk/>
            <pc:sldMk cId="2113751823" sldId="289"/>
            <ac:picMk id="12" creationId="{B4618B33-7B2F-4DD0-BDA6-7F913D4268D7}"/>
          </ac:picMkLst>
        </pc:picChg>
      </pc:sldChg>
      <pc:sldChg chg="modSp mod">
        <pc:chgData name="Kaazima Ifrah" userId="587551428107aabe" providerId="LiveId" clId="{A734DD4D-FD25-4F73-85A5-38632348943C}" dt="2020-11-22T08:20:17.044" v="525" actId="113"/>
        <pc:sldMkLst>
          <pc:docMk/>
          <pc:sldMk cId="3461733831" sldId="302"/>
        </pc:sldMkLst>
        <pc:spChg chg="mod">
          <ac:chgData name="Kaazima Ifrah" userId="587551428107aabe" providerId="LiveId" clId="{A734DD4D-FD25-4F73-85A5-38632348943C}" dt="2020-11-22T08:20:17.044" v="525" actId="113"/>
          <ac:spMkLst>
            <pc:docMk/>
            <pc:sldMk cId="3461733831" sldId="302"/>
            <ac:spMk id="2" creationId="{1B46B82B-D858-4EA8-8391-76BB1D4958B1}"/>
          </ac:spMkLst>
        </pc:spChg>
        <pc:spChg chg="mod">
          <ac:chgData name="Kaazima Ifrah" userId="587551428107aabe" providerId="LiveId" clId="{A734DD4D-FD25-4F73-85A5-38632348943C}" dt="2020-11-22T08:11:36.226" v="368" actId="20577"/>
          <ac:spMkLst>
            <pc:docMk/>
            <pc:sldMk cId="3461733831" sldId="302"/>
            <ac:spMk id="3" creationId="{DB2AD8F1-43C3-46D5-A2E7-4FE094AA04B8}"/>
          </ac:spMkLst>
        </pc:spChg>
      </pc:sldChg>
      <pc:sldChg chg="del">
        <pc:chgData name="Kaazima Ifrah" userId="587551428107aabe" providerId="LiveId" clId="{A734DD4D-FD25-4F73-85A5-38632348943C}" dt="2020-11-22T08:07:23.755" v="345" actId="47"/>
        <pc:sldMkLst>
          <pc:docMk/>
          <pc:sldMk cId="1468081799" sldId="303"/>
        </pc:sldMkLst>
      </pc:sldChg>
      <pc:sldChg chg="modSp new mod">
        <pc:chgData name="Kaazima Ifrah" userId="587551428107aabe" providerId="LiveId" clId="{A734DD4D-FD25-4F73-85A5-38632348943C}" dt="2020-11-22T08:17:16.064" v="397"/>
        <pc:sldMkLst>
          <pc:docMk/>
          <pc:sldMk cId="494555800" sldId="304"/>
        </pc:sldMkLst>
        <pc:spChg chg="mod">
          <ac:chgData name="Kaazima Ifrah" userId="587551428107aabe" providerId="LiveId" clId="{A734DD4D-FD25-4F73-85A5-38632348943C}" dt="2020-11-22T08:15:34.860" v="395" actId="113"/>
          <ac:spMkLst>
            <pc:docMk/>
            <pc:sldMk cId="494555800" sldId="304"/>
            <ac:spMk id="2" creationId="{F9EA2A02-08CE-437F-B90B-1894A8D41CC7}"/>
          </ac:spMkLst>
        </pc:spChg>
        <pc:spChg chg="mod">
          <ac:chgData name="Kaazima Ifrah" userId="587551428107aabe" providerId="LiveId" clId="{A734DD4D-FD25-4F73-85A5-38632348943C}" dt="2020-11-22T08:17:16.064" v="397"/>
          <ac:spMkLst>
            <pc:docMk/>
            <pc:sldMk cId="494555800" sldId="304"/>
            <ac:spMk id="3" creationId="{93D3B2A2-A7EF-4384-94A7-8307D9B95402}"/>
          </ac:spMkLst>
        </pc:spChg>
      </pc:sldChg>
      <pc:sldChg chg="modSp add del mod">
        <pc:chgData name="Kaazima Ifrah" userId="587551428107aabe" providerId="LiveId" clId="{A734DD4D-FD25-4F73-85A5-38632348943C}" dt="2020-11-22T07:57:24.965" v="54" actId="47"/>
        <pc:sldMkLst>
          <pc:docMk/>
          <pc:sldMk cId="1892322209" sldId="304"/>
        </pc:sldMkLst>
        <pc:spChg chg="mod">
          <ac:chgData name="Kaazima Ifrah" userId="587551428107aabe" providerId="LiveId" clId="{A734DD4D-FD25-4F73-85A5-38632348943C}" dt="2020-11-22T07:54:34.388" v="10" actId="20577"/>
          <ac:spMkLst>
            <pc:docMk/>
            <pc:sldMk cId="1892322209" sldId="304"/>
            <ac:spMk id="2" creationId="{B1B1318A-A692-4B02-B703-21AA45168F4C}"/>
          </ac:spMkLst>
        </pc:spChg>
      </pc:sldChg>
      <pc:sldChg chg="new del">
        <pc:chgData name="Kaazima Ifrah" userId="587551428107aabe" providerId="LiveId" clId="{A734DD4D-FD25-4F73-85A5-38632348943C}" dt="2020-11-22T07:50:23.712" v="1" actId="47"/>
        <pc:sldMkLst>
          <pc:docMk/>
          <pc:sldMk cId="2218151189" sldId="304"/>
        </pc:sldMkLst>
      </pc:sldChg>
      <pc:sldChg chg="modSp add mod">
        <pc:chgData name="Kaazima Ifrah" userId="587551428107aabe" providerId="LiveId" clId="{A734DD4D-FD25-4F73-85A5-38632348943C}" dt="2020-11-22T13:32:13.735" v="916" actId="1076"/>
        <pc:sldMkLst>
          <pc:docMk/>
          <pc:sldMk cId="4143723967" sldId="305"/>
        </pc:sldMkLst>
        <pc:spChg chg="mod">
          <ac:chgData name="Kaazima Ifrah" userId="587551428107aabe" providerId="LiveId" clId="{A734DD4D-FD25-4F73-85A5-38632348943C}" dt="2020-11-22T08:17:28.701" v="417" actId="20577"/>
          <ac:spMkLst>
            <pc:docMk/>
            <pc:sldMk cId="4143723967" sldId="305"/>
            <ac:spMk id="2" creationId="{F9EA2A02-08CE-437F-B90B-1894A8D41CC7}"/>
          </ac:spMkLst>
        </pc:spChg>
        <pc:spChg chg="mod">
          <ac:chgData name="Kaazima Ifrah" userId="587551428107aabe" providerId="LiveId" clId="{A734DD4D-FD25-4F73-85A5-38632348943C}" dt="2020-11-22T13:32:13.735" v="916" actId="1076"/>
          <ac:spMkLst>
            <pc:docMk/>
            <pc:sldMk cId="4143723967" sldId="305"/>
            <ac:spMk id="3" creationId="{93D3B2A2-A7EF-4384-94A7-8307D9B95402}"/>
          </ac:spMkLst>
        </pc:spChg>
      </pc:sldChg>
      <pc:sldChg chg="addSp delSp modSp add mod">
        <pc:chgData name="Kaazima Ifrah" userId="587551428107aabe" providerId="LiveId" clId="{A734DD4D-FD25-4F73-85A5-38632348943C}" dt="2020-11-22T09:58:52.260" v="856" actId="14100"/>
        <pc:sldMkLst>
          <pc:docMk/>
          <pc:sldMk cId="3617194344" sldId="306"/>
        </pc:sldMkLst>
        <pc:spChg chg="mod">
          <ac:chgData name="Kaazima Ifrah" userId="587551428107aabe" providerId="LiveId" clId="{A734DD4D-FD25-4F73-85A5-38632348943C}" dt="2020-11-22T08:18:09.752" v="465" actId="20577"/>
          <ac:spMkLst>
            <pc:docMk/>
            <pc:sldMk cId="3617194344" sldId="306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08:27:05.064" v="557" actId="1032"/>
          <ac:spMkLst>
            <pc:docMk/>
            <pc:sldMk cId="3617194344" sldId="306"/>
            <ac:spMk id="3" creationId="{93D3B2A2-A7EF-4384-94A7-8307D9B95402}"/>
          </ac:spMkLst>
        </pc:spChg>
        <pc:graphicFrameChg chg="add mod modGraphic">
          <ac:chgData name="Kaazima Ifrah" userId="587551428107aabe" providerId="LiveId" clId="{A734DD4D-FD25-4F73-85A5-38632348943C}" dt="2020-11-22T09:58:52.260" v="856" actId="14100"/>
          <ac:graphicFrameMkLst>
            <pc:docMk/>
            <pc:sldMk cId="3617194344" sldId="306"/>
            <ac:graphicFrameMk id="4" creationId="{E359D20E-D3B7-49BC-9A8E-0BA55000C8E0}"/>
          </ac:graphicFrameMkLst>
        </pc:graphicFrameChg>
      </pc:sldChg>
      <pc:sldChg chg="modSp add mod">
        <pc:chgData name="Kaazima Ifrah" userId="587551428107aabe" providerId="LiveId" clId="{A734DD4D-FD25-4F73-85A5-38632348943C}" dt="2020-11-24T18:09:34.574" v="1615" actId="5793"/>
        <pc:sldMkLst>
          <pc:docMk/>
          <pc:sldMk cId="54907649" sldId="307"/>
        </pc:sldMkLst>
        <pc:spChg chg="mod">
          <ac:chgData name="Kaazima Ifrah" userId="587551428107aabe" providerId="LiveId" clId="{A734DD4D-FD25-4F73-85A5-38632348943C}" dt="2020-11-22T08:20:17.557" v="526" actId="113"/>
          <ac:spMkLst>
            <pc:docMk/>
            <pc:sldMk cId="54907649" sldId="307"/>
            <ac:spMk id="2" creationId="{F9EA2A02-08CE-437F-B90B-1894A8D41CC7}"/>
          </ac:spMkLst>
        </pc:spChg>
        <pc:spChg chg="mod">
          <ac:chgData name="Kaazima Ifrah" userId="587551428107aabe" providerId="LiveId" clId="{A734DD4D-FD25-4F73-85A5-38632348943C}" dt="2020-11-24T18:09:34.574" v="1615" actId="5793"/>
          <ac:spMkLst>
            <pc:docMk/>
            <pc:sldMk cId="54907649" sldId="307"/>
            <ac:spMk id="3" creationId="{93D3B2A2-A7EF-4384-94A7-8307D9B95402}"/>
          </ac:spMkLst>
        </pc:spChg>
      </pc:sldChg>
      <pc:sldChg chg="addSp delSp modSp add mod">
        <pc:chgData name="Kaazima Ifrah" userId="587551428107aabe" providerId="LiveId" clId="{A734DD4D-FD25-4F73-85A5-38632348943C}" dt="2020-11-22T18:11:03.041" v="1360" actId="14100"/>
        <pc:sldMkLst>
          <pc:docMk/>
          <pc:sldMk cId="4012960348" sldId="308"/>
        </pc:sldMkLst>
        <pc:spChg chg="mod">
          <ac:chgData name="Kaazima Ifrah" userId="587551428107aabe" providerId="LiveId" clId="{A734DD4D-FD25-4F73-85A5-38632348943C}" dt="2020-11-22T17:57:57.951" v="1110" actId="20577"/>
          <ac:spMkLst>
            <pc:docMk/>
            <pc:sldMk cId="4012960348" sldId="308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17:58:12.315" v="1111"/>
          <ac:spMkLst>
            <pc:docMk/>
            <pc:sldMk cId="4012960348" sldId="308"/>
            <ac:spMk id="3" creationId="{93D3B2A2-A7EF-4384-94A7-8307D9B95402}"/>
          </ac:spMkLst>
        </pc:spChg>
        <pc:picChg chg="add mod">
          <ac:chgData name="Kaazima Ifrah" userId="587551428107aabe" providerId="LiveId" clId="{A734DD4D-FD25-4F73-85A5-38632348943C}" dt="2020-11-22T18:11:03.041" v="1360" actId="14100"/>
          <ac:picMkLst>
            <pc:docMk/>
            <pc:sldMk cId="4012960348" sldId="308"/>
            <ac:picMk id="4" creationId="{1EAE01A3-83B0-4FC0-A6DF-B0642922B489}"/>
          </ac:picMkLst>
        </pc:picChg>
      </pc:sldChg>
      <pc:sldChg chg="modSp add mod">
        <pc:chgData name="Kaazima Ifrah" userId="587551428107aabe" providerId="LiveId" clId="{A734DD4D-FD25-4F73-85A5-38632348943C}" dt="2020-11-23T02:11:22.424" v="1479" actId="20577"/>
        <pc:sldMkLst>
          <pc:docMk/>
          <pc:sldMk cId="3030583421" sldId="309"/>
        </pc:sldMkLst>
        <pc:spChg chg="mod">
          <ac:chgData name="Kaazima Ifrah" userId="587551428107aabe" providerId="LiveId" clId="{A734DD4D-FD25-4F73-85A5-38632348943C}" dt="2020-11-23T02:11:22.424" v="1479" actId="20577"/>
          <ac:spMkLst>
            <pc:docMk/>
            <pc:sldMk cId="3030583421" sldId="309"/>
            <ac:spMk id="2" creationId="{F9EA2A02-08CE-437F-B90B-1894A8D41CC7}"/>
          </ac:spMkLst>
        </pc:spChg>
      </pc:sldChg>
      <pc:sldChg chg="addSp delSp modSp add mod ord">
        <pc:chgData name="Kaazima Ifrah" userId="587551428107aabe" providerId="LiveId" clId="{A734DD4D-FD25-4F73-85A5-38632348943C}" dt="2020-11-22T13:54:16.944" v="950" actId="1076"/>
        <pc:sldMkLst>
          <pc:docMk/>
          <pc:sldMk cId="798374404" sldId="310"/>
        </pc:sldMkLst>
        <pc:spChg chg="mod">
          <ac:chgData name="Kaazima Ifrah" userId="587551428107aabe" providerId="LiveId" clId="{A734DD4D-FD25-4F73-85A5-38632348943C}" dt="2020-11-22T13:11:16.652" v="879" actId="20577"/>
          <ac:spMkLst>
            <pc:docMk/>
            <pc:sldMk cId="798374404" sldId="310"/>
            <ac:spMk id="2" creationId="{F9EA2A02-08CE-437F-B90B-1894A8D41CC7}"/>
          </ac:spMkLst>
        </pc:spChg>
        <pc:spChg chg="mod">
          <ac:chgData name="Kaazima Ifrah" userId="587551428107aabe" providerId="LiveId" clId="{A734DD4D-FD25-4F73-85A5-38632348943C}" dt="2020-11-22T13:29:55.546" v="896" actId="14100"/>
          <ac:spMkLst>
            <pc:docMk/>
            <pc:sldMk cId="798374404" sldId="310"/>
            <ac:spMk id="3" creationId="{93D3B2A2-A7EF-4384-94A7-8307D9B95402}"/>
          </ac:spMkLst>
        </pc:spChg>
        <pc:picChg chg="add del mod">
          <ac:chgData name="Kaazima Ifrah" userId="587551428107aabe" providerId="LiveId" clId="{A734DD4D-FD25-4F73-85A5-38632348943C}" dt="2020-11-22T13:28:07.435" v="889" actId="478"/>
          <ac:picMkLst>
            <pc:docMk/>
            <pc:sldMk cId="798374404" sldId="310"/>
            <ac:picMk id="5" creationId="{E7B25C90-1260-42D9-B654-E24FB7862E8F}"/>
          </ac:picMkLst>
        </pc:picChg>
        <pc:picChg chg="add del mod modCrop">
          <ac:chgData name="Kaazima Ifrah" userId="587551428107aabe" providerId="LiveId" clId="{A734DD4D-FD25-4F73-85A5-38632348943C}" dt="2020-11-22T13:54:10.079" v="948" actId="478"/>
          <ac:picMkLst>
            <pc:docMk/>
            <pc:sldMk cId="798374404" sldId="310"/>
            <ac:picMk id="7" creationId="{3EA4457A-5EA4-403A-9A04-DF57AA217910}"/>
          </ac:picMkLst>
        </pc:picChg>
        <pc:picChg chg="add mod">
          <ac:chgData name="Kaazima Ifrah" userId="587551428107aabe" providerId="LiveId" clId="{A734DD4D-FD25-4F73-85A5-38632348943C}" dt="2020-11-22T13:54:16.944" v="950" actId="1076"/>
          <ac:picMkLst>
            <pc:docMk/>
            <pc:sldMk cId="798374404" sldId="310"/>
            <ac:picMk id="9" creationId="{74B6B349-C30D-4CE5-8C4B-4C53CB6A2BF8}"/>
          </ac:picMkLst>
        </pc:picChg>
      </pc:sldChg>
      <pc:sldChg chg="modSp add del">
        <pc:chgData name="Kaazima Ifrah" userId="587551428107aabe" providerId="LiveId" clId="{A734DD4D-FD25-4F73-85A5-38632348943C}" dt="2020-11-22T10:13:45.494" v="862" actId="47"/>
        <pc:sldMkLst>
          <pc:docMk/>
          <pc:sldMk cId="1452628307" sldId="310"/>
        </pc:sldMkLst>
        <pc:graphicFrameChg chg="mod">
          <ac:chgData name="Kaazima Ifrah" userId="587551428107aabe" providerId="LiveId" clId="{A734DD4D-FD25-4F73-85A5-38632348943C}" dt="2020-11-22T10:08:47.014" v="861" actId="12269"/>
          <ac:graphicFrameMkLst>
            <pc:docMk/>
            <pc:sldMk cId="1452628307" sldId="310"/>
            <ac:graphicFrameMk id="4" creationId="{E359D20E-D3B7-49BC-9A8E-0BA55000C8E0}"/>
          </ac:graphicFrameMkLst>
        </pc:graphicFrameChg>
      </pc:sldChg>
      <pc:sldChg chg="modSp add del mod ord">
        <pc:chgData name="Kaazima Ifrah" userId="587551428107aabe" providerId="LiveId" clId="{A734DD4D-FD25-4F73-85A5-38632348943C}" dt="2020-11-22T08:21:12.437" v="556" actId="47"/>
        <pc:sldMkLst>
          <pc:docMk/>
          <pc:sldMk cId="4165546232" sldId="310"/>
        </pc:sldMkLst>
        <pc:spChg chg="mod">
          <ac:chgData name="Kaazima Ifrah" userId="587551428107aabe" providerId="LiveId" clId="{A734DD4D-FD25-4F73-85A5-38632348943C}" dt="2020-11-22T08:21:09.467" v="555" actId="20577"/>
          <ac:spMkLst>
            <pc:docMk/>
            <pc:sldMk cId="4165546232" sldId="310"/>
            <ac:spMk id="2" creationId="{F9EA2A02-08CE-437F-B90B-1894A8D41CC7}"/>
          </ac:spMkLst>
        </pc:spChg>
      </pc:sldChg>
      <pc:sldChg chg="modSp add del">
        <pc:chgData name="Kaazima Ifrah" userId="587551428107aabe" providerId="LiveId" clId="{A734DD4D-FD25-4F73-85A5-38632348943C}" dt="2020-11-22T13:41:54.584" v="924" actId="47"/>
        <pc:sldMkLst>
          <pc:docMk/>
          <pc:sldMk cId="308151723" sldId="311"/>
        </pc:sldMkLst>
        <pc:graphicFrameChg chg="mod">
          <ac:chgData name="Kaazima Ifrah" userId="587551428107aabe" providerId="LiveId" clId="{A734DD4D-FD25-4F73-85A5-38632348943C}" dt="2020-11-22T13:40:15.145" v="923" actId="13822"/>
          <ac:graphicFrameMkLst>
            <pc:docMk/>
            <pc:sldMk cId="308151723" sldId="311"/>
            <ac:graphicFrameMk id="4" creationId="{E359D20E-D3B7-49BC-9A8E-0BA55000C8E0}"/>
          </ac:graphicFrameMkLst>
        </pc:graphicFrameChg>
      </pc:sldChg>
      <pc:sldChg chg="modSp add mod ord">
        <pc:chgData name="Kaazima Ifrah" userId="587551428107aabe" providerId="LiveId" clId="{A734DD4D-FD25-4F73-85A5-38632348943C}" dt="2020-11-22T17:57:05.401" v="1100" actId="20577"/>
        <pc:sldMkLst>
          <pc:docMk/>
          <pc:sldMk cId="1327895831" sldId="311"/>
        </pc:sldMkLst>
        <pc:spChg chg="mod">
          <ac:chgData name="Kaazima Ifrah" userId="587551428107aabe" providerId="LiveId" clId="{A734DD4D-FD25-4F73-85A5-38632348943C}" dt="2020-11-22T13:43:02.328" v="947" actId="20577"/>
          <ac:spMkLst>
            <pc:docMk/>
            <pc:sldMk cId="1327895831" sldId="311"/>
            <ac:spMk id="2" creationId="{F9EA2A02-08CE-437F-B90B-1894A8D41CC7}"/>
          </ac:spMkLst>
        </pc:spChg>
        <pc:spChg chg="mod">
          <ac:chgData name="Kaazima Ifrah" userId="587551428107aabe" providerId="LiveId" clId="{A734DD4D-FD25-4F73-85A5-38632348943C}" dt="2020-11-22T17:57:05.401" v="1100" actId="20577"/>
          <ac:spMkLst>
            <pc:docMk/>
            <pc:sldMk cId="1327895831" sldId="311"/>
            <ac:spMk id="3" creationId="{93D3B2A2-A7EF-4384-94A7-8307D9B95402}"/>
          </ac:spMkLst>
        </pc:spChg>
      </pc:sldChg>
      <pc:sldChg chg="addSp delSp modSp add mod">
        <pc:chgData name="Kaazima Ifrah" userId="587551428107aabe" providerId="LiveId" clId="{A734DD4D-FD25-4F73-85A5-38632348943C}" dt="2020-11-22T18:04:57.609" v="1233" actId="14100"/>
        <pc:sldMkLst>
          <pc:docMk/>
          <pc:sldMk cId="1259137314" sldId="313"/>
        </pc:sldMkLst>
        <pc:spChg chg="mod">
          <ac:chgData name="Kaazima Ifrah" userId="587551428107aabe" providerId="LiveId" clId="{A734DD4D-FD25-4F73-85A5-38632348943C}" dt="2020-11-22T18:04:41.076" v="1228" actId="20577"/>
          <ac:spMkLst>
            <pc:docMk/>
            <pc:sldMk cId="1259137314" sldId="313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18:04:43.118" v="1229"/>
          <ac:spMkLst>
            <pc:docMk/>
            <pc:sldMk cId="1259137314" sldId="313"/>
            <ac:spMk id="3" creationId="{93D3B2A2-A7EF-4384-94A7-8307D9B95402}"/>
          </ac:spMkLst>
        </pc:spChg>
        <pc:picChg chg="add del">
          <ac:chgData name="Kaazima Ifrah" userId="587551428107aabe" providerId="LiveId" clId="{A734DD4D-FD25-4F73-85A5-38632348943C}" dt="2020-11-22T18:02:50.025" v="1170"/>
          <ac:picMkLst>
            <pc:docMk/>
            <pc:sldMk cId="1259137314" sldId="313"/>
            <ac:picMk id="4" creationId="{67842D78-5129-4811-B9FD-F7E8E9CAF0FD}"/>
          </ac:picMkLst>
        </pc:picChg>
        <pc:picChg chg="add del mod">
          <ac:chgData name="Kaazima Ifrah" userId="587551428107aabe" providerId="LiveId" clId="{A734DD4D-FD25-4F73-85A5-38632348943C}" dt="2020-11-22T18:03:23.532" v="1180" actId="478"/>
          <ac:picMkLst>
            <pc:docMk/>
            <pc:sldMk cId="1259137314" sldId="313"/>
            <ac:picMk id="5" creationId="{B7A461CE-9971-4EB9-A5B6-3DF2A06AA557}"/>
          </ac:picMkLst>
        </pc:picChg>
        <pc:picChg chg="add mod">
          <ac:chgData name="Kaazima Ifrah" userId="587551428107aabe" providerId="LiveId" clId="{A734DD4D-FD25-4F73-85A5-38632348943C}" dt="2020-11-22T18:04:57.609" v="1233" actId="14100"/>
          <ac:picMkLst>
            <pc:docMk/>
            <pc:sldMk cId="1259137314" sldId="313"/>
            <ac:picMk id="6" creationId="{FB560B23-FB4E-468E-92CA-4351942D67B8}"/>
          </ac:picMkLst>
        </pc:picChg>
      </pc:sldChg>
      <pc:sldChg chg="addSp delSp modSp new del mod">
        <pc:chgData name="Kaazima Ifrah" userId="587551428107aabe" providerId="LiveId" clId="{A734DD4D-FD25-4F73-85A5-38632348943C}" dt="2020-11-22T18:11:12.977" v="1361" actId="47"/>
        <pc:sldMkLst>
          <pc:docMk/>
          <pc:sldMk cId="2774245891" sldId="314"/>
        </pc:sldMkLst>
        <pc:spChg chg="mod">
          <ac:chgData name="Kaazima Ifrah" userId="587551428107aabe" providerId="LiveId" clId="{A734DD4D-FD25-4F73-85A5-38632348943C}" dt="2020-11-22T18:02:28.406" v="1168" actId="113"/>
          <ac:spMkLst>
            <pc:docMk/>
            <pc:sldMk cId="2774245891" sldId="314"/>
            <ac:spMk id="2" creationId="{DF24E78A-B3B0-4A9E-A7CF-72AEDEFDBA81}"/>
          </ac:spMkLst>
        </pc:spChg>
        <pc:spChg chg="del mod">
          <ac:chgData name="Kaazima Ifrah" userId="587551428107aabe" providerId="LiveId" clId="{A734DD4D-FD25-4F73-85A5-38632348943C}" dt="2020-11-22T18:00:51.028" v="1130" actId="478"/>
          <ac:spMkLst>
            <pc:docMk/>
            <pc:sldMk cId="2774245891" sldId="314"/>
            <ac:spMk id="3" creationId="{74754803-9089-4D65-B39F-539BA6D270DB}"/>
          </ac:spMkLst>
        </pc:spChg>
        <pc:picChg chg="add mod modCrop">
          <ac:chgData name="Kaazima Ifrah" userId="587551428107aabe" providerId="LiveId" clId="{A734DD4D-FD25-4F73-85A5-38632348943C}" dt="2020-11-22T18:00:55.104" v="1131" actId="14100"/>
          <ac:picMkLst>
            <pc:docMk/>
            <pc:sldMk cId="2774245891" sldId="314"/>
            <ac:picMk id="5" creationId="{9D4FF7B5-88B4-44FF-9B96-299D6FCB8FD2}"/>
          </ac:picMkLst>
        </pc:picChg>
        <pc:picChg chg="add mod modCrop">
          <ac:chgData name="Kaazima Ifrah" userId="587551428107aabe" providerId="LiveId" clId="{A734DD4D-FD25-4F73-85A5-38632348943C}" dt="2020-11-22T18:01:54.585" v="1140" actId="14100"/>
          <ac:picMkLst>
            <pc:docMk/>
            <pc:sldMk cId="2774245891" sldId="314"/>
            <ac:picMk id="6" creationId="{5E55F248-0EA0-4D1F-AFCB-439D589C1F41}"/>
          </ac:picMkLst>
        </pc:picChg>
      </pc:sldChg>
      <pc:sldChg chg="addSp delSp modSp add mod ord">
        <pc:chgData name="Kaazima Ifrah" userId="587551428107aabe" providerId="LiveId" clId="{A734DD4D-FD25-4F73-85A5-38632348943C}" dt="2020-11-22T18:04:08.199" v="1199" actId="14100"/>
        <pc:sldMkLst>
          <pc:docMk/>
          <pc:sldMk cId="2691339606" sldId="315"/>
        </pc:sldMkLst>
        <pc:spChg chg="mod">
          <ac:chgData name="Kaazima Ifrah" userId="587551428107aabe" providerId="LiveId" clId="{A734DD4D-FD25-4F73-85A5-38632348943C}" dt="2020-11-22T18:03:49.170" v="1194" actId="20577"/>
          <ac:spMkLst>
            <pc:docMk/>
            <pc:sldMk cId="2691339606" sldId="315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18:03:51.854" v="1195"/>
          <ac:spMkLst>
            <pc:docMk/>
            <pc:sldMk cId="2691339606" sldId="315"/>
            <ac:spMk id="3" creationId="{93D3B2A2-A7EF-4384-94A7-8307D9B95402}"/>
          </ac:spMkLst>
        </pc:spChg>
        <pc:picChg chg="add mod">
          <ac:chgData name="Kaazima Ifrah" userId="587551428107aabe" providerId="LiveId" clId="{A734DD4D-FD25-4F73-85A5-38632348943C}" dt="2020-11-22T18:04:08.199" v="1199" actId="14100"/>
          <ac:picMkLst>
            <pc:docMk/>
            <pc:sldMk cId="2691339606" sldId="315"/>
            <ac:picMk id="4" creationId="{A7B69ABB-CCF4-4AA3-8024-9AB7F0599EE7}"/>
          </ac:picMkLst>
        </pc:picChg>
      </pc:sldChg>
      <pc:sldChg chg="addSp modSp add mod">
        <pc:chgData name="Kaazima Ifrah" userId="587551428107aabe" providerId="LiveId" clId="{A734DD4D-FD25-4F73-85A5-38632348943C}" dt="2020-11-22T18:05:40.396" v="1265" actId="14100"/>
        <pc:sldMkLst>
          <pc:docMk/>
          <pc:sldMk cId="3590310493" sldId="316"/>
        </pc:sldMkLst>
        <pc:spChg chg="mod">
          <ac:chgData name="Kaazima Ifrah" userId="587551428107aabe" providerId="LiveId" clId="{A734DD4D-FD25-4F73-85A5-38632348943C}" dt="2020-11-22T18:05:17.332" v="1260" actId="20577"/>
          <ac:spMkLst>
            <pc:docMk/>
            <pc:sldMk cId="3590310493" sldId="316"/>
            <ac:spMk id="2" creationId="{F9EA2A02-08CE-437F-B90B-1894A8D41CC7}"/>
          </ac:spMkLst>
        </pc:spChg>
        <pc:picChg chg="add mod">
          <ac:chgData name="Kaazima Ifrah" userId="587551428107aabe" providerId="LiveId" clId="{A734DD4D-FD25-4F73-85A5-38632348943C}" dt="2020-11-22T18:05:40.396" v="1265" actId="14100"/>
          <ac:picMkLst>
            <pc:docMk/>
            <pc:sldMk cId="3590310493" sldId="316"/>
            <ac:picMk id="4" creationId="{0660499C-CD17-483D-B5B5-2A94BA59047E}"/>
          </ac:picMkLst>
        </pc:picChg>
      </pc:sldChg>
      <pc:sldChg chg="addSp delSp modSp add mod">
        <pc:chgData name="Kaazima Ifrah" userId="587551428107aabe" providerId="LiveId" clId="{A734DD4D-FD25-4F73-85A5-38632348943C}" dt="2020-11-23T01:56:50.037" v="1365" actId="22"/>
        <pc:sldMkLst>
          <pc:docMk/>
          <pc:sldMk cId="768067721" sldId="317"/>
        </pc:sldMkLst>
        <pc:spChg chg="mod">
          <ac:chgData name="Kaazima Ifrah" userId="587551428107aabe" providerId="LiveId" clId="{A734DD4D-FD25-4F73-85A5-38632348943C}" dt="2020-11-22T18:06:27.954" v="1283" actId="20577"/>
          <ac:spMkLst>
            <pc:docMk/>
            <pc:sldMk cId="768067721" sldId="317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18:06:31.023" v="1284"/>
          <ac:spMkLst>
            <pc:docMk/>
            <pc:sldMk cId="768067721" sldId="317"/>
            <ac:spMk id="3" creationId="{93D3B2A2-A7EF-4384-94A7-8307D9B95402}"/>
          </ac:spMkLst>
        </pc:spChg>
        <pc:spChg chg="add del">
          <ac:chgData name="Kaazima Ifrah" userId="587551428107aabe" providerId="LiveId" clId="{A734DD4D-FD25-4F73-85A5-38632348943C}" dt="2020-11-23T01:56:50.037" v="1365" actId="22"/>
          <ac:spMkLst>
            <pc:docMk/>
            <pc:sldMk cId="768067721" sldId="317"/>
            <ac:spMk id="5" creationId="{E20FEFA4-9F8A-4372-8839-DF64BF706E40}"/>
          </ac:spMkLst>
        </pc:spChg>
        <pc:picChg chg="add mod modCrop">
          <ac:chgData name="Kaazima Ifrah" userId="587551428107aabe" providerId="LiveId" clId="{A734DD4D-FD25-4F73-85A5-38632348943C}" dt="2020-11-22T18:12:21.504" v="1363" actId="14100"/>
          <ac:picMkLst>
            <pc:docMk/>
            <pc:sldMk cId="768067721" sldId="317"/>
            <ac:picMk id="4" creationId="{30C5FDCE-70E5-4D30-8773-F7658D2E8A32}"/>
          </ac:picMkLst>
        </pc:picChg>
      </pc:sldChg>
      <pc:sldChg chg="addSp delSp modSp add mod">
        <pc:chgData name="Kaazima Ifrah" userId="587551428107aabe" providerId="LiveId" clId="{A734DD4D-FD25-4F73-85A5-38632348943C}" dt="2020-11-22T18:09:29.858" v="1334" actId="14100"/>
        <pc:sldMkLst>
          <pc:docMk/>
          <pc:sldMk cId="2713360156" sldId="318"/>
        </pc:sldMkLst>
        <pc:spChg chg="mod">
          <ac:chgData name="Kaazima Ifrah" userId="587551428107aabe" providerId="LiveId" clId="{A734DD4D-FD25-4F73-85A5-38632348943C}" dt="2020-11-22T18:08:08.266" v="1321" actId="20577"/>
          <ac:spMkLst>
            <pc:docMk/>
            <pc:sldMk cId="2713360156" sldId="318"/>
            <ac:spMk id="2" creationId="{F9EA2A02-08CE-437F-B90B-1894A8D41CC7}"/>
          </ac:spMkLst>
        </pc:spChg>
        <pc:spChg chg="del">
          <ac:chgData name="Kaazima Ifrah" userId="587551428107aabe" providerId="LiveId" clId="{A734DD4D-FD25-4F73-85A5-38632348943C}" dt="2020-11-22T18:08:25.262" v="1322"/>
          <ac:spMkLst>
            <pc:docMk/>
            <pc:sldMk cId="2713360156" sldId="318"/>
            <ac:spMk id="3" creationId="{93D3B2A2-A7EF-4384-94A7-8307D9B95402}"/>
          </ac:spMkLst>
        </pc:spChg>
        <pc:picChg chg="add mod modCrop">
          <ac:chgData name="Kaazima Ifrah" userId="587551428107aabe" providerId="LiveId" clId="{A734DD4D-FD25-4F73-85A5-38632348943C}" dt="2020-11-22T18:09:29.858" v="1334" actId="14100"/>
          <ac:picMkLst>
            <pc:docMk/>
            <pc:sldMk cId="2713360156" sldId="318"/>
            <ac:picMk id="4" creationId="{9A8458A2-9B73-4AA8-BFC8-BF262AD3DE8A}"/>
          </ac:picMkLst>
        </pc:picChg>
      </pc:sldChg>
      <pc:sldChg chg="addSp delSp modSp add mod">
        <pc:chgData name="Kaazima Ifrah" userId="587551428107aabe" providerId="LiveId" clId="{A734DD4D-FD25-4F73-85A5-38632348943C}" dt="2020-11-23T02:09:34.336" v="1459"/>
        <pc:sldMkLst>
          <pc:docMk/>
          <pc:sldMk cId="3680251263" sldId="319"/>
        </pc:sldMkLst>
        <pc:spChg chg="mod">
          <ac:chgData name="Kaazima Ifrah" userId="587551428107aabe" providerId="LiveId" clId="{A734DD4D-FD25-4F73-85A5-38632348943C}" dt="2020-11-23T02:09:34.336" v="1459"/>
          <ac:spMkLst>
            <pc:docMk/>
            <pc:sldMk cId="3680251263" sldId="319"/>
            <ac:spMk id="2" creationId="{F9EA2A02-08CE-437F-B90B-1894A8D41CC7}"/>
          </ac:spMkLst>
        </pc:spChg>
        <pc:spChg chg="del mod">
          <ac:chgData name="Kaazima Ifrah" userId="587551428107aabe" providerId="LiveId" clId="{A734DD4D-FD25-4F73-85A5-38632348943C}" dt="2020-11-23T02:01:40.552" v="1374"/>
          <ac:spMkLst>
            <pc:docMk/>
            <pc:sldMk cId="3680251263" sldId="319"/>
            <ac:spMk id="3" creationId="{93D3B2A2-A7EF-4384-94A7-8307D9B95402}"/>
          </ac:spMkLst>
        </pc:spChg>
        <pc:spChg chg="add del">
          <ac:chgData name="Kaazima Ifrah" userId="587551428107aabe" providerId="LiveId" clId="{A734DD4D-FD25-4F73-85A5-38632348943C}" dt="2020-11-23T01:56:53.354" v="1367" actId="22"/>
          <ac:spMkLst>
            <pc:docMk/>
            <pc:sldMk cId="3680251263" sldId="319"/>
            <ac:spMk id="5" creationId="{23A654EC-7E5E-42D8-8F10-5054290ECA3A}"/>
          </ac:spMkLst>
        </pc:spChg>
        <pc:spChg chg="add del">
          <ac:chgData name="Kaazima Ifrah" userId="587551428107aabe" providerId="LiveId" clId="{A734DD4D-FD25-4F73-85A5-38632348943C}" dt="2020-11-23T01:57:19.829" v="1369" actId="22"/>
          <ac:spMkLst>
            <pc:docMk/>
            <pc:sldMk cId="3680251263" sldId="319"/>
            <ac:spMk id="7" creationId="{347F8DFC-FD13-4529-99F3-B64C2B04EAE2}"/>
          </ac:spMkLst>
        </pc:spChg>
        <pc:spChg chg="add del">
          <ac:chgData name="Kaazima Ifrah" userId="587551428107aabe" providerId="LiveId" clId="{A734DD4D-FD25-4F73-85A5-38632348943C}" dt="2020-11-23T01:57:30.535" v="1371" actId="22"/>
          <ac:spMkLst>
            <pc:docMk/>
            <pc:sldMk cId="3680251263" sldId="319"/>
            <ac:spMk id="9" creationId="{4FB64625-7A77-4D5B-8477-4AB00255E96E}"/>
          </ac:spMkLst>
        </pc:spChg>
        <pc:picChg chg="add mod">
          <ac:chgData name="Kaazima Ifrah" userId="587551428107aabe" providerId="LiveId" clId="{A734DD4D-FD25-4F73-85A5-38632348943C}" dt="2020-11-23T02:02:15.625" v="1381" actId="14100"/>
          <ac:picMkLst>
            <pc:docMk/>
            <pc:sldMk cId="3680251263" sldId="319"/>
            <ac:picMk id="11" creationId="{9D2BFA70-AB2A-4E33-BF71-F09807368B5E}"/>
          </ac:picMkLst>
        </pc:picChg>
        <pc:picChg chg="add mod">
          <ac:chgData name="Kaazima Ifrah" userId="587551428107aabe" providerId="LiveId" clId="{A734DD4D-FD25-4F73-85A5-38632348943C}" dt="2020-11-23T02:02:47.389" v="1387" actId="14100"/>
          <ac:picMkLst>
            <pc:docMk/>
            <pc:sldMk cId="3680251263" sldId="319"/>
            <ac:picMk id="12" creationId="{2766ABB5-5AE0-49AA-9367-6BAD037DBB02}"/>
          </ac:picMkLst>
        </pc:picChg>
        <pc:picChg chg="add mod">
          <ac:chgData name="Kaazima Ifrah" userId="587551428107aabe" providerId="LiveId" clId="{A734DD4D-FD25-4F73-85A5-38632348943C}" dt="2020-11-23T02:03:32.739" v="1393" actId="14100"/>
          <ac:picMkLst>
            <pc:docMk/>
            <pc:sldMk cId="3680251263" sldId="319"/>
            <ac:picMk id="13" creationId="{AA9BE281-AB5F-47A2-A814-AE7D96FC77AF}"/>
          </ac:picMkLst>
        </pc:picChg>
        <pc:picChg chg="add del mod">
          <ac:chgData name="Kaazima Ifrah" userId="587551428107aabe" providerId="LiveId" clId="{A734DD4D-FD25-4F73-85A5-38632348943C}" dt="2020-11-23T02:03:48.461" v="1397"/>
          <ac:picMkLst>
            <pc:docMk/>
            <pc:sldMk cId="3680251263" sldId="319"/>
            <ac:picMk id="14" creationId="{E237E827-FFA9-49D4-A19B-A0AAC8902B83}"/>
          </ac:picMkLst>
        </pc:picChg>
        <pc:picChg chg="add del mod">
          <ac:chgData name="Kaazima Ifrah" userId="587551428107aabe" providerId="LiveId" clId="{A734DD4D-FD25-4F73-85A5-38632348943C}" dt="2020-11-23T02:03:48.158" v="1396"/>
          <ac:picMkLst>
            <pc:docMk/>
            <pc:sldMk cId="3680251263" sldId="319"/>
            <ac:picMk id="15" creationId="{90A64605-E29B-404C-9D60-D9D307EE2983}"/>
          </ac:picMkLst>
        </pc:picChg>
        <pc:picChg chg="add mod">
          <ac:chgData name="Kaazima Ifrah" userId="587551428107aabe" providerId="LiveId" clId="{A734DD4D-FD25-4F73-85A5-38632348943C}" dt="2020-11-23T02:04:25.574" v="1405" actId="14100"/>
          <ac:picMkLst>
            <pc:docMk/>
            <pc:sldMk cId="3680251263" sldId="319"/>
            <ac:picMk id="16" creationId="{E656BEBF-ABDA-42C0-81BD-6B1B2248F13E}"/>
          </ac:picMkLst>
        </pc:picChg>
      </pc:sldChg>
      <pc:sldChg chg="addSp delSp modSp add mod">
        <pc:chgData name="Kaazima Ifrah" userId="587551428107aabe" providerId="LiveId" clId="{A734DD4D-FD25-4F73-85A5-38632348943C}" dt="2020-11-22T18:10:58.085" v="1359" actId="14100"/>
        <pc:sldMkLst>
          <pc:docMk/>
          <pc:sldMk cId="300895830" sldId="320"/>
        </pc:sldMkLst>
        <pc:spChg chg="mod">
          <ac:chgData name="Kaazima Ifrah" userId="587551428107aabe" providerId="LiveId" clId="{A734DD4D-FD25-4F73-85A5-38632348943C}" dt="2020-11-22T18:10:01.669" v="1344" actId="20577"/>
          <ac:spMkLst>
            <pc:docMk/>
            <pc:sldMk cId="300895830" sldId="320"/>
            <ac:spMk id="2" creationId="{F9EA2A02-08CE-437F-B90B-1894A8D41CC7}"/>
          </ac:spMkLst>
        </pc:spChg>
        <pc:spChg chg="add mod">
          <ac:chgData name="Kaazima Ifrah" userId="587551428107aabe" providerId="LiveId" clId="{A734DD4D-FD25-4F73-85A5-38632348943C}" dt="2020-11-22T18:10:05.710" v="1345" actId="478"/>
          <ac:spMkLst>
            <pc:docMk/>
            <pc:sldMk cId="300895830" sldId="320"/>
            <ac:spMk id="5" creationId="{BB9104A1-7821-4720-82C2-8BC7174E3865}"/>
          </ac:spMkLst>
        </pc:spChg>
        <pc:picChg chg="del">
          <ac:chgData name="Kaazima Ifrah" userId="587551428107aabe" providerId="LiveId" clId="{A734DD4D-FD25-4F73-85A5-38632348943C}" dt="2020-11-22T18:10:05.710" v="1345" actId="478"/>
          <ac:picMkLst>
            <pc:docMk/>
            <pc:sldMk cId="300895830" sldId="320"/>
            <ac:picMk id="4" creationId="{1EAE01A3-83B0-4FC0-A6DF-B0642922B489}"/>
          </ac:picMkLst>
        </pc:picChg>
        <pc:picChg chg="add mod">
          <ac:chgData name="Kaazima Ifrah" userId="587551428107aabe" providerId="LiveId" clId="{A734DD4D-FD25-4F73-85A5-38632348943C}" dt="2020-11-22T18:10:58.085" v="1359" actId="14100"/>
          <ac:picMkLst>
            <pc:docMk/>
            <pc:sldMk cId="300895830" sldId="320"/>
            <ac:picMk id="6" creationId="{7B5784FD-8C98-48DB-861B-4730D553B9FB}"/>
          </ac:picMkLst>
        </pc:picChg>
      </pc:sldChg>
      <pc:sldChg chg="addSp delSp modSp add mod">
        <pc:chgData name="Kaazima Ifrah" userId="587551428107aabe" providerId="LiveId" clId="{A734DD4D-FD25-4F73-85A5-38632348943C}" dt="2020-11-22T18:10:52.864" v="1358" actId="14100"/>
        <pc:sldMkLst>
          <pc:docMk/>
          <pc:sldMk cId="912687629" sldId="321"/>
        </pc:sldMkLst>
        <pc:spChg chg="mod">
          <ac:chgData name="Kaazima Ifrah" userId="587551428107aabe" providerId="LiveId" clId="{A734DD4D-FD25-4F73-85A5-38632348943C}" dt="2020-11-22T18:10:30.967" v="1353" actId="20577"/>
          <ac:spMkLst>
            <pc:docMk/>
            <pc:sldMk cId="912687629" sldId="321"/>
            <ac:spMk id="2" creationId="{F9EA2A02-08CE-437F-B90B-1894A8D41CC7}"/>
          </ac:spMkLst>
        </pc:spChg>
        <pc:spChg chg="add mod">
          <ac:chgData name="Kaazima Ifrah" userId="587551428107aabe" providerId="LiveId" clId="{A734DD4D-FD25-4F73-85A5-38632348943C}" dt="2020-11-22T18:10:33.972" v="1354" actId="478"/>
          <ac:spMkLst>
            <pc:docMk/>
            <pc:sldMk cId="912687629" sldId="321"/>
            <ac:spMk id="5" creationId="{2F4733D8-DFC3-4F6A-A6DF-8D052EB1CE8D}"/>
          </ac:spMkLst>
        </pc:spChg>
        <pc:picChg chg="del">
          <ac:chgData name="Kaazima Ifrah" userId="587551428107aabe" providerId="LiveId" clId="{A734DD4D-FD25-4F73-85A5-38632348943C}" dt="2020-11-22T18:10:33.972" v="1354" actId="478"/>
          <ac:picMkLst>
            <pc:docMk/>
            <pc:sldMk cId="912687629" sldId="321"/>
            <ac:picMk id="4" creationId="{1EAE01A3-83B0-4FC0-A6DF-B0642922B489}"/>
          </ac:picMkLst>
        </pc:picChg>
        <pc:picChg chg="add mod">
          <ac:chgData name="Kaazima Ifrah" userId="587551428107aabe" providerId="LiveId" clId="{A734DD4D-FD25-4F73-85A5-38632348943C}" dt="2020-11-22T18:10:52.864" v="1358" actId="14100"/>
          <ac:picMkLst>
            <pc:docMk/>
            <pc:sldMk cId="912687629" sldId="321"/>
            <ac:picMk id="6" creationId="{FF35AEF0-80BD-43EF-B306-2D752C433957}"/>
          </ac:picMkLst>
        </pc:picChg>
      </pc:sldChg>
      <pc:sldChg chg="modSp add mod">
        <pc:chgData name="Kaazima Ifrah" userId="587551428107aabe" providerId="LiveId" clId="{A734DD4D-FD25-4F73-85A5-38632348943C}" dt="2020-11-23T02:10:27.116" v="1464"/>
        <pc:sldMkLst>
          <pc:docMk/>
          <pc:sldMk cId="2237926563" sldId="322"/>
        </pc:sldMkLst>
        <pc:spChg chg="mod">
          <ac:chgData name="Kaazima Ifrah" userId="587551428107aabe" providerId="LiveId" clId="{A734DD4D-FD25-4F73-85A5-38632348943C}" dt="2020-11-23T02:10:27.116" v="1464"/>
          <ac:spMkLst>
            <pc:docMk/>
            <pc:sldMk cId="2237926563" sldId="322"/>
            <ac:spMk id="2" creationId="{F9EA2A02-08CE-437F-B90B-1894A8D41CC7}"/>
          </ac:spMkLst>
        </pc:spChg>
      </pc:sldChg>
      <pc:sldChg chg="addSp modSp add mod">
        <pc:chgData name="Kaazima Ifrah" userId="587551428107aabe" providerId="LiveId" clId="{A734DD4D-FD25-4F73-85A5-38632348943C}" dt="2020-11-23T02:09:45.370" v="1460"/>
        <pc:sldMkLst>
          <pc:docMk/>
          <pc:sldMk cId="2742361506" sldId="323"/>
        </pc:sldMkLst>
        <pc:spChg chg="mod">
          <ac:chgData name="Kaazima Ifrah" userId="587551428107aabe" providerId="LiveId" clId="{A734DD4D-FD25-4F73-85A5-38632348943C}" dt="2020-11-23T02:09:45.370" v="1460"/>
          <ac:spMkLst>
            <pc:docMk/>
            <pc:sldMk cId="2742361506" sldId="323"/>
            <ac:spMk id="2" creationId="{F9EA2A02-08CE-437F-B90B-1894A8D41CC7}"/>
          </ac:spMkLst>
        </pc:spChg>
        <pc:picChg chg="add mod">
          <ac:chgData name="Kaazima Ifrah" userId="587551428107aabe" providerId="LiveId" clId="{A734DD4D-FD25-4F73-85A5-38632348943C}" dt="2020-11-23T02:05:06.178" v="1411" actId="14100"/>
          <ac:picMkLst>
            <pc:docMk/>
            <pc:sldMk cId="2742361506" sldId="323"/>
            <ac:picMk id="6" creationId="{2CBC252D-7FC8-4891-8C02-639DF83B22ED}"/>
          </ac:picMkLst>
        </pc:picChg>
      </pc:sldChg>
      <pc:sldChg chg="modSp add mod">
        <pc:chgData name="Kaazima Ifrah" userId="587551428107aabe" providerId="LiveId" clId="{A734DD4D-FD25-4F73-85A5-38632348943C}" dt="2020-11-23T02:10:18.781" v="1463"/>
        <pc:sldMkLst>
          <pc:docMk/>
          <pc:sldMk cId="1818729580" sldId="324"/>
        </pc:sldMkLst>
        <pc:spChg chg="mod">
          <ac:chgData name="Kaazima Ifrah" userId="587551428107aabe" providerId="LiveId" clId="{A734DD4D-FD25-4F73-85A5-38632348943C}" dt="2020-11-23T02:10:18.781" v="1463"/>
          <ac:spMkLst>
            <pc:docMk/>
            <pc:sldMk cId="1818729580" sldId="324"/>
            <ac:spMk id="2" creationId="{F9EA2A02-08CE-437F-B90B-1894A8D41CC7}"/>
          </ac:spMkLst>
        </pc:spChg>
      </pc:sldChg>
      <pc:sldChg chg="addSp delSp modSp add del mod">
        <pc:chgData name="Kaazima Ifrah" userId="587551428107aabe" providerId="LiveId" clId="{A734DD4D-FD25-4F73-85A5-38632348943C}" dt="2020-11-23T02:06:24.270" v="1425" actId="47"/>
        <pc:sldMkLst>
          <pc:docMk/>
          <pc:sldMk cId="3688360647" sldId="325"/>
        </pc:sldMkLst>
        <pc:picChg chg="del">
          <ac:chgData name="Kaazima Ifrah" userId="587551428107aabe" providerId="LiveId" clId="{A734DD4D-FD25-4F73-85A5-38632348943C}" dt="2020-11-23T02:05:37.337" v="1415" actId="478"/>
          <ac:picMkLst>
            <pc:docMk/>
            <pc:sldMk cId="3688360647" sldId="325"/>
            <ac:picMk id="6" creationId="{2CBC252D-7FC8-4891-8C02-639DF83B22ED}"/>
          </ac:picMkLst>
        </pc:picChg>
        <pc:picChg chg="add mod">
          <ac:chgData name="Kaazima Ifrah" userId="587551428107aabe" providerId="LiveId" clId="{A734DD4D-FD25-4F73-85A5-38632348943C}" dt="2020-11-23T02:06:03.241" v="1422" actId="14100"/>
          <ac:picMkLst>
            <pc:docMk/>
            <pc:sldMk cId="3688360647" sldId="325"/>
            <ac:picMk id="7" creationId="{DB94055F-3ADD-4A74-9469-D00CD8ED3324}"/>
          </ac:picMkLst>
        </pc:picChg>
        <pc:picChg chg="mod">
          <ac:chgData name="Kaazima Ifrah" userId="587551428107aabe" providerId="LiveId" clId="{A734DD4D-FD25-4F73-85A5-38632348943C}" dt="2020-11-23T02:06:07.606" v="1424" actId="1036"/>
          <ac:picMkLst>
            <pc:docMk/>
            <pc:sldMk cId="3688360647" sldId="325"/>
            <ac:picMk id="11" creationId="{9D2BFA70-AB2A-4E33-BF71-F09807368B5E}"/>
          </ac:picMkLst>
        </pc:picChg>
        <pc:picChg chg="del">
          <ac:chgData name="Kaazima Ifrah" userId="587551428107aabe" providerId="LiveId" clId="{A734DD4D-FD25-4F73-85A5-38632348943C}" dt="2020-11-23T02:05:42.451" v="1417" actId="478"/>
          <ac:picMkLst>
            <pc:docMk/>
            <pc:sldMk cId="3688360647" sldId="325"/>
            <ac:picMk id="12" creationId="{2766ABB5-5AE0-49AA-9367-6BAD037DBB02}"/>
          </ac:picMkLst>
        </pc:picChg>
        <pc:picChg chg="del">
          <ac:chgData name="Kaazima Ifrah" userId="587551428107aabe" providerId="LiveId" clId="{A734DD4D-FD25-4F73-85A5-38632348943C}" dt="2020-11-23T02:05:40.145" v="1416" actId="478"/>
          <ac:picMkLst>
            <pc:docMk/>
            <pc:sldMk cId="3688360647" sldId="325"/>
            <ac:picMk id="13" creationId="{AA9BE281-AB5F-47A2-A814-AE7D96FC77AF}"/>
          </ac:picMkLst>
        </pc:picChg>
      </pc:sldChg>
      <pc:sldChg chg="addSp modSp add mod">
        <pc:chgData name="Kaazima Ifrah" userId="587551428107aabe" providerId="LiveId" clId="{A734DD4D-FD25-4F73-85A5-38632348943C}" dt="2020-11-23T02:09:56.598" v="1461"/>
        <pc:sldMkLst>
          <pc:docMk/>
          <pc:sldMk cId="2134948055" sldId="326"/>
        </pc:sldMkLst>
        <pc:spChg chg="mod">
          <ac:chgData name="Kaazima Ifrah" userId="587551428107aabe" providerId="LiveId" clId="{A734DD4D-FD25-4F73-85A5-38632348943C}" dt="2020-11-23T02:09:56.598" v="1461"/>
          <ac:spMkLst>
            <pc:docMk/>
            <pc:sldMk cId="2134948055" sldId="326"/>
            <ac:spMk id="2" creationId="{F9EA2A02-08CE-437F-B90B-1894A8D41CC7}"/>
          </ac:spMkLst>
        </pc:spChg>
        <pc:picChg chg="add mod">
          <ac:chgData name="Kaazima Ifrah" userId="587551428107aabe" providerId="LiveId" clId="{A734DD4D-FD25-4F73-85A5-38632348943C}" dt="2020-11-23T02:07:01.107" v="1438" actId="14100"/>
          <ac:picMkLst>
            <pc:docMk/>
            <pc:sldMk cId="2134948055" sldId="326"/>
            <ac:picMk id="7" creationId="{C72EE942-7D97-4EF4-B68D-A06F2691D0F5}"/>
          </ac:picMkLst>
        </pc:picChg>
        <pc:picChg chg="mod">
          <ac:chgData name="Kaazima Ifrah" userId="587551428107aabe" providerId="LiveId" clId="{A734DD4D-FD25-4F73-85A5-38632348943C}" dt="2020-11-23T02:06:56.208" v="1436" actId="1035"/>
          <ac:picMkLst>
            <pc:docMk/>
            <pc:sldMk cId="2134948055" sldId="326"/>
            <ac:picMk id="11" creationId="{9D2BFA70-AB2A-4E33-BF71-F09807368B5E}"/>
          </ac:picMkLst>
        </pc:picChg>
      </pc:sldChg>
      <pc:sldChg chg="addSp modSp add mod">
        <pc:chgData name="Kaazima Ifrah" userId="587551428107aabe" providerId="LiveId" clId="{A734DD4D-FD25-4F73-85A5-38632348943C}" dt="2020-11-23T02:10:08.688" v="1462"/>
        <pc:sldMkLst>
          <pc:docMk/>
          <pc:sldMk cId="1174765290" sldId="327"/>
        </pc:sldMkLst>
        <pc:spChg chg="mod">
          <ac:chgData name="Kaazima Ifrah" userId="587551428107aabe" providerId="LiveId" clId="{A734DD4D-FD25-4F73-85A5-38632348943C}" dt="2020-11-23T02:10:08.688" v="1462"/>
          <ac:spMkLst>
            <pc:docMk/>
            <pc:sldMk cId="1174765290" sldId="327"/>
            <ac:spMk id="2" creationId="{F9EA2A02-08CE-437F-B90B-1894A8D41CC7}"/>
          </ac:spMkLst>
        </pc:spChg>
        <pc:picChg chg="add mod">
          <ac:chgData name="Kaazima Ifrah" userId="587551428107aabe" providerId="LiveId" clId="{A734DD4D-FD25-4F73-85A5-38632348943C}" dt="2020-11-23T02:07:36.510" v="1444" actId="14100"/>
          <ac:picMkLst>
            <pc:docMk/>
            <pc:sldMk cId="1174765290" sldId="327"/>
            <ac:picMk id="7" creationId="{0849E9C1-0498-448B-B590-9399ABD1636C}"/>
          </ac:picMkLst>
        </pc:picChg>
      </pc:sldChg>
      <pc:sldChg chg="addSp modSp add mod">
        <pc:chgData name="Kaazima Ifrah" userId="587551428107aabe" providerId="LiveId" clId="{A734DD4D-FD25-4F73-85A5-38632348943C}" dt="2020-11-23T02:10:46.316" v="1466"/>
        <pc:sldMkLst>
          <pc:docMk/>
          <pc:sldMk cId="573249916" sldId="328"/>
        </pc:sldMkLst>
        <pc:spChg chg="mod">
          <ac:chgData name="Kaazima Ifrah" userId="587551428107aabe" providerId="LiveId" clId="{A734DD4D-FD25-4F73-85A5-38632348943C}" dt="2020-11-23T02:10:46.316" v="1466"/>
          <ac:spMkLst>
            <pc:docMk/>
            <pc:sldMk cId="573249916" sldId="328"/>
            <ac:spMk id="2" creationId="{F9EA2A02-08CE-437F-B90B-1894A8D41CC7}"/>
          </ac:spMkLst>
        </pc:spChg>
        <pc:picChg chg="add mod">
          <ac:chgData name="Kaazima Ifrah" userId="587551428107aabe" providerId="LiveId" clId="{A734DD4D-FD25-4F73-85A5-38632348943C}" dt="2020-11-23T02:08:14.199" v="1451" actId="14100"/>
          <ac:picMkLst>
            <pc:docMk/>
            <pc:sldMk cId="573249916" sldId="328"/>
            <ac:picMk id="5" creationId="{2008AD55-D46D-4144-B374-5DFCA1881C97}"/>
          </ac:picMkLst>
        </pc:picChg>
      </pc:sldChg>
      <pc:sldChg chg="addSp delSp modSp add mod">
        <pc:chgData name="Kaazima Ifrah" userId="587551428107aabe" providerId="LiveId" clId="{A734DD4D-FD25-4F73-85A5-38632348943C}" dt="2020-11-23T02:11:02.242" v="1469"/>
        <pc:sldMkLst>
          <pc:docMk/>
          <pc:sldMk cId="1328919516" sldId="329"/>
        </pc:sldMkLst>
        <pc:spChg chg="mod">
          <ac:chgData name="Kaazima Ifrah" userId="587551428107aabe" providerId="LiveId" clId="{A734DD4D-FD25-4F73-85A5-38632348943C}" dt="2020-11-23T02:11:02.242" v="1469"/>
          <ac:spMkLst>
            <pc:docMk/>
            <pc:sldMk cId="1328919516" sldId="329"/>
            <ac:spMk id="2" creationId="{F9EA2A02-08CE-437F-B90B-1894A8D41CC7}"/>
          </ac:spMkLst>
        </pc:spChg>
        <pc:spChg chg="add del">
          <ac:chgData name="Kaazima Ifrah" userId="587551428107aabe" providerId="LiveId" clId="{A734DD4D-FD25-4F73-85A5-38632348943C}" dt="2020-11-23T02:10:59.291" v="1468" actId="22"/>
          <ac:spMkLst>
            <pc:docMk/>
            <pc:sldMk cId="1328919516" sldId="329"/>
            <ac:spMk id="7" creationId="{192051A8-4E82-4B1A-8F31-1A6F722E87FE}"/>
          </ac:spMkLst>
        </pc:spChg>
        <pc:picChg chg="add mod">
          <ac:chgData name="Kaazima Ifrah" userId="587551428107aabe" providerId="LiveId" clId="{A734DD4D-FD25-4F73-85A5-38632348943C}" dt="2020-11-23T02:08:47.644" v="1457" actId="14100"/>
          <ac:picMkLst>
            <pc:docMk/>
            <pc:sldMk cId="1328919516" sldId="329"/>
            <ac:picMk id="5" creationId="{D2255B17-A280-48DF-85C2-6DE4930C7833}"/>
          </ac:picMkLst>
        </pc:picChg>
      </pc:sldChg>
      <pc:sldChg chg="add">
        <pc:chgData name="Kaazima Ifrah" userId="587551428107aabe" providerId="LiveId" clId="{A734DD4D-FD25-4F73-85A5-38632348943C}" dt="2020-11-23T02:11:11.918" v="1470"/>
        <pc:sldMkLst>
          <pc:docMk/>
          <pc:sldMk cId="476968738" sldId="330"/>
        </pc:sldMkLst>
      </pc:sldChg>
      <pc:sldChg chg="modSp mod">
        <pc:chgData name="Kaazima Ifrah" userId="587551428107aabe" providerId="LiveId" clId="{A734DD4D-FD25-4F73-85A5-38632348943C}" dt="2020-11-25T07:23:08.885" v="1766" actId="20577"/>
        <pc:sldMkLst>
          <pc:docMk/>
          <pc:sldMk cId="1140737624" sldId="337"/>
        </pc:sldMkLst>
        <pc:spChg chg="mod">
          <ac:chgData name="Kaazima Ifrah" userId="587551428107aabe" providerId="LiveId" clId="{A734DD4D-FD25-4F73-85A5-38632348943C}" dt="2020-11-25T07:20:32.403" v="1714" actId="113"/>
          <ac:spMkLst>
            <pc:docMk/>
            <pc:sldMk cId="1140737624" sldId="337"/>
            <ac:spMk id="2" creationId="{570D6F5B-4915-4907-83CF-D6B55A2D627F}"/>
          </ac:spMkLst>
        </pc:spChg>
        <pc:spChg chg="mod">
          <ac:chgData name="Kaazima Ifrah" userId="587551428107aabe" providerId="LiveId" clId="{A734DD4D-FD25-4F73-85A5-38632348943C}" dt="2020-11-25T07:23:08.885" v="1766" actId="20577"/>
          <ac:spMkLst>
            <pc:docMk/>
            <pc:sldMk cId="1140737624" sldId="337"/>
            <ac:spMk id="3" creationId="{65864464-2821-4F61-9989-84281F52EBE3}"/>
          </ac:spMkLst>
        </pc:spChg>
      </pc:sldChg>
      <pc:sldChg chg="modSp add setBg">
        <pc:chgData name="Kaazima Ifrah" userId="587551428107aabe" providerId="LiveId" clId="{A734DD4D-FD25-4F73-85A5-38632348943C}" dt="2020-11-27T10:30:42.937" v="1772" actId="207"/>
        <pc:sldMkLst>
          <pc:docMk/>
          <pc:sldMk cId="2524226686" sldId="338"/>
        </pc:sldMkLst>
        <pc:graphicFrameChg chg="mod">
          <ac:chgData name="Kaazima Ifrah" userId="587551428107aabe" providerId="LiveId" clId="{A734DD4D-FD25-4F73-85A5-38632348943C}" dt="2020-11-27T10:30:42.937" v="1772" actId="207"/>
          <ac:graphicFrameMkLst>
            <pc:docMk/>
            <pc:sldMk cId="2524226686" sldId="338"/>
            <ac:graphicFrameMk id="5" creationId="{05B9F69A-E184-4B8F-8822-A2121D9F6A47}"/>
          </ac:graphicFrameMkLst>
        </pc:graphicFrameChg>
      </pc:sldChg>
    </pc:docChg>
  </pc:docChgLst>
  <pc:docChgLst>
    <pc:chgData name="Priya P" userId="5d621b823992584e" providerId="LiveId" clId="{D1A9655A-E240-4299-AF15-A5FDD2A9194D}"/>
    <pc:docChg chg="undo custSel modSld sldOrd">
      <pc:chgData name="Priya P" userId="5d621b823992584e" providerId="LiveId" clId="{D1A9655A-E240-4299-AF15-A5FDD2A9194D}" dt="2021-02-28T18:16:59.498" v="796" actId="1036"/>
      <pc:docMkLst>
        <pc:docMk/>
      </pc:docMkLst>
      <pc:sldChg chg="modSp mod">
        <pc:chgData name="Priya P" userId="5d621b823992584e" providerId="LiveId" clId="{D1A9655A-E240-4299-AF15-A5FDD2A9194D}" dt="2021-02-28T17:07:45.008" v="154" actId="21"/>
        <pc:sldMkLst>
          <pc:docMk/>
          <pc:sldMk cId="2956536382" sldId="315"/>
        </pc:sldMkLst>
        <pc:spChg chg="mod">
          <ac:chgData name="Priya P" userId="5d621b823992584e" providerId="LiveId" clId="{D1A9655A-E240-4299-AF15-A5FDD2A9194D}" dt="2021-02-28T17:07:45.008" v="154" actId="21"/>
          <ac:spMkLst>
            <pc:docMk/>
            <pc:sldMk cId="2956536382" sldId="315"/>
            <ac:spMk id="3" creationId="{DDA40459-E527-437E-8412-27A6EF8540A7}"/>
          </ac:spMkLst>
        </pc:spChg>
      </pc:sldChg>
      <pc:sldChg chg="ord">
        <pc:chgData name="Priya P" userId="5d621b823992584e" providerId="LiveId" clId="{D1A9655A-E240-4299-AF15-A5FDD2A9194D}" dt="2021-02-28T17:45:08.853" v="182"/>
        <pc:sldMkLst>
          <pc:docMk/>
          <pc:sldMk cId="4227578658" sldId="317"/>
        </pc:sldMkLst>
      </pc:sldChg>
      <pc:sldChg chg="addSp delSp modSp mod">
        <pc:chgData name="Priya P" userId="5d621b823992584e" providerId="LiveId" clId="{D1A9655A-E240-4299-AF15-A5FDD2A9194D}" dt="2021-02-28T18:16:59.498" v="796" actId="1036"/>
        <pc:sldMkLst>
          <pc:docMk/>
          <pc:sldMk cId="3470941049" sldId="318"/>
        </pc:sldMkLst>
        <pc:spChg chg="del">
          <ac:chgData name="Priya P" userId="5d621b823992584e" providerId="LiveId" clId="{D1A9655A-E240-4299-AF15-A5FDD2A9194D}" dt="2021-02-28T17:13:27.634" v="159" actId="478"/>
          <ac:spMkLst>
            <pc:docMk/>
            <pc:sldMk cId="3470941049" sldId="318"/>
            <ac:spMk id="3" creationId="{DDA40459-E527-437E-8412-27A6EF8540A7}"/>
          </ac:spMkLst>
        </pc:spChg>
        <pc:spChg chg="add del mod">
          <ac:chgData name="Priya P" userId="5d621b823992584e" providerId="LiveId" clId="{D1A9655A-E240-4299-AF15-A5FDD2A9194D}" dt="2021-02-28T17:14:10.942" v="162" actId="478"/>
          <ac:spMkLst>
            <pc:docMk/>
            <pc:sldMk cId="3470941049" sldId="318"/>
            <ac:spMk id="7" creationId="{8A54EA6B-4B73-423D-87F5-7038DDFE1A58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8" creationId="{9E4BDD88-3C83-4DC3-A85D-8934BC8B7DC8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9" creationId="{1DA5674A-88D7-4AFD-8BF2-6DADBDF7D0B9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16" creationId="{B3FF3995-E473-4F86-A117-C1E16E749598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17" creationId="{034B086E-D2A8-405E-9E6C-815503DB4FF4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18" creationId="{FB8A1FAF-9E69-4633-87B4-62DE2ECDC6D0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19" creationId="{275A8D85-C2F1-43A2-AABC-1BB2A08F8C2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0" creationId="{9CDB8695-773A-49A2-96BA-BD9AC7ADD985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1" creationId="{F81A6A5B-A643-421A-9B4D-2EEC11F75C98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2" creationId="{096DDA50-1AAF-435E-8F73-4D8E8900EA8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3" creationId="{4BBBDC7E-7315-47B7-B1E1-D7B92FB617C9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4" creationId="{2F557043-2AD7-41FD-BA07-210BE59D16EF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5" creationId="{E448983A-915C-40B6-A36E-673C80A4DF0C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6" creationId="{C806025F-2DBA-49B1-A794-20E07E34AEC9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7" creationId="{98EC0814-54EF-4845-ADE3-B22E907C25D7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8" creationId="{4617D96C-A74D-49B0-B47B-7E2402644FFB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29" creationId="{F89AAECE-FF9E-4974-9A54-FDC45F32F8BF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0" creationId="{B5E4201F-B5D6-46EC-BDCF-6DADC48AED43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1" creationId="{2F73C054-19BD-4C41-98D6-786131BB0119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2" creationId="{FE1528EB-04F2-4FAB-B899-9BDDD7D31795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3" creationId="{B6A2B5E3-471C-487B-B9C7-A1E21E22E8B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4" creationId="{AF3D3C56-9DB8-4D24-85BB-8A015409C4ED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5" creationId="{18AA978A-6346-4C43-B11F-50BA3A14530B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6" creationId="{C2CAC750-E061-4A1C-9573-8AC7E173A9B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7" creationId="{C3A014A7-4DA3-4075-AE47-2D08899EEE6C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8" creationId="{CF967621-E2E7-40F3-9196-3874C2DAF06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39" creationId="{DD2B570E-E7C4-49DB-90DE-34598A787F65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0" creationId="{A728E56C-F2AE-4C3D-8E8C-6FF6FE0F47C2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1" creationId="{37F95B19-4E71-40A7-BE7B-8DEC9BBBC862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2" creationId="{0FF38D84-92F5-4D92-B1C3-F186FFD9B157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3" creationId="{DBC19980-F9F4-4A10-8866-88426D8C4D95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4" creationId="{7ED27A49-79F6-46F3-B2AB-C3A8049CED43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5" creationId="{8202E28F-A392-40F3-A868-92ACA86757C3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6" creationId="{A0FAEDC1-25B9-4482-BBC9-8B219EF7CA98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7" creationId="{4B394FA4-EA81-49FC-9B62-30E717887FC2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8" creationId="{8100E1C1-3CA6-4420-BA05-7DD5D826B23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49" creationId="{31A4934C-4507-436A-9178-22E1CB582BA4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0" creationId="{6081568B-EA97-455F-B394-9ED0067F6DA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1" creationId="{A649DF4E-663E-48C8-833F-CE10397F90D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2" creationId="{3F295815-4D55-4D63-871E-E3B92511ABA2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3" creationId="{3011D150-5067-4B04-AC65-DDCBEEB82A3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4" creationId="{1F89DE87-9D89-48C6-99F4-BF866AEEF50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5" creationId="{9D884CEF-8CE8-4824-80B0-E16F55D322C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6" creationId="{9F71D4EB-C811-40DA-96D8-6F1EBA6CC90E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7" creationId="{22019AA2-BC1D-4E60-A513-C39F45B36A87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8" creationId="{500FCD21-E9EA-4926-A62D-807C52864200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59" creationId="{8B1B1B72-0A46-4872-88EC-4B74D33103DD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0" creationId="{65D4912E-7CC8-4606-BBAB-7BC41548DED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1" creationId="{438B78CA-E74F-46A6-84FC-7D709728DDE3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2" creationId="{A86C1D87-9D80-49E4-A34D-F2878E1A990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3" creationId="{19576CB0-623B-49E6-9C67-F1EDF3C0B4CC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4" creationId="{8759CDA4-4B98-432B-B516-22E8F0E5B637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5" creationId="{A3C51A7F-A794-4AE5-ACDF-A6D8C8C77A9F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6" creationId="{A82AB56C-F645-44D8-92DC-C9EE1679465F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7" creationId="{18CE41D8-E386-493D-A54D-B17C454923A0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8" creationId="{02016FA8-E5BA-45BF-9758-6CFA9287EC2B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69" creationId="{1FB22B88-6C6F-40D2-AD95-27AE47E4727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70" creationId="{37630797-D037-4E5A-A5AE-421D476529A4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71" creationId="{0424AEA2-9175-4C35-AAA9-302B3EAE321A}"/>
          </ac:spMkLst>
        </pc:spChg>
        <pc:spChg chg="add del mod">
          <ac:chgData name="Priya P" userId="5d621b823992584e" providerId="LiveId" clId="{D1A9655A-E240-4299-AF15-A5FDD2A9194D}" dt="2021-02-28T17:14:56.582" v="164"/>
          <ac:spMkLst>
            <pc:docMk/>
            <pc:sldMk cId="3470941049" sldId="318"/>
            <ac:spMk id="72" creationId="{4B8BBCA4-929F-44C3-989B-7CF166A12455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73" creationId="{D967996A-82C1-49E9-BCE1-F88B3E0ED2FE}"/>
          </ac:spMkLst>
        </pc:spChg>
        <pc:spChg chg="add mod">
          <ac:chgData name="Priya P" userId="5d621b823992584e" providerId="LiveId" clId="{D1A9655A-E240-4299-AF15-A5FDD2A9194D}" dt="2021-02-28T17:55:36.053" v="186"/>
          <ac:spMkLst>
            <pc:docMk/>
            <pc:sldMk cId="3470941049" sldId="318"/>
            <ac:spMk id="74" creationId="{7BA26CF8-6BBA-4B19-835D-4B06BF9AC4FF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75" creationId="{8E90A9F5-6C20-4531-BDCD-79A5EEE94CED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76" creationId="{AAA2DCD0-CFDA-4093-B624-75957AF4EE01}"/>
          </ac:spMkLst>
        </pc:spChg>
        <pc:spChg chg="add mod">
          <ac:chgData name="Priya P" userId="5d621b823992584e" providerId="LiveId" clId="{D1A9655A-E240-4299-AF15-A5FDD2A9194D}" dt="2021-02-28T18:10:50.070" v="767" actId="20577"/>
          <ac:spMkLst>
            <pc:docMk/>
            <pc:sldMk cId="3470941049" sldId="318"/>
            <ac:spMk id="77" creationId="{B7C3E8B2-2FD9-4398-9D85-1902233AF05E}"/>
          </ac:spMkLst>
        </pc:spChg>
        <pc:spChg chg="add del mod">
          <ac:chgData name="Priya P" userId="5d621b823992584e" providerId="LiveId" clId="{D1A9655A-E240-4299-AF15-A5FDD2A9194D}" dt="2021-02-28T17:57:17.827" v="204" actId="478"/>
          <ac:spMkLst>
            <pc:docMk/>
            <pc:sldMk cId="3470941049" sldId="318"/>
            <ac:spMk id="78" creationId="{8CE2B5A9-9D1A-4108-AB72-32E456FBAD14}"/>
          </ac:spMkLst>
        </pc:spChg>
        <pc:spChg chg="add del mod">
          <ac:chgData name="Priya P" userId="5d621b823992584e" providerId="LiveId" clId="{D1A9655A-E240-4299-AF15-A5FDD2A9194D}" dt="2021-02-28T17:57:36.568" v="210" actId="478"/>
          <ac:spMkLst>
            <pc:docMk/>
            <pc:sldMk cId="3470941049" sldId="318"/>
            <ac:spMk id="79" creationId="{7F2411E0-5BC7-4AB8-8D0C-BDC4C07D36EE}"/>
          </ac:spMkLst>
        </pc:spChg>
        <pc:spChg chg="add del mod">
          <ac:chgData name="Priya P" userId="5d621b823992584e" providerId="LiveId" clId="{D1A9655A-E240-4299-AF15-A5FDD2A9194D}" dt="2021-02-28T17:57:26.497" v="209" actId="478"/>
          <ac:spMkLst>
            <pc:docMk/>
            <pc:sldMk cId="3470941049" sldId="318"/>
            <ac:spMk id="80" creationId="{310BBF29-8A17-4EC9-8484-6A4554634AB6}"/>
          </ac:spMkLst>
        </pc:spChg>
        <pc:spChg chg="add mod">
          <ac:chgData name="Priya P" userId="5d621b823992584e" providerId="LiveId" clId="{D1A9655A-E240-4299-AF15-A5FDD2A9194D}" dt="2021-02-28T18:15:04.200" v="773" actId="1076"/>
          <ac:spMkLst>
            <pc:docMk/>
            <pc:sldMk cId="3470941049" sldId="318"/>
            <ac:spMk id="81" creationId="{392CB614-E829-47BB-9862-2CD1B76D53E4}"/>
          </ac:spMkLst>
        </pc:spChg>
        <pc:spChg chg="add mod">
          <ac:chgData name="Priya P" userId="5d621b823992584e" providerId="LiveId" clId="{D1A9655A-E240-4299-AF15-A5FDD2A9194D}" dt="2021-02-28T18:16:41.744" v="788" actId="14100"/>
          <ac:spMkLst>
            <pc:docMk/>
            <pc:sldMk cId="3470941049" sldId="318"/>
            <ac:spMk id="82" creationId="{99C77067-D3EC-46EE-8D62-0DCA8EDE77E2}"/>
          </ac:spMkLst>
        </pc:spChg>
        <pc:spChg chg="add mod">
          <ac:chgData name="Priya P" userId="5d621b823992584e" providerId="LiveId" clId="{D1A9655A-E240-4299-AF15-A5FDD2A9194D}" dt="2021-02-28T18:16:59.498" v="796" actId="1036"/>
          <ac:spMkLst>
            <pc:docMk/>
            <pc:sldMk cId="3470941049" sldId="318"/>
            <ac:spMk id="83" creationId="{0DDEE466-12A2-4A68-815B-346D221081F3}"/>
          </ac:spMkLst>
        </pc:spChg>
        <pc:spChg chg="add del mod">
          <ac:chgData name="Priya P" userId="5d621b823992584e" providerId="LiveId" clId="{D1A9655A-E240-4299-AF15-A5FDD2A9194D}" dt="2021-02-28T18:15:01.747" v="771" actId="478"/>
          <ac:spMkLst>
            <pc:docMk/>
            <pc:sldMk cId="3470941049" sldId="318"/>
            <ac:spMk id="84" creationId="{9BE162D8-8102-4F03-BD17-EB29F2EDC276}"/>
          </ac:spMkLst>
        </pc:spChg>
        <pc:spChg chg="add del mod">
          <ac:chgData name="Priya P" userId="5d621b823992584e" providerId="LiveId" clId="{D1A9655A-E240-4299-AF15-A5FDD2A9194D}" dt="2021-02-28T18:06:10.346" v="747" actId="478"/>
          <ac:spMkLst>
            <pc:docMk/>
            <pc:sldMk cId="3470941049" sldId="318"/>
            <ac:spMk id="85" creationId="{5B125C85-B397-4F1A-B925-C3EEBA67C097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86" creationId="{B8E34011-60E3-45A3-8331-D0A968D98A9C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87" creationId="{8388D42E-6D0B-483E-9DA2-D98A6CCFE753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88" creationId="{0C5BD0E1-0FE1-4824-A754-EB51D7A5D2D1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89" creationId="{311F778F-6022-4EDC-A067-E90832DEEB2D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0" creationId="{FFDC3C40-C367-479E-889F-44BE7D9495F0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1" creationId="{B67C80BC-9F0B-485D-8480-A14C461D2162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2" creationId="{F018D1C9-1FC3-495A-9CA8-102B6F0B4256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3" creationId="{00BC8E8D-9E5E-4644-9096-44E3A8E1BA04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4" creationId="{0D5BEA9E-AECD-47A1-A768-16077D92E1A9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5" creationId="{1749A0A2-1E38-48FC-BA59-FE2BA7AF2083}"/>
          </ac:spMkLst>
        </pc:spChg>
        <pc:spChg chg="add mod">
          <ac:chgData name="Priya P" userId="5d621b823992584e" providerId="LiveId" clId="{D1A9655A-E240-4299-AF15-A5FDD2A9194D}" dt="2021-02-28T17:15:40.697" v="180" actId="1036"/>
          <ac:spMkLst>
            <pc:docMk/>
            <pc:sldMk cId="3470941049" sldId="318"/>
            <ac:spMk id="96" creationId="{7D89F084-68F3-4541-8DCA-76447452DB38}"/>
          </ac:spMkLst>
        </pc:spChg>
        <pc:picChg chg="add del">
          <ac:chgData name="Priya P" userId="5d621b823992584e" providerId="LiveId" clId="{D1A9655A-E240-4299-AF15-A5FDD2A9194D}" dt="2021-02-28T17:11:23.410" v="156" actId="478"/>
          <ac:picMkLst>
            <pc:docMk/>
            <pc:sldMk cId="3470941049" sldId="318"/>
            <ac:picMk id="1026" creationId="{2983FD58-CBE5-47F2-A97D-F81120D9D4A9}"/>
          </ac:picMkLst>
        </pc:picChg>
        <pc:picChg chg="add del">
          <ac:chgData name="Priya P" userId="5d621b823992584e" providerId="LiveId" clId="{D1A9655A-E240-4299-AF15-A5FDD2A9194D}" dt="2021-02-28T17:12:49.058" v="158" actId="478"/>
          <ac:picMkLst>
            <pc:docMk/>
            <pc:sldMk cId="3470941049" sldId="318"/>
            <ac:picMk id="1028" creationId="{087F0808-18F2-4F15-AA70-1F97F35CEBFB}"/>
          </ac:picMkLst>
        </pc:pic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0" creationId="{96FC3A5C-062E-41D7-88E9-4017D2373AFD}"/>
          </ac:cxnSpMkLst>
        </pc:cxn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1" creationId="{623F6485-C532-42AA-AB17-F8728E468E3C}"/>
          </ac:cxnSpMkLst>
        </pc:cxn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2" creationId="{B6ADD63D-1423-4A49-85E6-C6C9F7B58C5A}"/>
          </ac:cxnSpMkLst>
        </pc:cxn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3" creationId="{C8B68B6C-4828-4E12-B13D-A33BE024C924}"/>
          </ac:cxnSpMkLst>
        </pc:cxn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4" creationId="{7E19EA0D-4BC5-4A30-BA4C-3E699AC02288}"/>
          </ac:cxnSpMkLst>
        </pc:cxnChg>
        <pc:cxnChg chg="add del mod">
          <ac:chgData name="Priya P" userId="5d621b823992584e" providerId="LiveId" clId="{D1A9655A-E240-4299-AF15-A5FDD2A9194D}" dt="2021-02-28T17:14:56.582" v="164"/>
          <ac:cxnSpMkLst>
            <pc:docMk/>
            <pc:sldMk cId="3470941049" sldId="318"/>
            <ac:cxnSpMk id="15" creationId="{585B7456-16A5-4D60-BC60-FED1B26AA3C1}"/>
          </ac:cxnSpMkLst>
        </pc:cxnChg>
      </pc:sldChg>
      <pc:sldChg chg="modSp mod">
        <pc:chgData name="Priya P" userId="5d621b823992584e" providerId="LiveId" clId="{D1A9655A-E240-4299-AF15-A5FDD2A9194D}" dt="2021-02-28T18:10:03.045" v="761" actId="207"/>
        <pc:sldMkLst>
          <pc:docMk/>
          <pc:sldMk cId="2991339466" sldId="320"/>
        </pc:sldMkLst>
        <pc:spChg chg="mod">
          <ac:chgData name="Priya P" userId="5d621b823992584e" providerId="LiveId" clId="{D1A9655A-E240-4299-AF15-A5FDD2A9194D}" dt="2021-02-28T18:10:03.045" v="761" actId="207"/>
          <ac:spMkLst>
            <pc:docMk/>
            <pc:sldMk cId="2991339466" sldId="320"/>
            <ac:spMk id="3" creationId="{DDA40459-E527-437E-8412-27A6EF8540A7}"/>
          </ac:spMkLst>
        </pc:spChg>
      </pc:sldChg>
    </pc:docChg>
  </pc:docChgLst>
  <pc:docChgLst>
    <pc:chgData name="Kaazima Ifrah" userId="587551428107aabe" providerId="Windows Live" clId="Web-{9A71F2FD-9D02-4B6C-A8B1-9651BADBCFF4}"/>
    <pc:docChg chg="addSld delSld modSld modSection">
      <pc:chgData name="Kaazima Ifrah" userId="587551428107aabe" providerId="Windows Live" clId="Web-{9A71F2FD-9D02-4B6C-A8B1-9651BADBCFF4}" dt="2021-02-28T19:08:19.776" v="1023"/>
      <pc:docMkLst>
        <pc:docMk/>
      </pc:docMkLst>
      <pc:sldChg chg="modSp">
        <pc:chgData name="Kaazima Ifrah" userId="587551428107aabe" providerId="Windows Live" clId="Web-{9A71F2FD-9D02-4B6C-A8B1-9651BADBCFF4}" dt="2021-02-28T18:04:06.425" v="664" actId="20577"/>
        <pc:sldMkLst>
          <pc:docMk/>
          <pc:sldMk cId="3551022603" sldId="313"/>
        </pc:sldMkLst>
        <pc:spChg chg="mod">
          <ac:chgData name="Kaazima Ifrah" userId="587551428107aabe" providerId="Windows Live" clId="Web-{9A71F2FD-9D02-4B6C-A8B1-9651BADBCFF4}" dt="2021-02-28T18:04:06.425" v="664" actId="20577"/>
          <ac:spMkLst>
            <pc:docMk/>
            <pc:sldMk cId="3551022603" sldId="313"/>
            <ac:spMk id="3" creationId="{DDA40459-E527-437E-8412-27A6EF8540A7}"/>
          </ac:spMkLst>
        </pc:spChg>
      </pc:sldChg>
      <pc:sldChg chg="modSp">
        <pc:chgData name="Kaazima Ifrah" userId="587551428107aabe" providerId="Windows Live" clId="Web-{9A71F2FD-9D02-4B6C-A8B1-9651BADBCFF4}" dt="2021-02-28T16:28:41.921" v="317" actId="20577"/>
        <pc:sldMkLst>
          <pc:docMk/>
          <pc:sldMk cId="3918938345" sldId="314"/>
        </pc:sldMkLst>
        <pc:spChg chg="mod">
          <ac:chgData name="Kaazima Ifrah" userId="587551428107aabe" providerId="Windows Live" clId="Web-{9A71F2FD-9D02-4B6C-A8B1-9651BADBCFF4}" dt="2021-02-28T16:28:41.921" v="317" actId="20577"/>
          <ac:spMkLst>
            <pc:docMk/>
            <pc:sldMk cId="3918938345" sldId="314"/>
            <ac:spMk id="3" creationId="{DDA40459-E527-437E-8412-27A6EF8540A7}"/>
          </ac:spMkLst>
        </pc:spChg>
      </pc:sldChg>
      <pc:sldChg chg="del">
        <pc:chgData name="Kaazima Ifrah" userId="587551428107aabe" providerId="Windows Live" clId="Web-{9A71F2FD-9D02-4B6C-A8B1-9651BADBCFF4}" dt="2021-02-28T17:55:45.273" v="579"/>
        <pc:sldMkLst>
          <pc:docMk/>
          <pc:sldMk cId="2956536382" sldId="315"/>
        </pc:sldMkLst>
      </pc:sldChg>
      <pc:sldChg chg="addSp modSp">
        <pc:chgData name="Kaazima Ifrah" userId="587551428107aabe" providerId="Windows Live" clId="Web-{9A71F2FD-9D02-4B6C-A8B1-9651BADBCFF4}" dt="2021-02-28T18:44:09.727" v="1004" actId="20577"/>
        <pc:sldMkLst>
          <pc:docMk/>
          <pc:sldMk cId="1328083250" sldId="316"/>
        </pc:sldMkLst>
        <pc:spChg chg="mod">
          <ac:chgData name="Kaazima Ifrah" userId="587551428107aabe" providerId="Windows Live" clId="Web-{9A71F2FD-9D02-4B6C-A8B1-9651BADBCFF4}" dt="2021-02-28T18:39:18.628" v="964" actId="1076"/>
          <ac:spMkLst>
            <pc:docMk/>
            <pc:sldMk cId="1328083250" sldId="316"/>
            <ac:spMk id="2" creationId="{3F47795D-2EF1-46C8-8980-C8B70553A8C1}"/>
          </ac:spMkLst>
        </pc:spChg>
        <pc:spChg chg="mod">
          <ac:chgData name="Kaazima Ifrah" userId="587551428107aabe" providerId="Windows Live" clId="Web-{9A71F2FD-9D02-4B6C-A8B1-9651BADBCFF4}" dt="2021-02-28T18:43:52.368" v="994" actId="20577"/>
          <ac:spMkLst>
            <pc:docMk/>
            <pc:sldMk cId="1328083250" sldId="316"/>
            <ac:spMk id="3" creationId="{DDA40459-E527-437E-8412-27A6EF8540A7}"/>
          </ac:spMkLst>
        </pc:spChg>
        <pc:spChg chg="add mod">
          <ac:chgData name="Kaazima Ifrah" userId="587551428107aabe" providerId="Windows Live" clId="Web-{9A71F2FD-9D02-4B6C-A8B1-9651BADBCFF4}" dt="2021-02-28T18:44:09.727" v="1004" actId="20577"/>
          <ac:spMkLst>
            <pc:docMk/>
            <pc:sldMk cId="1328083250" sldId="316"/>
            <ac:spMk id="5" creationId="{B5683D94-264F-4848-8A1A-9D37D48A9A8D}"/>
          </ac:spMkLst>
        </pc:spChg>
      </pc:sldChg>
      <pc:sldChg chg="add replId">
        <pc:chgData name="Kaazima Ifrah" userId="587551428107aabe" providerId="Windows Live" clId="Web-{9A71F2FD-9D02-4B6C-A8B1-9651BADBCFF4}" dt="2021-02-28T17:55:42.602" v="578"/>
        <pc:sldMkLst>
          <pc:docMk/>
          <pc:sldMk cId="3651689986" sldId="321"/>
        </pc:sldMkLst>
      </pc:sldChg>
      <pc:sldChg chg="addSp delSp modSp add del replId">
        <pc:chgData name="Kaazima Ifrah" userId="587551428107aabe" providerId="Windows Live" clId="Web-{9A71F2FD-9D02-4B6C-A8B1-9651BADBCFF4}" dt="2021-02-28T19:08:19.776" v="1023"/>
        <pc:sldMkLst>
          <pc:docMk/>
          <pc:sldMk cId="1271499365" sldId="322"/>
        </pc:sldMkLst>
        <pc:spChg chg="mod">
          <ac:chgData name="Kaazima Ifrah" userId="587551428107aabe" providerId="Windows Live" clId="Web-{9A71F2FD-9D02-4B6C-A8B1-9651BADBCFF4}" dt="2021-02-28T19:07:35.775" v="1022" actId="1076"/>
          <ac:spMkLst>
            <pc:docMk/>
            <pc:sldMk cId="1271499365" sldId="322"/>
            <ac:spMk id="75" creationId="{8E90A9F5-6C20-4531-BDCD-79A5EEE94CED}"/>
          </ac:spMkLst>
        </pc:spChg>
        <pc:spChg chg="add del mod">
          <ac:chgData name="Kaazima Ifrah" userId="587551428107aabe" providerId="Windows Live" clId="Web-{9A71F2FD-9D02-4B6C-A8B1-9651BADBCFF4}" dt="2021-02-28T19:07:09.509" v="1019" actId="1076"/>
          <ac:spMkLst>
            <pc:docMk/>
            <pc:sldMk cId="1271499365" sldId="322"/>
            <ac:spMk id="76" creationId="{AAA2DCD0-CFDA-4093-B624-75957AF4EE01}"/>
          </ac:spMkLst>
        </pc:spChg>
        <pc:spChg chg="mod">
          <ac:chgData name="Kaazima Ifrah" userId="587551428107aabe" providerId="Windows Live" clId="Web-{9A71F2FD-9D02-4B6C-A8B1-9651BADBCFF4}" dt="2021-02-28T19:07:21.931" v="1021" actId="1076"/>
          <ac:spMkLst>
            <pc:docMk/>
            <pc:sldMk cId="1271499365" sldId="322"/>
            <ac:spMk id="77" creationId="{B7C3E8B2-2FD9-4398-9D85-1902233AF05E}"/>
          </ac:spMkLst>
        </pc:spChg>
        <pc:spChg chg="mod">
          <ac:chgData name="Kaazima Ifrah" userId="587551428107aabe" providerId="Windows Live" clId="Web-{9A71F2FD-9D02-4B6C-A8B1-9651BADBCFF4}" dt="2021-02-28T19:04:08.989" v="1008" actId="1076"/>
          <ac:spMkLst>
            <pc:docMk/>
            <pc:sldMk cId="1271499365" sldId="322"/>
            <ac:spMk id="82" creationId="{99C77067-D3EC-46EE-8D62-0DCA8EDE77E2}"/>
          </ac:spMkLst>
        </pc:spChg>
        <pc:spChg chg="mod">
          <ac:chgData name="Kaazima Ifrah" userId="587551428107aabe" providerId="Windows Live" clId="Web-{9A71F2FD-9D02-4B6C-A8B1-9651BADBCFF4}" dt="2021-02-28T19:04:06.005" v="1007" actId="1076"/>
          <ac:spMkLst>
            <pc:docMk/>
            <pc:sldMk cId="1271499365" sldId="322"/>
            <ac:spMk id="83" creationId="{0DDEE466-12A2-4A68-815B-346D221081F3}"/>
          </ac:spMkLst>
        </pc:spChg>
        <pc:spChg chg="del">
          <ac:chgData name="Kaazima Ifrah" userId="587551428107aabe" providerId="Windows Live" clId="Web-{9A71F2FD-9D02-4B6C-A8B1-9651BADBCFF4}" dt="2021-02-28T19:06:31.430" v="1016"/>
          <ac:spMkLst>
            <pc:docMk/>
            <pc:sldMk cId="1271499365" sldId="322"/>
            <ac:spMk id="87" creationId="{8388D42E-6D0B-483E-9DA2-D98A6CCFE753}"/>
          </ac:spMkLst>
        </pc:spChg>
        <pc:spChg chg="del mod">
          <ac:chgData name="Kaazima Ifrah" userId="587551428107aabe" providerId="Windows Live" clId="Web-{9A71F2FD-9D02-4B6C-A8B1-9651BADBCFF4}" dt="2021-02-28T19:06:28.695" v="1015"/>
          <ac:spMkLst>
            <pc:docMk/>
            <pc:sldMk cId="1271499365" sldId="322"/>
            <ac:spMk id="89" creationId="{311F778F-6022-4EDC-A067-E90832DEEB2D}"/>
          </ac:spMkLst>
        </pc:spChg>
        <pc:spChg chg="del">
          <ac:chgData name="Kaazima Ifrah" userId="587551428107aabe" providerId="Windows Live" clId="Web-{9A71F2FD-9D02-4B6C-A8B1-9651BADBCFF4}" dt="2021-02-28T19:06:20.414" v="1013"/>
          <ac:spMkLst>
            <pc:docMk/>
            <pc:sldMk cId="1271499365" sldId="322"/>
            <ac:spMk id="90" creationId="{FFDC3C40-C367-479E-889F-44BE7D9495F0}"/>
          </ac:spMkLst>
        </pc:spChg>
        <pc:picChg chg="add del mod">
          <ac:chgData name="Kaazima Ifrah" userId="587551428107aabe" providerId="Windows Live" clId="Web-{9A71F2FD-9D02-4B6C-A8B1-9651BADBCFF4}" dt="2021-02-28T19:04:58.475" v="1012"/>
          <ac:picMkLst>
            <pc:docMk/>
            <pc:sldMk cId="1271499365" sldId="322"/>
            <ac:picMk id="3" creationId="{340993A4-2396-4702-A058-723F73C4D99B}"/>
          </ac:picMkLst>
        </pc:picChg>
      </pc:sldChg>
      <pc:sldChg chg="delSp modSp new del">
        <pc:chgData name="Kaazima Ifrah" userId="587551428107aabe" providerId="Windows Live" clId="Web-{9A71F2FD-9D02-4B6C-A8B1-9651BADBCFF4}" dt="2021-02-28T18:46:20.136" v="1005"/>
        <pc:sldMkLst>
          <pc:docMk/>
          <pc:sldMk cId="2027020370" sldId="322"/>
        </pc:sldMkLst>
        <pc:spChg chg="del mod">
          <ac:chgData name="Kaazima Ifrah" userId="587551428107aabe" providerId="Windows Live" clId="Web-{9A71F2FD-9D02-4B6C-A8B1-9651BADBCFF4}" dt="2021-02-28T18:38:18.986" v="952"/>
          <ac:spMkLst>
            <pc:docMk/>
            <pc:sldMk cId="2027020370" sldId="322"/>
            <ac:spMk id="3" creationId="{EB8097F4-DBC7-49C1-A2EE-1199BBA1E343}"/>
          </ac:spMkLst>
        </pc:spChg>
      </pc:sldChg>
      <pc:sldChg chg="add del replId">
        <pc:chgData name="Kaazima Ifrah" userId="587551428107aabe" providerId="Windows Live" clId="Web-{9A71F2FD-9D02-4B6C-A8B1-9651BADBCFF4}" dt="2021-02-28T19:04:46.787" v="1010"/>
        <pc:sldMkLst>
          <pc:docMk/>
          <pc:sldMk cId="4011913533" sldId="323"/>
        </pc:sldMkLst>
      </pc:sldChg>
    </pc:docChg>
  </pc:docChgLst>
  <pc:docChgLst>
    <pc:chgData name="Sriram Nuthi" userId="7a32a7190f5e80dd" providerId="Windows Live" clId="Web-{389C11DC-4F49-4C60-8EA6-3ECF83AFBD5D}"/>
    <pc:docChg chg="modSld">
      <pc:chgData name="Sriram Nuthi" userId="7a32a7190f5e80dd" providerId="Windows Live" clId="Web-{389C11DC-4F49-4C60-8EA6-3ECF83AFBD5D}" dt="2021-03-01T08:00:20.832" v="28" actId="20577"/>
      <pc:docMkLst>
        <pc:docMk/>
      </pc:docMkLst>
      <pc:sldChg chg="modSp">
        <pc:chgData name="Sriram Nuthi" userId="7a32a7190f5e80dd" providerId="Windows Live" clId="Web-{389C11DC-4F49-4C60-8EA6-3ECF83AFBD5D}" dt="2021-03-01T08:00:20.832" v="28" actId="20577"/>
        <pc:sldMkLst>
          <pc:docMk/>
          <pc:sldMk cId="2168106247" sldId="319"/>
        </pc:sldMkLst>
        <pc:spChg chg="mod">
          <ac:chgData name="Sriram Nuthi" userId="7a32a7190f5e80dd" providerId="Windows Live" clId="Web-{389C11DC-4F49-4C60-8EA6-3ECF83AFBD5D}" dt="2021-03-01T08:00:20.832" v="28" actId="20577"/>
          <ac:spMkLst>
            <pc:docMk/>
            <pc:sldMk cId="2168106247" sldId="319"/>
            <ac:spMk id="3" creationId="{DDA40459-E527-437E-8412-27A6EF8540A7}"/>
          </ac:spMkLst>
        </pc:spChg>
      </pc:sldChg>
      <pc:sldChg chg="addSp delSp modSp">
        <pc:chgData name="Sriram Nuthi" userId="7a32a7190f5e80dd" providerId="Windows Live" clId="Web-{389C11DC-4F49-4C60-8EA6-3ECF83AFBD5D}" dt="2021-03-01T07:40:25.205" v="3"/>
        <pc:sldMkLst>
          <pc:docMk/>
          <pc:sldMk cId="1104288534" sldId="322"/>
        </pc:sldMkLst>
        <pc:spChg chg="add del mod">
          <ac:chgData name="Sriram Nuthi" userId="7a32a7190f5e80dd" providerId="Windows Live" clId="Web-{389C11DC-4F49-4C60-8EA6-3ECF83AFBD5D}" dt="2021-03-01T07:38:17.483" v="1"/>
          <ac:spMkLst>
            <pc:docMk/>
            <pc:sldMk cId="1104288534" sldId="322"/>
            <ac:spMk id="3" creationId="{59B2147B-40CC-40C5-A4E3-20AF9CD61F64}"/>
          </ac:spMkLst>
        </pc:spChg>
        <pc:spChg chg="add del mod">
          <ac:chgData name="Sriram Nuthi" userId="7a32a7190f5e80dd" providerId="Windows Live" clId="Web-{389C11DC-4F49-4C60-8EA6-3ECF83AFBD5D}" dt="2021-03-01T07:40:25.205" v="3"/>
          <ac:spMkLst>
            <pc:docMk/>
            <pc:sldMk cId="1104288534" sldId="322"/>
            <ac:spMk id="5" creationId="{855CBEAC-A8E8-4F51-9161-01A6DE17330F}"/>
          </ac:spMkLst>
        </pc:spChg>
        <pc:picChg chg="add del">
          <ac:chgData name="Sriram Nuthi" userId="7a32a7190f5e80dd" providerId="Windows Live" clId="Web-{389C11DC-4F49-4C60-8EA6-3ECF83AFBD5D}" dt="2021-03-01T07:40:25.205" v="3"/>
          <ac:picMkLst>
            <pc:docMk/>
            <pc:sldMk cId="1104288534" sldId="322"/>
            <ac:picMk id="30" creationId="{B029F64A-102C-4BF9-A7EC-75A4673FEEA9}"/>
          </ac:picMkLst>
        </pc:picChg>
      </pc:sldChg>
    </pc:docChg>
  </pc:docChgLst>
  <pc:docChgLst>
    <pc:chgData name="Guest User" providerId="Windows Live" clId="Web-{66D616E1-95C9-49E3-9526-3CCD897BB195}"/>
    <pc:docChg chg="modSld">
      <pc:chgData name="Guest User" userId="" providerId="Windows Live" clId="Web-{66D616E1-95C9-49E3-9526-3CCD897BB195}" dt="2021-03-03T03:08:08.694" v="5"/>
      <pc:docMkLst>
        <pc:docMk/>
      </pc:docMkLst>
      <pc:sldChg chg="addAnim delAnim modAnim">
        <pc:chgData name="Guest User" userId="" providerId="Windows Live" clId="Web-{66D616E1-95C9-49E3-9526-3CCD897BB195}" dt="2021-03-03T03:08:08.694" v="5"/>
        <pc:sldMkLst>
          <pc:docMk/>
          <pc:sldMk cId="3090381025" sldId="312"/>
        </pc:sldMkLst>
      </pc:sldChg>
    </pc:docChg>
  </pc:docChgLst>
  <pc:docChgLst>
    <pc:chgData name="Kaazima Ifrah" userId="587551428107aabe" providerId="Windows Live" clId="Web-{8E928BF1-3685-45E8-A707-F4CEA2B1D626}"/>
    <pc:docChg chg="addSld delSld modSld modSection">
      <pc:chgData name="Kaazima Ifrah" userId="587551428107aabe" providerId="Windows Live" clId="Web-{8E928BF1-3685-45E8-A707-F4CEA2B1D626}" dt="2020-11-24T18:42:20.049" v="337"/>
      <pc:docMkLst>
        <pc:docMk/>
      </pc:docMkLst>
      <pc:sldChg chg="addSp modSp">
        <pc:chgData name="Kaazima Ifrah" userId="587551428107aabe" providerId="Windows Live" clId="Web-{8E928BF1-3685-45E8-A707-F4CEA2B1D626}" dt="2020-11-24T18:15:15.053" v="14" actId="14100"/>
        <pc:sldMkLst>
          <pc:docMk/>
          <pc:sldMk cId="54907649" sldId="307"/>
        </pc:sldMkLst>
        <pc:spChg chg="mod">
          <ac:chgData name="Kaazima Ifrah" userId="587551428107aabe" providerId="Windows Live" clId="Web-{8E928BF1-3685-45E8-A707-F4CEA2B1D626}" dt="2020-11-24T18:14:20.974" v="8" actId="20577"/>
          <ac:spMkLst>
            <pc:docMk/>
            <pc:sldMk cId="54907649" sldId="307"/>
            <ac:spMk id="3" creationId="{93D3B2A2-A7EF-4384-94A7-8307D9B95402}"/>
          </ac:spMkLst>
        </pc:spChg>
        <pc:picChg chg="add mod">
          <ac:chgData name="Kaazima Ifrah" userId="587551428107aabe" providerId="Windows Live" clId="Web-{8E928BF1-3685-45E8-A707-F4CEA2B1D626}" dt="2020-11-24T18:15:15.053" v="14" actId="14100"/>
          <ac:picMkLst>
            <pc:docMk/>
            <pc:sldMk cId="54907649" sldId="307"/>
            <ac:picMk id="4" creationId="{6974B2A7-51B9-43AD-8E3A-28664CE4F7CE}"/>
          </ac:picMkLst>
        </pc:picChg>
      </pc:sldChg>
      <pc:sldChg chg="addSp delSp modSp mod setBg">
        <pc:chgData name="Kaazima Ifrah" userId="587551428107aabe" providerId="Windows Live" clId="Web-{8E928BF1-3685-45E8-A707-F4CEA2B1D626}" dt="2020-11-24T18:32:51.022" v="305" actId="14100"/>
        <pc:sldMkLst>
          <pc:docMk/>
          <pc:sldMk cId="3030583421" sldId="309"/>
        </pc:sldMkLst>
        <pc:spChg chg="mod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2" creationId="{F9EA2A02-08CE-437F-B90B-1894A8D41CC7}"/>
          </ac:spMkLst>
        </pc:spChg>
        <pc:spChg chg="mod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3" creationId="{93D3B2A2-A7EF-4384-94A7-8307D9B95402}"/>
          </ac:spMkLst>
        </pc:spChg>
        <pc:spChg chg="add del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5" creationId="{18FFF8BA-E008-4068-851C-2CED296AC5C1}"/>
          </ac:spMkLst>
        </pc:spChg>
        <pc:spChg chg="add del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6" creationId="{1A75B5EE-3124-4314-90F7-8D9AFE941D00}"/>
          </ac:spMkLst>
        </pc:spChg>
        <pc:spChg chg="add del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7" creationId="{00129C37-C465-4475-927F-B861932A3737}"/>
          </ac:spMkLst>
        </pc:spChg>
        <pc:spChg chg="add del">
          <ac:chgData name="Kaazima Ifrah" userId="587551428107aabe" providerId="Windows Live" clId="Web-{8E928BF1-3685-45E8-A707-F4CEA2B1D626}" dt="2020-11-24T18:31:22.958" v="300"/>
          <ac:spMkLst>
            <pc:docMk/>
            <pc:sldMk cId="3030583421" sldId="309"/>
            <ac:spMk id="8" creationId="{18FFF8BA-E008-4068-851C-2CED296AC5C1}"/>
          </ac:spMkLst>
        </pc:spChg>
        <pc:spChg chg="add del">
          <ac:chgData name="Kaazima Ifrah" userId="587551428107aabe" providerId="Windows Live" clId="Web-{8E928BF1-3685-45E8-A707-F4CEA2B1D626}" dt="2020-11-24T18:31:22.958" v="300"/>
          <ac:spMkLst>
            <pc:docMk/>
            <pc:sldMk cId="3030583421" sldId="309"/>
            <ac:spMk id="10" creationId="{832B0DA7-13B0-4805-B9BD-9BFACCB233CC}"/>
          </ac:spMkLst>
        </pc:spChg>
        <pc:spChg chg="add del">
          <ac:chgData name="Kaazima Ifrah" userId="587551428107aabe" providerId="Windows Live" clId="Web-{8E928BF1-3685-45E8-A707-F4CEA2B1D626}" dt="2020-11-24T18:31:22.958" v="300"/>
          <ac:spMkLst>
            <pc:docMk/>
            <pc:sldMk cId="3030583421" sldId="309"/>
            <ac:spMk id="12" creationId="{D5D17921-1EF4-488E-A9AA-AC6B7F3CE91D}"/>
          </ac:spMkLst>
        </pc:spChg>
        <pc:spChg chg="add del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14" creationId="{8F92C143-3594-4735-B621-397DDDA5F82B}"/>
          </ac:spMkLst>
        </pc:spChg>
        <pc:spChg chg="add del">
          <ac:chgData name="Kaazima Ifrah" userId="587551428107aabe" providerId="Windows Live" clId="Web-{8E928BF1-3685-45E8-A707-F4CEA2B1D626}" dt="2020-11-24T18:31:30.208" v="302"/>
          <ac:spMkLst>
            <pc:docMk/>
            <pc:sldMk cId="3030583421" sldId="309"/>
            <ac:spMk id="16" creationId="{44F560E9-CCDC-4F8F-BA20-41F114098AA3}"/>
          </ac:spMkLst>
        </pc:spChg>
        <pc:picChg chg="add mod">
          <ac:chgData name="Kaazima Ifrah" userId="587551428107aabe" providerId="Windows Live" clId="Web-{8E928BF1-3685-45E8-A707-F4CEA2B1D626}" dt="2020-11-24T18:32:51.022" v="305" actId="14100"/>
          <ac:picMkLst>
            <pc:docMk/>
            <pc:sldMk cId="3030583421" sldId="309"/>
            <ac:picMk id="4" creationId="{69178C0B-9861-4949-B830-C60C61DC8E3C}"/>
          </ac:picMkLst>
        </pc:picChg>
      </pc:sldChg>
      <pc:sldChg chg="addSp delSp modSp mod setBg">
        <pc:chgData name="Kaazima Ifrah" userId="587551428107aabe" providerId="Windows Live" clId="Web-{8E928BF1-3685-45E8-A707-F4CEA2B1D626}" dt="2020-11-24T18:41:19.298" v="336"/>
        <pc:sldMkLst>
          <pc:docMk/>
          <pc:sldMk cId="476968738" sldId="330"/>
        </pc:sldMkLst>
        <pc:spChg chg="mod">
          <ac:chgData name="Kaazima Ifrah" userId="587551428107aabe" providerId="Windows Live" clId="Web-{8E928BF1-3685-45E8-A707-F4CEA2B1D626}" dt="2020-11-24T18:40:12.109" v="331"/>
          <ac:spMkLst>
            <pc:docMk/>
            <pc:sldMk cId="476968738" sldId="330"/>
            <ac:spMk id="2" creationId="{F9EA2A02-08CE-437F-B90B-1894A8D41CC7}"/>
          </ac:spMkLst>
        </pc:spChg>
        <pc:spChg chg="del mod">
          <ac:chgData name="Kaazima Ifrah" userId="587551428107aabe" providerId="Windows Live" clId="Web-{8E928BF1-3685-45E8-A707-F4CEA2B1D626}" dt="2020-11-24T18:37:29.685" v="323"/>
          <ac:spMkLst>
            <pc:docMk/>
            <pc:sldMk cId="476968738" sldId="330"/>
            <ac:spMk id="3" creationId="{93D3B2A2-A7EF-4384-94A7-8307D9B95402}"/>
          </ac:spMkLst>
        </pc:spChg>
        <pc:graphicFrameChg chg="add mod modGraphic">
          <ac:chgData name="Kaazima Ifrah" userId="587551428107aabe" providerId="Windows Live" clId="Web-{8E928BF1-3685-45E8-A707-F4CEA2B1D626}" dt="2020-11-24T18:41:19.298" v="336"/>
          <ac:graphicFrameMkLst>
            <pc:docMk/>
            <pc:sldMk cId="476968738" sldId="330"/>
            <ac:graphicFrameMk id="5" creationId="{05B9F69A-E184-4B8F-8822-A2121D9F6A47}"/>
          </ac:graphicFrameMkLst>
        </pc:graphicFrameChg>
      </pc:sldChg>
      <pc:sldChg chg="modSp add del replId">
        <pc:chgData name="Kaazima Ifrah" userId="587551428107aabe" providerId="Windows Live" clId="Web-{8E928BF1-3685-45E8-A707-F4CEA2B1D626}" dt="2020-11-24T18:42:20.049" v="337"/>
        <pc:sldMkLst>
          <pc:docMk/>
          <pc:sldMk cId="1623999665" sldId="337"/>
        </pc:sldMkLst>
        <pc:spChg chg="mod">
          <ac:chgData name="Kaazima Ifrah" userId="587551428107aabe" providerId="Windows Live" clId="Web-{8E928BF1-3685-45E8-A707-F4CEA2B1D626}" dt="2020-11-24T18:39:15.374" v="329"/>
          <ac:spMkLst>
            <pc:docMk/>
            <pc:sldMk cId="1623999665" sldId="337"/>
            <ac:spMk id="2" creationId="{F9EA2A02-08CE-437F-B90B-1894A8D41CC7}"/>
          </ac:spMkLst>
        </pc:spChg>
        <pc:graphicFrameChg chg="mod modGraphic">
          <ac:chgData name="Kaazima Ifrah" userId="587551428107aabe" providerId="Windows Live" clId="Web-{8E928BF1-3685-45E8-A707-F4CEA2B1D626}" dt="2020-11-24T18:39:15.374" v="329"/>
          <ac:graphicFrameMkLst>
            <pc:docMk/>
            <pc:sldMk cId="1623999665" sldId="337"/>
            <ac:graphicFrameMk id="5" creationId="{05B9F69A-E184-4B8F-8822-A2121D9F6A47}"/>
          </ac:graphicFrameMkLst>
        </pc:graphicFrameChg>
      </pc:sldChg>
    </pc:docChg>
  </pc:docChgLst>
  <pc:docChgLst>
    <pc:chgData name="Priya P" userId="5d621b823992584e" providerId="LiveId" clId="{5CFAC1CA-1697-4D91-AF4D-09FD4054EFDB}"/>
    <pc:docChg chg="undo custSel modSld">
      <pc:chgData name="Priya P" userId="5d621b823992584e" providerId="LiveId" clId="{5CFAC1CA-1697-4D91-AF4D-09FD4054EFDB}" dt="2020-11-22T09:33:46.678" v="68" actId="20577"/>
      <pc:docMkLst>
        <pc:docMk/>
      </pc:docMkLst>
      <pc:sldChg chg="modSp mod">
        <pc:chgData name="Priya P" userId="5d621b823992584e" providerId="LiveId" clId="{5CFAC1CA-1697-4D91-AF4D-09FD4054EFDB}" dt="2020-11-22T08:57:43.318" v="10" actId="1076"/>
        <pc:sldMkLst>
          <pc:docMk/>
          <pc:sldMk cId="2113751823" sldId="289"/>
        </pc:sldMkLst>
        <pc:spChg chg="mod">
          <ac:chgData name="Priya P" userId="5d621b823992584e" providerId="LiveId" clId="{5CFAC1CA-1697-4D91-AF4D-09FD4054EFDB}" dt="2020-11-22T08:57:40.409" v="9" actId="21"/>
          <ac:spMkLst>
            <pc:docMk/>
            <pc:sldMk cId="2113751823" sldId="289"/>
            <ac:spMk id="2" creationId="{2F6945FB-5296-41CC-B1AC-646840400411}"/>
          </ac:spMkLst>
        </pc:spChg>
        <pc:picChg chg="mod">
          <ac:chgData name="Priya P" userId="5d621b823992584e" providerId="LiveId" clId="{5CFAC1CA-1697-4D91-AF4D-09FD4054EFDB}" dt="2020-11-22T08:57:43.318" v="10" actId="1076"/>
          <ac:picMkLst>
            <pc:docMk/>
            <pc:sldMk cId="2113751823" sldId="289"/>
            <ac:picMk id="12" creationId="{B4618B33-7B2F-4DD0-BDA6-7F913D4268D7}"/>
          </ac:picMkLst>
        </pc:picChg>
      </pc:sldChg>
      <pc:sldChg chg="modSp mod">
        <pc:chgData name="Priya P" userId="5d621b823992584e" providerId="LiveId" clId="{5CFAC1CA-1697-4D91-AF4D-09FD4054EFDB}" dt="2020-11-22T08:57:04.407" v="1" actId="20577"/>
        <pc:sldMkLst>
          <pc:docMk/>
          <pc:sldMk cId="3461733831" sldId="302"/>
        </pc:sldMkLst>
        <pc:spChg chg="mod">
          <ac:chgData name="Priya P" userId="5d621b823992584e" providerId="LiveId" clId="{5CFAC1CA-1697-4D91-AF4D-09FD4054EFDB}" dt="2020-11-22T08:57:04.407" v="1" actId="20577"/>
          <ac:spMkLst>
            <pc:docMk/>
            <pc:sldMk cId="3461733831" sldId="302"/>
            <ac:spMk id="3" creationId="{DB2AD8F1-43C3-46D5-A2E7-4FE094AA04B8}"/>
          </ac:spMkLst>
        </pc:spChg>
      </pc:sldChg>
      <pc:sldChg chg="modSp mod">
        <pc:chgData name="Priya P" userId="5d621b823992584e" providerId="LiveId" clId="{5CFAC1CA-1697-4D91-AF4D-09FD4054EFDB}" dt="2020-11-22T09:33:46.678" v="68" actId="20577"/>
        <pc:sldMkLst>
          <pc:docMk/>
          <pc:sldMk cId="494555800" sldId="304"/>
        </pc:sldMkLst>
        <pc:spChg chg="mod">
          <ac:chgData name="Priya P" userId="5d621b823992584e" providerId="LiveId" clId="{5CFAC1CA-1697-4D91-AF4D-09FD4054EFDB}" dt="2020-11-22T09:33:46.678" v="68" actId="20577"/>
          <ac:spMkLst>
            <pc:docMk/>
            <pc:sldMk cId="494555800" sldId="304"/>
            <ac:spMk id="3" creationId="{93D3B2A2-A7EF-4384-94A7-8307D9B95402}"/>
          </ac:spMkLst>
        </pc:spChg>
      </pc:sldChg>
    </pc:docChg>
  </pc:docChgLst>
  <pc:docChgLst>
    <pc:chgData name="Sriram Nuthi" userId="7a32a7190f5e80dd" providerId="Windows Live" clId="Web-{F31F92AD-C58B-4C23-97C8-074FC29A9958}"/>
    <pc:docChg chg="modSld">
      <pc:chgData name="Sriram Nuthi" userId="7a32a7190f5e80dd" providerId="Windows Live" clId="Web-{F31F92AD-C58B-4C23-97C8-074FC29A9958}" dt="2021-11-26T01:45:46.349" v="357" actId="20577"/>
      <pc:docMkLst>
        <pc:docMk/>
      </pc:docMkLst>
      <pc:sldChg chg="addSp delSp modSp">
        <pc:chgData name="Sriram Nuthi" userId="7a32a7190f5e80dd" providerId="Windows Live" clId="Web-{F31F92AD-C58B-4C23-97C8-074FC29A9958}" dt="2021-11-26T01:45:46.349" v="357" actId="20577"/>
        <pc:sldMkLst>
          <pc:docMk/>
          <pc:sldMk cId="3918938345" sldId="314"/>
        </pc:sldMkLst>
        <pc:spChg chg="mod">
          <ac:chgData name="Sriram Nuthi" userId="7a32a7190f5e80dd" providerId="Windows Live" clId="Web-{F31F92AD-C58B-4C23-97C8-074FC29A9958}" dt="2021-11-25T19:01:44.111" v="0" actId="20577"/>
          <ac:spMkLst>
            <pc:docMk/>
            <pc:sldMk cId="3918938345" sldId="314"/>
            <ac:spMk id="2" creationId="{3F47795D-2EF1-46C8-8980-C8B70553A8C1}"/>
          </ac:spMkLst>
        </pc:spChg>
        <pc:spChg chg="mod">
          <ac:chgData name="Sriram Nuthi" userId="7a32a7190f5e80dd" providerId="Windows Live" clId="Web-{F31F92AD-C58B-4C23-97C8-074FC29A9958}" dt="2021-11-26T01:42:50.969" v="314" actId="14100"/>
          <ac:spMkLst>
            <pc:docMk/>
            <pc:sldMk cId="3918938345" sldId="314"/>
            <ac:spMk id="3" creationId="{DDA40459-E527-437E-8412-27A6EF8540A7}"/>
          </ac:spMkLst>
        </pc:spChg>
        <pc:spChg chg="add del">
          <ac:chgData name="Sriram Nuthi" userId="7a32a7190f5e80dd" providerId="Windows Live" clId="Web-{F31F92AD-C58B-4C23-97C8-074FC29A9958}" dt="2021-11-25T19:08:23.684" v="300"/>
          <ac:spMkLst>
            <pc:docMk/>
            <pc:sldMk cId="3918938345" sldId="314"/>
            <ac:spMk id="4" creationId="{8F8C5AA7-7C76-4566-9806-1CC5C1FBB340}"/>
          </ac:spMkLst>
        </pc:spChg>
        <pc:spChg chg="add mod">
          <ac:chgData name="Sriram Nuthi" userId="7a32a7190f5e80dd" providerId="Windows Live" clId="Web-{F31F92AD-C58B-4C23-97C8-074FC29A9958}" dt="2021-11-26T01:45:46.349" v="357" actId="20577"/>
          <ac:spMkLst>
            <pc:docMk/>
            <pc:sldMk cId="3918938345" sldId="314"/>
            <ac:spMk id="4" creationId="{B8896E1F-A285-4278-917D-D270652F0133}"/>
          </ac:spMkLst>
        </pc:spChg>
        <pc:spChg chg="add del">
          <ac:chgData name="Sriram Nuthi" userId="7a32a7190f5e80dd" providerId="Windows Live" clId="Web-{F31F92AD-C58B-4C23-97C8-074FC29A9958}" dt="2021-11-25T19:08:22.106" v="299"/>
          <ac:spMkLst>
            <pc:docMk/>
            <pc:sldMk cId="3918938345" sldId="314"/>
            <ac:spMk id="5" creationId="{B32802C5-E495-4D06-BE89-532469EE756C}"/>
          </ac:spMkLst>
        </pc:spChg>
        <pc:spChg chg="add del mod">
          <ac:chgData name="Sriram Nuthi" userId="7a32a7190f5e80dd" providerId="Windows Live" clId="Web-{F31F92AD-C58B-4C23-97C8-074FC29A9958}" dt="2021-11-26T01:42:42.453" v="313"/>
          <ac:spMkLst>
            <pc:docMk/>
            <pc:sldMk cId="3918938345" sldId="314"/>
            <ac:spMk id="6" creationId="{2050EF1F-09DE-4E6D-A626-FBC9E397E3A0}"/>
          </ac:spMkLst>
        </pc:spChg>
      </pc:sldChg>
      <pc:sldChg chg="modSp">
        <pc:chgData name="Sriram Nuthi" userId="7a32a7190f5e80dd" providerId="Windows Live" clId="Web-{F31F92AD-C58B-4C23-97C8-074FC29A9958}" dt="2021-11-25T19:02:16.581" v="5" actId="20577"/>
        <pc:sldMkLst>
          <pc:docMk/>
          <pc:sldMk cId="2086790185" sldId="315"/>
        </pc:sldMkLst>
        <pc:spChg chg="mod">
          <ac:chgData name="Sriram Nuthi" userId="7a32a7190f5e80dd" providerId="Windows Live" clId="Web-{F31F92AD-C58B-4C23-97C8-074FC29A9958}" dt="2021-11-25T19:02:16.581" v="5" actId="20577"/>
          <ac:spMkLst>
            <pc:docMk/>
            <pc:sldMk cId="2086790185" sldId="315"/>
            <ac:spMk id="3" creationId="{DDA40459-E527-437E-8412-27A6EF8540A7}"/>
          </ac:spMkLst>
        </pc:spChg>
      </pc:sldChg>
      <pc:sldChg chg="addSp delSp modSp">
        <pc:chgData name="Sriram Nuthi" userId="7a32a7190f5e80dd" providerId="Windows Live" clId="Web-{F31F92AD-C58B-4C23-97C8-074FC29A9958}" dt="2021-11-25T19:07:00.932" v="296" actId="20577"/>
        <pc:sldMkLst>
          <pc:docMk/>
          <pc:sldMk cId="1461814020" sldId="316"/>
        </pc:sldMkLst>
        <pc:spChg chg="mod">
          <ac:chgData name="Sriram Nuthi" userId="7a32a7190f5e80dd" providerId="Windows Live" clId="Web-{F31F92AD-C58B-4C23-97C8-074FC29A9958}" dt="2021-11-25T19:02:22.362" v="7" actId="20577"/>
          <ac:spMkLst>
            <pc:docMk/>
            <pc:sldMk cId="1461814020" sldId="316"/>
            <ac:spMk id="2" creationId="{3F47795D-2EF1-46C8-8980-C8B70553A8C1}"/>
          </ac:spMkLst>
        </pc:spChg>
        <pc:spChg chg="mod">
          <ac:chgData name="Sriram Nuthi" userId="7a32a7190f5e80dd" providerId="Windows Live" clId="Web-{F31F92AD-C58B-4C23-97C8-074FC29A9958}" dt="2021-11-25T19:07:00.932" v="296" actId="20577"/>
          <ac:spMkLst>
            <pc:docMk/>
            <pc:sldMk cId="1461814020" sldId="316"/>
            <ac:spMk id="3" creationId="{DDA40459-E527-437E-8412-27A6EF8540A7}"/>
          </ac:spMkLst>
        </pc:spChg>
        <pc:spChg chg="add del">
          <ac:chgData name="Sriram Nuthi" userId="7a32a7190f5e80dd" providerId="Windows Live" clId="Web-{F31F92AD-C58B-4C23-97C8-074FC29A9958}" dt="2021-11-25T19:03:52.802" v="105"/>
          <ac:spMkLst>
            <pc:docMk/>
            <pc:sldMk cId="1461814020" sldId="316"/>
            <ac:spMk id="4" creationId="{18FE17BE-289F-4F45-8E2E-720FEBF6076C}"/>
          </ac:spMkLst>
        </pc:spChg>
      </pc:sldChg>
    </pc:docChg>
  </pc:docChgLst>
  <pc:docChgLst>
    <pc:chgData name="Kaazima Ifrah" userId="587551428107aabe" providerId="Windows Live" clId="Web-{B78C4ABB-E896-46FB-B806-8C93F0F7F8A4}"/>
    <pc:docChg chg="addSld delSld modSld modSection">
      <pc:chgData name="Kaazima Ifrah" userId="587551428107aabe" providerId="Windows Live" clId="Web-{B78C4ABB-E896-46FB-B806-8C93F0F7F8A4}" dt="2020-11-27T10:58:58.369" v="9"/>
      <pc:docMkLst>
        <pc:docMk/>
      </pc:docMkLst>
      <pc:sldChg chg="addSp delSp modSp del mod setBg setClrOvrMap">
        <pc:chgData name="Kaazima Ifrah" userId="587551428107aabe" providerId="Windows Live" clId="Web-{B78C4ABB-E896-46FB-B806-8C93F0F7F8A4}" dt="2020-11-27T10:40:39.551" v="7"/>
        <pc:sldMkLst>
          <pc:docMk/>
          <pc:sldMk cId="476968738" sldId="330"/>
        </pc:sldMkLst>
        <pc:spChg chg="mod">
          <ac:chgData name="Kaazima Ifrah" userId="587551428107aabe" providerId="Windows Live" clId="Web-{B78C4ABB-E896-46FB-B806-8C93F0F7F8A4}" dt="2020-11-27T10:39:51.614" v="6"/>
          <ac:spMkLst>
            <pc:docMk/>
            <pc:sldMk cId="476968738" sldId="330"/>
            <ac:spMk id="2" creationId="{F9EA2A02-08CE-437F-B90B-1894A8D41CC7}"/>
          </ac:spMkLst>
        </pc:spChg>
        <pc:spChg chg="add">
          <ac:chgData name="Kaazima Ifrah" userId="587551428107aabe" providerId="Windows Live" clId="Web-{B78C4ABB-E896-46FB-B806-8C93F0F7F8A4}" dt="2020-11-27T10:39:51.614" v="6"/>
          <ac:spMkLst>
            <pc:docMk/>
            <pc:sldMk cId="476968738" sldId="330"/>
            <ac:spMk id="7" creationId="{BFABBCE0-E08C-4BBE-9FD2-E2B253D4D5F2}"/>
          </ac:spMkLst>
        </pc:spChg>
        <pc:spChg chg="add">
          <ac:chgData name="Kaazima Ifrah" userId="587551428107aabe" providerId="Windows Live" clId="Web-{B78C4ABB-E896-46FB-B806-8C93F0F7F8A4}" dt="2020-11-27T10:39:51.614" v="6"/>
          <ac:spMkLst>
            <pc:docMk/>
            <pc:sldMk cId="476968738" sldId="330"/>
            <ac:spMk id="8" creationId="{FF426BAC-43D6-468E-B6FF-167034D5CE43}"/>
          </ac:spMkLst>
        </pc:spChg>
        <pc:spChg chg="add">
          <ac:chgData name="Kaazima Ifrah" userId="587551428107aabe" providerId="Windows Live" clId="Web-{B78C4ABB-E896-46FB-B806-8C93F0F7F8A4}" dt="2020-11-27T10:39:51.614" v="6"/>
          <ac:spMkLst>
            <pc:docMk/>
            <pc:sldMk cId="476968738" sldId="330"/>
            <ac:spMk id="9" creationId="{FB02D80E-5995-4C54-8387-5893C2C89473}"/>
          </ac:spMkLst>
        </pc:spChg>
        <pc:spChg chg="add del">
          <ac:chgData name="Kaazima Ifrah" userId="587551428107aabe" providerId="Windows Live" clId="Web-{B78C4ABB-E896-46FB-B806-8C93F0F7F8A4}" dt="2020-11-27T10:39:39.192" v="3"/>
          <ac:spMkLst>
            <pc:docMk/>
            <pc:sldMk cId="476968738" sldId="330"/>
            <ac:spMk id="10" creationId="{A3B89715-0C08-460F-B428-54CD79978851}"/>
          </ac:spMkLst>
        </pc:spChg>
        <pc:spChg chg="add">
          <ac:chgData name="Kaazima Ifrah" userId="587551428107aabe" providerId="Windows Live" clId="Web-{B78C4ABB-E896-46FB-B806-8C93F0F7F8A4}" dt="2020-11-27T10:39:51.614" v="6"/>
          <ac:spMkLst>
            <pc:docMk/>
            <pc:sldMk cId="476968738" sldId="330"/>
            <ac:spMk id="11" creationId="{896083C8-1401-4950-AF56-E2FAFE42D656}"/>
          </ac:spMkLst>
        </pc:spChg>
        <pc:spChg chg="add del">
          <ac:chgData name="Kaazima Ifrah" userId="587551428107aabe" providerId="Windows Live" clId="Web-{B78C4ABB-E896-46FB-B806-8C93F0F7F8A4}" dt="2020-11-27T10:39:39.192" v="3"/>
          <ac:spMkLst>
            <pc:docMk/>
            <pc:sldMk cId="476968738" sldId="330"/>
            <ac:spMk id="12" creationId="{D47282C5-B260-4AA5-AE5B-1C58D57F110E}"/>
          </ac:spMkLst>
        </pc:spChg>
        <pc:spChg chg="add del">
          <ac:chgData name="Kaazima Ifrah" userId="587551428107aabe" providerId="Windows Live" clId="Web-{B78C4ABB-E896-46FB-B806-8C93F0F7F8A4}" dt="2020-11-27T10:39:39.192" v="3"/>
          <ac:spMkLst>
            <pc:docMk/>
            <pc:sldMk cId="476968738" sldId="330"/>
            <ac:spMk id="14" creationId="{D474CB3D-AC51-478E-9D02-2708AE0E8AC6}"/>
          </ac:spMkLst>
        </pc:spChg>
        <pc:spChg chg="add del">
          <ac:chgData name="Kaazima Ifrah" userId="587551428107aabe" providerId="Windows Live" clId="Web-{B78C4ABB-E896-46FB-B806-8C93F0F7F8A4}" dt="2020-11-27T10:39:39.192" v="3"/>
          <ac:spMkLst>
            <pc:docMk/>
            <pc:sldMk cId="476968738" sldId="330"/>
            <ac:spMk id="16" creationId="{64952CDE-5586-4D80-96E6-FED2760ADB8E}"/>
          </ac:spMkLst>
        </pc:spChg>
        <pc:spChg chg="add del">
          <ac:chgData name="Kaazima Ifrah" userId="587551428107aabe" providerId="Windows Live" clId="Web-{B78C4ABB-E896-46FB-B806-8C93F0F7F8A4}" dt="2020-11-27T10:39:39.192" v="3"/>
          <ac:spMkLst>
            <pc:docMk/>
            <pc:sldMk cId="476968738" sldId="330"/>
            <ac:spMk id="18" creationId="{A19FB1A1-5383-4B76-8095-F02AED2B6299}"/>
          </ac:spMkLst>
        </pc:spChg>
        <pc:graphicFrameChg chg="mod modGraphic">
          <ac:chgData name="Kaazima Ifrah" userId="587551428107aabe" providerId="Windows Live" clId="Web-{B78C4ABB-E896-46FB-B806-8C93F0F7F8A4}" dt="2020-11-27T10:39:51.614" v="6"/>
          <ac:graphicFrameMkLst>
            <pc:docMk/>
            <pc:sldMk cId="476968738" sldId="330"/>
            <ac:graphicFrameMk id="5" creationId="{05B9F69A-E184-4B8F-8822-A2121D9F6A47}"/>
          </ac:graphicFrameMkLst>
        </pc:graphicFrameChg>
      </pc:sldChg>
      <pc:sldChg chg="del">
        <pc:chgData name="Kaazima Ifrah" userId="587551428107aabe" providerId="Windows Live" clId="Web-{B78C4ABB-E896-46FB-B806-8C93F0F7F8A4}" dt="2020-11-27T10:40:56.098" v="8"/>
        <pc:sldMkLst>
          <pc:docMk/>
          <pc:sldMk cId="2524226686" sldId="338"/>
        </pc:sldMkLst>
      </pc:sldChg>
      <pc:sldChg chg="add del replId">
        <pc:chgData name="Kaazima Ifrah" userId="587551428107aabe" providerId="Windows Live" clId="Web-{B78C4ABB-E896-46FB-B806-8C93F0F7F8A4}" dt="2020-11-27T10:58:58.369" v="9"/>
        <pc:sldMkLst>
          <pc:docMk/>
          <pc:sldMk cId="3166151008" sldId="339"/>
        </pc:sldMkLst>
      </pc:sldChg>
      <pc:sldChg chg="add replId">
        <pc:chgData name="Kaazima Ifrah" userId="587551428107aabe" providerId="Windows Live" clId="Web-{B78C4ABB-E896-46FB-B806-8C93F0F7F8A4}" dt="2020-11-27T10:38:20.519" v="1"/>
        <pc:sldMkLst>
          <pc:docMk/>
          <pc:sldMk cId="3673823302" sldId="340"/>
        </pc:sldMkLst>
      </pc:sldChg>
    </pc:docChg>
  </pc:docChgLst>
  <pc:docChgLst>
    <pc:chgData name="Kaazima Ifrah" userId="587551428107aabe" providerId="Windows Live" clId="Web-{FC2D9DBC-1022-47BD-8AFD-82F3FD3AAABB}"/>
    <pc:docChg chg="modSld">
      <pc:chgData name="Kaazima Ifrah" userId="587551428107aabe" providerId="Windows Live" clId="Web-{FC2D9DBC-1022-47BD-8AFD-82F3FD3AAABB}" dt="2020-11-22T10:35:53.631" v="284" actId="20577"/>
      <pc:docMkLst>
        <pc:docMk/>
      </pc:docMkLst>
      <pc:sldChg chg="modSp">
        <pc:chgData name="Kaazima Ifrah" userId="587551428107aabe" providerId="Windows Live" clId="Web-{FC2D9DBC-1022-47BD-8AFD-82F3FD3AAABB}" dt="2020-11-22T10:21:01.305" v="264" actId="20577"/>
        <pc:sldMkLst>
          <pc:docMk/>
          <pc:sldMk cId="494555800" sldId="304"/>
        </pc:sldMkLst>
        <pc:spChg chg="mod">
          <ac:chgData name="Kaazima Ifrah" userId="587551428107aabe" providerId="Windows Live" clId="Web-{FC2D9DBC-1022-47BD-8AFD-82F3FD3AAABB}" dt="2020-11-22T10:21:01.305" v="264" actId="20577"/>
          <ac:spMkLst>
            <pc:docMk/>
            <pc:sldMk cId="494555800" sldId="304"/>
            <ac:spMk id="3" creationId="{93D3B2A2-A7EF-4384-94A7-8307D9B95402}"/>
          </ac:spMkLst>
        </pc:spChg>
      </pc:sldChg>
      <pc:sldChg chg="modSp">
        <pc:chgData name="Kaazima Ifrah" userId="587551428107aabe" providerId="Windows Live" clId="Web-{FC2D9DBC-1022-47BD-8AFD-82F3FD3AAABB}" dt="2020-11-22T10:35:53.631" v="283" actId="20577"/>
        <pc:sldMkLst>
          <pc:docMk/>
          <pc:sldMk cId="4143723967" sldId="305"/>
        </pc:sldMkLst>
        <pc:spChg chg="mod">
          <ac:chgData name="Kaazima Ifrah" userId="587551428107aabe" providerId="Windows Live" clId="Web-{FC2D9DBC-1022-47BD-8AFD-82F3FD3AAABB}" dt="2020-11-22T10:35:53.631" v="283" actId="20577"/>
          <ac:spMkLst>
            <pc:docMk/>
            <pc:sldMk cId="4143723967" sldId="305"/>
            <ac:spMk id="3" creationId="{93D3B2A2-A7EF-4384-94A7-8307D9B95402}"/>
          </ac:spMkLst>
        </pc:spChg>
      </pc:sldChg>
    </pc:docChg>
  </pc:docChgLst>
  <pc:docChgLst>
    <pc:chgData name="Kaazima Ifrah" userId="587551428107aabe" providerId="Windows Live" clId="Web-{B18A4D23-5F85-4D47-A010-B8EF121E0FB6}"/>
    <pc:docChg chg="addSld delSld modSld modSection">
      <pc:chgData name="Kaazima Ifrah" userId="587551428107aabe" providerId="Windows Live" clId="Web-{B18A4D23-5F85-4D47-A010-B8EF121E0FB6}" dt="2021-12-09T03:39:11.051" v="61"/>
      <pc:docMkLst>
        <pc:docMk/>
      </pc:docMkLst>
      <pc:sldChg chg="del">
        <pc:chgData name="Kaazima Ifrah" userId="587551428107aabe" providerId="Windows Live" clId="Web-{B18A4D23-5F85-4D47-A010-B8EF121E0FB6}" dt="2021-12-09T03:36:27.491" v="59"/>
        <pc:sldMkLst>
          <pc:docMk/>
          <pc:sldMk cId="1461814020" sldId="316"/>
        </pc:sldMkLst>
      </pc:sldChg>
      <pc:sldChg chg="addSp delSp modSp">
        <pc:chgData name="Kaazima Ifrah" userId="587551428107aabe" providerId="Windows Live" clId="Web-{B18A4D23-5F85-4D47-A010-B8EF121E0FB6}" dt="2021-12-09T03:36:35.491" v="60"/>
        <pc:sldMkLst>
          <pc:docMk/>
          <pc:sldMk cId="3486284476" sldId="322"/>
        </pc:sldMkLst>
        <pc:spChg chg="del mod">
          <ac:chgData name="Kaazima Ifrah" userId="587551428107aabe" providerId="Windows Live" clId="Web-{B18A4D23-5F85-4D47-A010-B8EF121E0FB6}" dt="2021-12-09T03:36:19.210" v="58"/>
          <ac:spMkLst>
            <pc:docMk/>
            <pc:sldMk cId="3486284476" sldId="322"/>
            <ac:spMk id="3" creationId="{DDA40459-E527-437E-8412-27A6EF8540A7}"/>
          </ac:spMkLst>
        </pc:spChg>
        <pc:graphicFrameChg chg="add modGraphic">
          <ac:chgData name="Kaazima Ifrah" userId="587551428107aabe" providerId="Windows Live" clId="Web-{B18A4D23-5F85-4D47-A010-B8EF121E0FB6}" dt="2021-12-09T03:36:35.491" v="60"/>
          <ac:graphicFrameMkLst>
            <pc:docMk/>
            <pc:sldMk cId="3486284476" sldId="322"/>
            <ac:graphicFrameMk id="5" creationId="{2B688DD3-462F-431B-B66F-283606010FD3}"/>
          </ac:graphicFrameMkLst>
        </pc:graphicFrameChg>
      </pc:sldChg>
      <pc:sldChg chg="add del replId">
        <pc:chgData name="Kaazima Ifrah" userId="587551428107aabe" providerId="Windows Live" clId="Web-{B18A4D23-5F85-4D47-A010-B8EF121E0FB6}" dt="2021-12-09T03:39:11.051" v="61"/>
        <pc:sldMkLst>
          <pc:docMk/>
          <pc:sldMk cId="3981007949" sldId="323"/>
        </pc:sldMkLst>
      </pc:sldChg>
    </pc:docChg>
  </pc:docChgLst>
  <pc:docChgLst>
    <pc:chgData name="Kaazima Ifrah" userId="587551428107aabe" providerId="Windows Live" clId="Web-{749F3568-2AA8-4123-98D3-06437BE94E37}"/>
    <pc:docChg chg="addSld delSld modSld modSection">
      <pc:chgData name="Kaazima Ifrah" userId="587551428107aabe" providerId="Windows Live" clId="Web-{749F3568-2AA8-4123-98D3-06437BE94E37}" dt="2020-11-25T07:41:52.829" v="119"/>
      <pc:docMkLst>
        <pc:docMk/>
      </pc:docMkLst>
      <pc:sldChg chg="modSp">
        <pc:chgData name="Kaazima Ifrah" userId="587551428107aabe" providerId="Windows Live" clId="Web-{749F3568-2AA8-4123-98D3-06437BE94E37}" dt="2020-11-25T07:35:49.232" v="102" actId="20577"/>
        <pc:sldMkLst>
          <pc:docMk/>
          <pc:sldMk cId="3617194344" sldId="306"/>
        </pc:sldMkLst>
        <pc:graphicFrameChg chg="modGraphic">
          <ac:chgData name="Kaazima Ifrah" userId="587551428107aabe" providerId="Windows Live" clId="Web-{749F3568-2AA8-4123-98D3-06437BE94E37}" dt="2020-11-25T07:35:49.232" v="102" actId="20577"/>
          <ac:graphicFrameMkLst>
            <pc:docMk/>
            <pc:sldMk cId="3617194344" sldId="306"/>
            <ac:graphicFrameMk id="4" creationId="{E359D20E-D3B7-49BC-9A8E-0BA55000C8E0}"/>
          </ac:graphicFrameMkLst>
        </pc:graphicFrameChg>
      </pc:sldChg>
      <pc:sldChg chg="modSp new">
        <pc:chgData name="Kaazima Ifrah" userId="587551428107aabe" providerId="Windows Live" clId="Web-{749F3568-2AA8-4123-98D3-06437BE94E37}" dt="2020-11-25T07:30:36.120" v="92" actId="20577"/>
        <pc:sldMkLst>
          <pc:docMk/>
          <pc:sldMk cId="1140737624" sldId="337"/>
        </pc:sldMkLst>
        <pc:spChg chg="mod">
          <ac:chgData name="Kaazima Ifrah" userId="587551428107aabe" providerId="Windows Live" clId="Web-{749F3568-2AA8-4123-98D3-06437BE94E37}" dt="2020-11-25T07:19:49.396" v="47" actId="20577"/>
          <ac:spMkLst>
            <pc:docMk/>
            <pc:sldMk cId="1140737624" sldId="337"/>
            <ac:spMk id="2" creationId="{570D6F5B-4915-4907-83CF-D6B55A2D627F}"/>
          </ac:spMkLst>
        </pc:spChg>
        <pc:spChg chg="mod">
          <ac:chgData name="Kaazima Ifrah" userId="587551428107aabe" providerId="Windows Live" clId="Web-{749F3568-2AA8-4123-98D3-06437BE94E37}" dt="2020-11-25T07:30:36.120" v="92" actId="20577"/>
          <ac:spMkLst>
            <pc:docMk/>
            <pc:sldMk cId="1140737624" sldId="337"/>
            <ac:spMk id="3" creationId="{65864464-2821-4F61-9989-84281F52EBE3}"/>
          </ac:spMkLst>
        </pc:spChg>
      </pc:sldChg>
      <pc:sldChg chg="addSp delSp modSp add del mod replId setBg setClrOvrMap">
        <pc:chgData name="Kaazima Ifrah" userId="587551428107aabe" providerId="Windows Live" clId="Web-{749F3568-2AA8-4123-98D3-06437BE94E37}" dt="2020-11-25T07:23:42.226" v="51"/>
        <pc:sldMkLst>
          <pc:docMk/>
          <pc:sldMk cId="297806975" sldId="338"/>
        </pc:sldMkLst>
        <pc:spChg chg="mod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2" creationId="{570D6F5B-4915-4907-83CF-D6B55A2D627F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3" creationId="{65864464-2821-4F61-9989-84281F52EBE3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9" creationId="{A3B89715-0C08-460F-B428-54CD79978851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11" creationId="{D47282C5-B260-4AA5-AE5B-1C58D57F110E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13" creationId="{D474CB3D-AC51-478E-9D02-2708AE0E8AC6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15" creationId="{64952CDE-5586-4D80-96E6-FED2760ADB8E}"/>
          </ac:spMkLst>
        </pc:spChg>
        <pc:spChg chg="add del">
          <ac:chgData name="Kaazima Ifrah" userId="587551428107aabe" providerId="Windows Live" clId="Web-{749F3568-2AA8-4123-98D3-06437BE94E37}" dt="2020-11-25T07:22:22.320" v="50"/>
          <ac:spMkLst>
            <pc:docMk/>
            <pc:sldMk cId="297806975" sldId="338"/>
            <ac:spMk id="17" creationId="{A19FB1A1-5383-4B76-8095-F02AED2B6299}"/>
          </ac:spMkLst>
        </pc:spChg>
        <pc:graphicFrameChg chg="add del">
          <ac:chgData name="Kaazima Ifrah" userId="587551428107aabe" providerId="Windows Live" clId="Web-{749F3568-2AA8-4123-98D3-06437BE94E37}" dt="2020-11-25T07:22:22.320" v="50"/>
          <ac:graphicFrameMkLst>
            <pc:docMk/>
            <pc:sldMk cId="297806975" sldId="338"/>
            <ac:graphicFrameMk id="5" creationId="{46819977-2052-43FE-9950-63E7DC12E721}"/>
          </ac:graphicFrameMkLst>
        </pc:graphicFrameChg>
      </pc:sldChg>
      <pc:sldChg chg="addSp delSp modSp add del mod replId setBg setClrOvrMap">
        <pc:chgData name="Kaazima Ifrah" userId="587551428107aabe" providerId="Windows Live" clId="Web-{749F3568-2AA8-4123-98D3-06437BE94E37}" dt="2020-11-25T07:28:06.681" v="84"/>
        <pc:sldMkLst>
          <pc:docMk/>
          <pc:sldMk cId="968280449" sldId="338"/>
        </pc:sldMkLst>
        <pc:spChg chg="mod">
          <ac:chgData name="Kaazima Ifrah" userId="587551428107aabe" providerId="Windows Live" clId="Web-{749F3568-2AA8-4123-98D3-06437BE94E37}" dt="2020-11-25T07:27:57.009" v="83"/>
          <ac:spMkLst>
            <pc:docMk/>
            <pc:sldMk cId="968280449" sldId="338"/>
            <ac:spMk id="2" creationId="{570D6F5B-4915-4907-83CF-D6B55A2D627F}"/>
          </ac:spMkLst>
        </pc:spChg>
        <pc:spChg chg="del">
          <ac:chgData name="Kaazima Ifrah" userId="587551428107aabe" providerId="Windows Live" clId="Web-{749F3568-2AA8-4123-98D3-06437BE94E37}" dt="2020-11-25T07:24:24.430" v="54"/>
          <ac:spMkLst>
            <pc:docMk/>
            <pc:sldMk cId="968280449" sldId="338"/>
            <ac:spMk id="3" creationId="{65864464-2821-4F61-9989-84281F52EBE3}"/>
          </ac:spMkLst>
        </pc:spChg>
        <pc:spChg chg="add del">
          <ac:chgData name="Kaazima Ifrah" userId="587551428107aabe" providerId="Windows Live" clId="Web-{749F3568-2AA8-4123-98D3-06437BE94E37}" dt="2020-11-25T07:27:56.947" v="82"/>
          <ac:spMkLst>
            <pc:docMk/>
            <pc:sldMk cId="968280449" sldId="338"/>
            <ac:spMk id="7" creationId="{504BED40-EAF7-4E55-AFF7-2CD840EBD3AA}"/>
          </ac:spMkLst>
        </pc:spChg>
        <pc:spChg chg="add del">
          <ac:chgData name="Kaazima Ifrah" userId="587551428107aabe" providerId="Windows Live" clId="Web-{749F3568-2AA8-4123-98D3-06437BE94E37}" dt="2020-11-25T07:27:56.947" v="82"/>
          <ac:spMkLst>
            <pc:docMk/>
            <pc:sldMk cId="968280449" sldId="338"/>
            <ac:spMk id="8" creationId="{F367CCF1-BB1E-41CF-8499-94A870C33EFA}"/>
          </ac:spMkLst>
        </pc:spChg>
        <pc:spChg chg="add del">
          <ac:chgData name="Kaazima Ifrah" userId="587551428107aabe" providerId="Windows Live" clId="Web-{749F3568-2AA8-4123-98D3-06437BE94E37}" dt="2020-11-25T07:25:15.102" v="57"/>
          <ac:spMkLst>
            <pc:docMk/>
            <pc:sldMk cId="968280449" sldId="338"/>
            <ac:spMk id="9" creationId="{BFABBCE0-E08C-4BBE-9FD2-E2B253D4D5F2}"/>
          </ac:spMkLst>
        </pc:spChg>
        <pc:spChg chg="add del">
          <ac:chgData name="Kaazima Ifrah" userId="587551428107aabe" providerId="Windows Live" clId="Web-{749F3568-2AA8-4123-98D3-06437BE94E37}" dt="2020-11-25T07:27:52.041" v="80"/>
          <ac:spMkLst>
            <pc:docMk/>
            <pc:sldMk cId="968280449" sldId="338"/>
            <ac:spMk id="10" creationId="{1DDC3EF6-2EA5-44B3-94C7-9DDA67A127D0}"/>
          </ac:spMkLst>
        </pc:spChg>
        <pc:spChg chg="add del">
          <ac:chgData name="Kaazima Ifrah" userId="587551428107aabe" providerId="Windows Live" clId="Web-{749F3568-2AA8-4123-98D3-06437BE94E37}" dt="2020-11-25T07:25:15.102" v="57"/>
          <ac:spMkLst>
            <pc:docMk/>
            <pc:sldMk cId="968280449" sldId="338"/>
            <ac:spMk id="11" creationId="{FF426BAC-43D6-468E-B6FF-167034D5CE43}"/>
          </ac:spMkLst>
        </pc:spChg>
        <pc:spChg chg="add del">
          <ac:chgData name="Kaazima Ifrah" userId="587551428107aabe" providerId="Windows Live" clId="Web-{749F3568-2AA8-4123-98D3-06437BE94E37}" dt="2020-11-25T07:27:52.041" v="80"/>
          <ac:spMkLst>
            <pc:docMk/>
            <pc:sldMk cId="968280449" sldId="338"/>
            <ac:spMk id="12" creationId="{87925A9A-E9FA-496E-9C09-7C2845E0062B}"/>
          </ac:spMkLst>
        </pc:spChg>
        <pc:spChg chg="add del">
          <ac:chgData name="Kaazima Ifrah" userId="587551428107aabe" providerId="Windows Live" clId="Web-{749F3568-2AA8-4123-98D3-06437BE94E37}" dt="2020-11-25T07:25:15.102" v="57"/>
          <ac:spMkLst>
            <pc:docMk/>
            <pc:sldMk cId="968280449" sldId="338"/>
            <ac:spMk id="13" creationId="{FB02D80E-5995-4C54-8387-5893C2C89473}"/>
          </ac:spMkLst>
        </pc:spChg>
        <pc:spChg chg="add del">
          <ac:chgData name="Kaazima Ifrah" userId="587551428107aabe" providerId="Windows Live" clId="Web-{749F3568-2AA8-4123-98D3-06437BE94E37}" dt="2020-11-25T07:27:52.041" v="80"/>
          <ac:spMkLst>
            <pc:docMk/>
            <pc:sldMk cId="968280449" sldId="338"/>
            <ac:spMk id="14" creationId="{2073ABB4-E164-4CBF-ADFF-25552BB7913B}"/>
          </ac:spMkLst>
        </pc:spChg>
        <pc:spChg chg="add del">
          <ac:chgData name="Kaazima Ifrah" userId="587551428107aabe" providerId="Windows Live" clId="Web-{749F3568-2AA8-4123-98D3-06437BE94E37}" dt="2020-11-25T07:25:15.102" v="57"/>
          <ac:spMkLst>
            <pc:docMk/>
            <pc:sldMk cId="968280449" sldId="338"/>
            <ac:spMk id="15" creationId="{896083C8-1401-4950-AF56-E2FAFE42D656}"/>
          </ac:spMkLst>
        </pc:spChg>
        <pc:spChg chg="add del">
          <ac:chgData name="Kaazima Ifrah" userId="587551428107aabe" providerId="Windows Live" clId="Web-{749F3568-2AA8-4123-98D3-06437BE94E37}" dt="2020-11-25T07:27:52.041" v="80"/>
          <ac:spMkLst>
            <pc:docMk/>
            <pc:sldMk cId="968280449" sldId="338"/>
            <ac:spMk id="16" creationId="{587D26DA-9773-4A0E-B213-DDF20A1F1F27}"/>
          </ac:spMkLst>
        </pc:spChg>
        <pc:spChg chg="add">
          <ac:chgData name="Kaazima Ifrah" userId="587551428107aabe" providerId="Windows Live" clId="Web-{749F3568-2AA8-4123-98D3-06437BE94E37}" dt="2020-11-25T07:27:57.009" v="83"/>
          <ac:spMkLst>
            <pc:docMk/>
            <pc:sldMk cId="968280449" sldId="338"/>
            <ac:spMk id="17" creationId="{7A4CA679-3546-4E14-8FB8-F57168C37635}"/>
          </ac:spMkLst>
        </pc:spChg>
        <pc:spChg chg="add">
          <ac:chgData name="Kaazima Ifrah" userId="587551428107aabe" providerId="Windows Live" clId="Web-{749F3568-2AA8-4123-98D3-06437BE94E37}" dt="2020-11-25T07:27:57.009" v="83"/>
          <ac:spMkLst>
            <pc:docMk/>
            <pc:sldMk cId="968280449" sldId="338"/>
            <ac:spMk id="18" creationId="{44D16E90-7C64-4C04-A50A-B866A1A92B4E}"/>
          </ac:spMkLst>
        </pc:spChg>
        <pc:spChg chg="add">
          <ac:chgData name="Kaazima Ifrah" userId="587551428107aabe" providerId="Windows Live" clId="Web-{749F3568-2AA8-4123-98D3-06437BE94E37}" dt="2020-11-25T07:27:57.009" v="83"/>
          <ac:spMkLst>
            <pc:docMk/>
            <pc:sldMk cId="968280449" sldId="338"/>
            <ac:spMk id="19" creationId="{DBE4DD59-5AA2-46C6-B6A8-9B4C62D19877}"/>
          </ac:spMkLst>
        </pc:spChg>
        <pc:spChg chg="add">
          <ac:chgData name="Kaazima Ifrah" userId="587551428107aabe" providerId="Windows Live" clId="Web-{749F3568-2AA8-4123-98D3-06437BE94E37}" dt="2020-11-25T07:27:57.009" v="83"/>
          <ac:spMkLst>
            <pc:docMk/>
            <pc:sldMk cId="968280449" sldId="338"/>
            <ac:spMk id="20" creationId="{160CE81C-67DC-489E-BFFB-877C80B854DB}"/>
          </ac:spMkLst>
        </pc:spChg>
        <pc:graphicFrameChg chg="add mod modGraphic">
          <ac:chgData name="Kaazima Ifrah" userId="587551428107aabe" providerId="Windows Live" clId="Web-{749F3568-2AA8-4123-98D3-06437BE94E37}" dt="2020-11-25T07:27:57.009" v="83"/>
          <ac:graphicFrameMkLst>
            <pc:docMk/>
            <pc:sldMk cId="968280449" sldId="338"/>
            <ac:graphicFrameMk id="5" creationId="{27643377-E427-45C9-AA16-9842AB0E93B3}"/>
          </ac:graphicFrameMkLst>
        </pc:graphicFrameChg>
      </pc:sldChg>
      <pc:sldChg chg="add del replId">
        <pc:chgData name="Kaazima Ifrah" userId="587551428107aabe" providerId="Windows Live" clId="Web-{749F3568-2AA8-4123-98D3-06437BE94E37}" dt="2020-11-25T07:34:47.263" v="98"/>
        <pc:sldMkLst>
          <pc:docMk/>
          <pc:sldMk cId="3296033548" sldId="339"/>
        </pc:sldMkLst>
      </pc:sldChg>
      <pc:sldChg chg="delSp modSp add del mod replId setClrOvrMap">
        <pc:chgData name="Kaazima Ifrah" userId="587551428107aabe" providerId="Windows Live" clId="Web-{749F3568-2AA8-4123-98D3-06437BE94E37}" dt="2020-11-25T07:34:37.810" v="97"/>
        <pc:sldMkLst>
          <pc:docMk/>
          <pc:sldMk cId="629927225" sldId="340"/>
        </pc:sldMkLst>
        <pc:spChg chg="mod">
          <ac:chgData name="Kaazima Ifrah" userId="587551428107aabe" providerId="Windows Live" clId="Web-{749F3568-2AA8-4123-98D3-06437BE94E37}" dt="2020-11-25T07:29:51.651" v="87"/>
          <ac:spMkLst>
            <pc:docMk/>
            <pc:sldMk cId="629927225" sldId="340"/>
            <ac:spMk id="2" creationId="{570D6F5B-4915-4907-83CF-D6B55A2D627F}"/>
          </ac:spMkLst>
        </pc:spChg>
        <pc:spChg chg="del">
          <ac:chgData name="Kaazima Ifrah" userId="587551428107aabe" providerId="Windows Live" clId="Web-{749F3568-2AA8-4123-98D3-06437BE94E37}" dt="2020-11-25T07:28:43.682" v="86"/>
          <ac:spMkLst>
            <pc:docMk/>
            <pc:sldMk cId="629927225" sldId="340"/>
            <ac:spMk id="9" creationId="{BFABBCE0-E08C-4BBE-9FD2-E2B253D4D5F2}"/>
          </ac:spMkLst>
        </pc:spChg>
        <pc:spChg chg="del">
          <ac:chgData name="Kaazima Ifrah" userId="587551428107aabe" providerId="Windows Live" clId="Web-{749F3568-2AA8-4123-98D3-06437BE94E37}" dt="2020-11-25T07:28:43.682" v="86"/>
          <ac:spMkLst>
            <pc:docMk/>
            <pc:sldMk cId="629927225" sldId="340"/>
            <ac:spMk id="11" creationId="{FF426BAC-43D6-468E-B6FF-167034D5CE43}"/>
          </ac:spMkLst>
        </pc:spChg>
        <pc:spChg chg="del">
          <ac:chgData name="Kaazima Ifrah" userId="587551428107aabe" providerId="Windows Live" clId="Web-{749F3568-2AA8-4123-98D3-06437BE94E37}" dt="2020-11-25T07:28:43.682" v="86"/>
          <ac:spMkLst>
            <pc:docMk/>
            <pc:sldMk cId="629927225" sldId="340"/>
            <ac:spMk id="13" creationId="{FB02D80E-5995-4C54-8387-5893C2C89473}"/>
          </ac:spMkLst>
        </pc:spChg>
        <pc:spChg chg="del">
          <ac:chgData name="Kaazima Ifrah" userId="587551428107aabe" providerId="Windows Live" clId="Web-{749F3568-2AA8-4123-98D3-06437BE94E37}" dt="2020-11-25T07:28:43.682" v="86"/>
          <ac:spMkLst>
            <pc:docMk/>
            <pc:sldMk cId="629927225" sldId="340"/>
            <ac:spMk id="15" creationId="{896083C8-1401-4950-AF56-E2FAFE42D656}"/>
          </ac:spMkLst>
        </pc:spChg>
        <pc:graphicFrameChg chg="mod modGraphic">
          <ac:chgData name="Kaazima Ifrah" userId="587551428107aabe" providerId="Windows Live" clId="Web-{749F3568-2AA8-4123-98D3-06437BE94E37}" dt="2020-11-25T07:29:51.651" v="87"/>
          <ac:graphicFrameMkLst>
            <pc:docMk/>
            <pc:sldMk cId="629927225" sldId="340"/>
            <ac:graphicFrameMk id="5" creationId="{27643377-E427-45C9-AA16-9842AB0E93B3}"/>
          </ac:graphicFrameMkLst>
        </pc:graphicFrameChg>
      </pc:sldChg>
      <pc:sldChg chg="addSp delSp modSp add del mod replId setClrOvrMap">
        <pc:chgData name="Kaazima Ifrah" userId="587551428107aabe" providerId="Windows Live" clId="Web-{749F3568-2AA8-4123-98D3-06437BE94E37}" dt="2020-11-25T07:41:52.829" v="119"/>
        <pc:sldMkLst>
          <pc:docMk/>
          <pc:sldMk cId="2474346100" sldId="341"/>
        </pc:sldMkLst>
        <pc:spChg chg="mod">
          <ac:chgData name="Kaazima Ifrah" userId="587551428107aabe" providerId="Windows Live" clId="Web-{749F3568-2AA8-4123-98D3-06437BE94E37}" dt="2020-11-25T07:31:24.402" v="94"/>
          <ac:spMkLst>
            <pc:docMk/>
            <pc:sldMk cId="2474346100" sldId="341"/>
            <ac:spMk id="2" creationId="{570D6F5B-4915-4907-83CF-D6B55A2D627F}"/>
          </ac:spMkLst>
        </pc:spChg>
        <pc:spChg chg="del">
          <ac:chgData name="Kaazima Ifrah" userId="587551428107aabe" providerId="Windows Live" clId="Web-{749F3568-2AA8-4123-98D3-06437BE94E37}" dt="2020-11-25T07:28:26.197" v="85"/>
          <ac:spMkLst>
            <pc:docMk/>
            <pc:sldMk cId="2474346100" sldId="341"/>
            <ac:spMk id="9" creationId="{BFABBCE0-E08C-4BBE-9FD2-E2B253D4D5F2}"/>
          </ac:spMkLst>
        </pc:spChg>
        <pc:spChg chg="del">
          <ac:chgData name="Kaazima Ifrah" userId="587551428107aabe" providerId="Windows Live" clId="Web-{749F3568-2AA8-4123-98D3-06437BE94E37}" dt="2020-11-25T07:28:26.197" v="85"/>
          <ac:spMkLst>
            <pc:docMk/>
            <pc:sldMk cId="2474346100" sldId="341"/>
            <ac:spMk id="11" creationId="{FF426BAC-43D6-468E-B6FF-167034D5CE43}"/>
          </ac:spMkLst>
        </pc:spChg>
        <pc:spChg chg="del">
          <ac:chgData name="Kaazima Ifrah" userId="587551428107aabe" providerId="Windows Live" clId="Web-{749F3568-2AA8-4123-98D3-06437BE94E37}" dt="2020-11-25T07:28:26.197" v="85"/>
          <ac:spMkLst>
            <pc:docMk/>
            <pc:sldMk cId="2474346100" sldId="341"/>
            <ac:spMk id="13" creationId="{FB02D80E-5995-4C54-8387-5893C2C89473}"/>
          </ac:spMkLst>
        </pc:spChg>
        <pc:spChg chg="del">
          <ac:chgData name="Kaazima Ifrah" userId="587551428107aabe" providerId="Windows Live" clId="Web-{749F3568-2AA8-4123-98D3-06437BE94E37}" dt="2020-11-25T07:28:26.197" v="85"/>
          <ac:spMkLst>
            <pc:docMk/>
            <pc:sldMk cId="2474346100" sldId="341"/>
            <ac:spMk id="15" creationId="{896083C8-1401-4950-AF56-E2FAFE42D656}"/>
          </ac:spMkLst>
        </pc:spChg>
        <pc:spChg chg="add del">
          <ac:chgData name="Kaazima Ifrah" userId="587551428107aabe" providerId="Windows Live" clId="Web-{749F3568-2AA8-4123-98D3-06437BE94E37}" dt="2020-11-25T07:31:24.402" v="94"/>
          <ac:spMkLst>
            <pc:docMk/>
            <pc:sldMk cId="2474346100" sldId="341"/>
            <ac:spMk id="20" creationId="{F92989FB-1024-49B7-BDF1-B3CE27D48623}"/>
          </ac:spMkLst>
        </pc:spChg>
        <pc:spChg chg="add del">
          <ac:chgData name="Kaazima Ifrah" userId="587551428107aabe" providerId="Windows Live" clId="Web-{749F3568-2AA8-4123-98D3-06437BE94E37}" dt="2020-11-25T07:31:24.402" v="94"/>
          <ac:spMkLst>
            <pc:docMk/>
            <pc:sldMk cId="2474346100" sldId="341"/>
            <ac:spMk id="22" creationId="{2987D6F4-EC95-4EF1-A8AD-4B70386CEEC7}"/>
          </ac:spMkLst>
        </pc:spChg>
        <pc:spChg chg="add del">
          <ac:chgData name="Kaazima Ifrah" userId="587551428107aabe" providerId="Windows Live" clId="Web-{749F3568-2AA8-4123-98D3-06437BE94E37}" dt="2020-11-25T07:31:24.402" v="94"/>
          <ac:spMkLst>
            <pc:docMk/>
            <pc:sldMk cId="2474346100" sldId="341"/>
            <ac:spMk id="24" creationId="{F5F792DF-9D0A-4DB6-9A9E-7312F5A7E87D}"/>
          </ac:spMkLst>
        </pc:spChg>
        <pc:graphicFrameChg chg="mod modGraphic">
          <ac:chgData name="Kaazima Ifrah" userId="587551428107aabe" providerId="Windows Live" clId="Web-{749F3568-2AA8-4123-98D3-06437BE94E37}" dt="2020-11-25T07:41:14.157" v="118"/>
          <ac:graphicFrameMkLst>
            <pc:docMk/>
            <pc:sldMk cId="2474346100" sldId="341"/>
            <ac:graphicFrameMk id="5" creationId="{27643377-E427-45C9-AA16-9842AB0E93B3}"/>
          </ac:graphicFrameMkLst>
        </pc:graphicFrameChg>
      </pc:sldChg>
      <pc:sldChg chg="modSp add del mod replId setBg">
        <pc:chgData name="Kaazima Ifrah" userId="587551428107aabe" providerId="Windows Live" clId="Web-{749F3568-2AA8-4123-98D3-06437BE94E37}" dt="2020-11-25T07:40:35.516" v="117"/>
        <pc:sldMkLst>
          <pc:docMk/>
          <pc:sldMk cId="1246235589" sldId="342"/>
        </pc:sldMkLst>
        <pc:spChg chg="mod">
          <ac:chgData name="Kaazima Ifrah" userId="587551428107aabe" providerId="Windows Live" clId="Web-{749F3568-2AA8-4123-98D3-06437BE94E37}" dt="2020-11-25T07:38:07.639" v="110"/>
          <ac:spMkLst>
            <pc:docMk/>
            <pc:sldMk cId="1246235589" sldId="342"/>
            <ac:spMk id="2" creationId="{570D6F5B-4915-4907-83CF-D6B55A2D627F}"/>
          </ac:spMkLst>
        </pc:spChg>
        <pc:graphicFrameChg chg="mod modGraphic">
          <ac:chgData name="Kaazima Ifrah" userId="587551428107aabe" providerId="Windows Live" clId="Web-{749F3568-2AA8-4123-98D3-06437BE94E37}" dt="2020-11-25T07:40:09.953" v="116" actId="20577"/>
          <ac:graphicFrameMkLst>
            <pc:docMk/>
            <pc:sldMk cId="1246235589" sldId="342"/>
            <ac:graphicFrameMk id="5" creationId="{27643377-E427-45C9-AA16-9842AB0E93B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5C9E4-0510-4E62-A0D2-EBB2ECB500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655703-5038-48CE-940A-8D1BEB117F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Problem Statement</a:t>
          </a:r>
          <a:endParaRPr lang="en-US"/>
        </a:p>
      </dgm:t>
    </dgm:pt>
    <dgm:pt modelId="{50E24043-4096-4220-9514-A64D7DD9F878}" type="parTrans" cxnId="{9E8C97E2-5C7C-436F-8C6D-643C004A8388}">
      <dgm:prSet/>
      <dgm:spPr/>
      <dgm:t>
        <a:bodyPr/>
        <a:lstStyle/>
        <a:p>
          <a:endParaRPr lang="en-US"/>
        </a:p>
      </dgm:t>
    </dgm:pt>
    <dgm:pt modelId="{C388CE55-97EC-4944-8C6F-6A2DC266C817}" type="sibTrans" cxnId="{9E8C97E2-5C7C-436F-8C6D-643C004A83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079CF-9012-4752-A01D-7C711507E4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Motivation</a:t>
          </a:r>
          <a:endParaRPr lang="en-US"/>
        </a:p>
      </dgm:t>
    </dgm:pt>
    <dgm:pt modelId="{68F36AE3-D0ED-41FF-8CFC-6C2DF0F9FC9A}" type="parTrans" cxnId="{46C13F94-146B-4CC6-8149-BE629FA100A1}">
      <dgm:prSet/>
      <dgm:spPr/>
      <dgm:t>
        <a:bodyPr/>
        <a:lstStyle/>
        <a:p>
          <a:endParaRPr lang="en-US"/>
        </a:p>
      </dgm:t>
    </dgm:pt>
    <dgm:pt modelId="{2BCE0C84-6BF1-45A6-A665-62A87293A6C6}" type="sibTrans" cxnId="{46C13F94-146B-4CC6-8149-BE629FA100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B51B04-2D73-4041-A122-BC82A711C2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Technology Stack</a:t>
          </a:r>
          <a:endParaRPr lang="en-US"/>
        </a:p>
      </dgm:t>
    </dgm:pt>
    <dgm:pt modelId="{B325D21E-7F34-475C-88D7-77843D6B1284}" type="parTrans" cxnId="{752E2B78-FCF6-4E45-A9D6-271124C5B43F}">
      <dgm:prSet/>
      <dgm:spPr/>
      <dgm:t>
        <a:bodyPr/>
        <a:lstStyle/>
        <a:p>
          <a:endParaRPr lang="en-US"/>
        </a:p>
      </dgm:t>
    </dgm:pt>
    <dgm:pt modelId="{CFA88A72-A393-4E41-8B0C-D47A530865AD}" type="sibTrans" cxnId="{752E2B78-FCF6-4E45-A9D6-271124C5B4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1795E9-2841-4BB4-B395-84D103C222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System Features</a:t>
          </a:r>
          <a:endParaRPr lang="en-US"/>
        </a:p>
      </dgm:t>
    </dgm:pt>
    <dgm:pt modelId="{5325C335-224A-4F65-8FDE-DEA61D52A9F8}" type="parTrans" cxnId="{C0380BC4-C449-4E87-B719-414ADB2E411D}">
      <dgm:prSet/>
      <dgm:spPr/>
      <dgm:t>
        <a:bodyPr/>
        <a:lstStyle/>
        <a:p>
          <a:endParaRPr lang="en-US"/>
        </a:p>
      </dgm:t>
    </dgm:pt>
    <dgm:pt modelId="{6D94A84C-F5E5-4FD5-9F8C-C1EEF729CA33}" type="sibTrans" cxnId="{C0380BC4-C449-4E87-B719-414ADB2E4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BEA806-BD52-4758-9FEC-6EEAA9BC1E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Live Demo</a:t>
          </a:r>
          <a:endParaRPr lang="en-US"/>
        </a:p>
      </dgm:t>
    </dgm:pt>
    <dgm:pt modelId="{E65F4E5D-2AD0-4689-9862-C553DAA13E32}" type="parTrans" cxnId="{EC656DC3-2B17-45B5-B771-34E431C93AA2}">
      <dgm:prSet/>
      <dgm:spPr/>
      <dgm:t>
        <a:bodyPr/>
        <a:lstStyle/>
        <a:p>
          <a:endParaRPr lang="en-US"/>
        </a:p>
      </dgm:t>
    </dgm:pt>
    <dgm:pt modelId="{94B7EEF6-DD6B-4ADF-A84B-8F2E9D0EFE6C}" type="sibTrans" cxnId="{EC656DC3-2B17-45B5-B771-34E431C93A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0400E1-01A1-416B-B732-796E60BC2C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References</a:t>
          </a:r>
          <a:endParaRPr lang="en-US"/>
        </a:p>
      </dgm:t>
    </dgm:pt>
    <dgm:pt modelId="{92F63C31-EBFB-48AF-91D9-6026692D8D80}" type="parTrans" cxnId="{F1F0AA9F-4EBA-4E41-9B18-BF3B131175DC}">
      <dgm:prSet/>
      <dgm:spPr/>
      <dgm:t>
        <a:bodyPr/>
        <a:lstStyle/>
        <a:p>
          <a:endParaRPr lang="en-US"/>
        </a:p>
      </dgm:t>
    </dgm:pt>
    <dgm:pt modelId="{FCF17BED-D5CA-4181-B165-C00960C31FC8}" type="sibTrans" cxnId="{F1F0AA9F-4EBA-4E41-9B18-BF3B131175DC}">
      <dgm:prSet/>
      <dgm:spPr/>
      <dgm:t>
        <a:bodyPr/>
        <a:lstStyle/>
        <a:p>
          <a:endParaRPr lang="en-US"/>
        </a:p>
      </dgm:t>
    </dgm:pt>
    <dgm:pt modelId="{C71D6608-BCA4-4388-837E-65E7AA5722A9}" type="pres">
      <dgm:prSet presAssocID="{ECF5C9E4-0510-4E62-A0D2-EBB2ECB50091}" presName="root" presStyleCnt="0">
        <dgm:presLayoutVars>
          <dgm:dir/>
          <dgm:resizeHandles val="exact"/>
        </dgm:presLayoutVars>
      </dgm:prSet>
      <dgm:spPr/>
    </dgm:pt>
    <dgm:pt modelId="{229D59D8-5A27-44E0-B3EA-7E6F268B21CA}" type="pres">
      <dgm:prSet presAssocID="{ECF5C9E4-0510-4E62-A0D2-EBB2ECB50091}" presName="container" presStyleCnt="0">
        <dgm:presLayoutVars>
          <dgm:dir/>
          <dgm:resizeHandles val="exact"/>
        </dgm:presLayoutVars>
      </dgm:prSet>
      <dgm:spPr/>
    </dgm:pt>
    <dgm:pt modelId="{0071DCA7-3C40-4668-8E59-5810C2866440}" type="pres">
      <dgm:prSet presAssocID="{6D655703-5038-48CE-940A-8D1BEB117FE1}" presName="compNode" presStyleCnt="0"/>
      <dgm:spPr/>
    </dgm:pt>
    <dgm:pt modelId="{546B738C-D196-4FE6-B009-BC17E7358919}" type="pres">
      <dgm:prSet presAssocID="{6D655703-5038-48CE-940A-8D1BEB117FE1}" presName="iconBgRect" presStyleLbl="bgShp" presStyleIdx="0" presStyleCnt="6"/>
      <dgm:spPr/>
    </dgm:pt>
    <dgm:pt modelId="{4FA2B580-6E52-4794-8829-DE088EC9950F}" type="pres">
      <dgm:prSet presAssocID="{6D655703-5038-48CE-940A-8D1BEB117F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2B659F-422F-4AF2-9E6A-E457C5EF4AC5}" type="pres">
      <dgm:prSet presAssocID="{6D655703-5038-48CE-940A-8D1BEB117FE1}" presName="spaceRect" presStyleCnt="0"/>
      <dgm:spPr/>
    </dgm:pt>
    <dgm:pt modelId="{C7C7D253-3D6D-4F06-B0DE-69EAD255780D}" type="pres">
      <dgm:prSet presAssocID="{6D655703-5038-48CE-940A-8D1BEB117FE1}" presName="textRect" presStyleLbl="revTx" presStyleIdx="0" presStyleCnt="6">
        <dgm:presLayoutVars>
          <dgm:chMax val="1"/>
          <dgm:chPref val="1"/>
        </dgm:presLayoutVars>
      </dgm:prSet>
      <dgm:spPr/>
    </dgm:pt>
    <dgm:pt modelId="{6C2BA770-51BA-476D-8D53-2ED79EB55193}" type="pres">
      <dgm:prSet presAssocID="{C388CE55-97EC-4944-8C6F-6A2DC266C817}" presName="sibTrans" presStyleLbl="sibTrans2D1" presStyleIdx="0" presStyleCnt="0"/>
      <dgm:spPr/>
    </dgm:pt>
    <dgm:pt modelId="{FDC071B3-CFD6-4313-8F79-2C5856735CF7}" type="pres">
      <dgm:prSet presAssocID="{272079CF-9012-4752-A01D-7C711507E4E1}" presName="compNode" presStyleCnt="0"/>
      <dgm:spPr/>
    </dgm:pt>
    <dgm:pt modelId="{60E594D1-CB92-4C06-9F85-23086337041C}" type="pres">
      <dgm:prSet presAssocID="{272079CF-9012-4752-A01D-7C711507E4E1}" presName="iconBgRect" presStyleLbl="bgShp" presStyleIdx="1" presStyleCnt="6"/>
      <dgm:spPr/>
    </dgm:pt>
    <dgm:pt modelId="{48324DF8-A259-4249-9441-831BC6893EBD}" type="pres">
      <dgm:prSet presAssocID="{272079CF-9012-4752-A01D-7C711507E4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F0B0C7C-D552-4883-B40F-C6888CD2E4BE}" type="pres">
      <dgm:prSet presAssocID="{272079CF-9012-4752-A01D-7C711507E4E1}" presName="spaceRect" presStyleCnt="0"/>
      <dgm:spPr/>
    </dgm:pt>
    <dgm:pt modelId="{1545626E-0079-4407-8B9A-8CF541EF6D88}" type="pres">
      <dgm:prSet presAssocID="{272079CF-9012-4752-A01D-7C711507E4E1}" presName="textRect" presStyleLbl="revTx" presStyleIdx="1" presStyleCnt="6">
        <dgm:presLayoutVars>
          <dgm:chMax val="1"/>
          <dgm:chPref val="1"/>
        </dgm:presLayoutVars>
      </dgm:prSet>
      <dgm:spPr/>
    </dgm:pt>
    <dgm:pt modelId="{B2D9DC3D-EF01-4B4E-98C0-28C5C85BB875}" type="pres">
      <dgm:prSet presAssocID="{2BCE0C84-6BF1-45A6-A665-62A87293A6C6}" presName="sibTrans" presStyleLbl="sibTrans2D1" presStyleIdx="0" presStyleCnt="0"/>
      <dgm:spPr/>
    </dgm:pt>
    <dgm:pt modelId="{0C908A48-9FF7-4296-BA7D-10094D6490EB}" type="pres">
      <dgm:prSet presAssocID="{F4B51B04-2D73-4041-A122-BC82A711C2C8}" presName="compNode" presStyleCnt="0"/>
      <dgm:spPr/>
    </dgm:pt>
    <dgm:pt modelId="{F425F095-05AC-43C6-A232-B5231C321C9D}" type="pres">
      <dgm:prSet presAssocID="{F4B51B04-2D73-4041-A122-BC82A711C2C8}" presName="iconBgRect" presStyleLbl="bgShp" presStyleIdx="2" presStyleCnt="6"/>
      <dgm:spPr/>
    </dgm:pt>
    <dgm:pt modelId="{59F22C3B-FB5F-49A0-8DF9-102AF87D942A}" type="pres">
      <dgm:prSet presAssocID="{F4B51B04-2D73-4041-A122-BC82A711C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F82628-0C26-427B-9595-AC5D28EF9CF3}" type="pres">
      <dgm:prSet presAssocID="{F4B51B04-2D73-4041-A122-BC82A711C2C8}" presName="spaceRect" presStyleCnt="0"/>
      <dgm:spPr/>
    </dgm:pt>
    <dgm:pt modelId="{48005198-CF58-4ABE-88E0-CE2D2292BDEA}" type="pres">
      <dgm:prSet presAssocID="{F4B51B04-2D73-4041-A122-BC82A711C2C8}" presName="textRect" presStyleLbl="revTx" presStyleIdx="2" presStyleCnt="6">
        <dgm:presLayoutVars>
          <dgm:chMax val="1"/>
          <dgm:chPref val="1"/>
        </dgm:presLayoutVars>
      </dgm:prSet>
      <dgm:spPr/>
    </dgm:pt>
    <dgm:pt modelId="{F88A6D82-7885-44FC-9E94-D81998336A33}" type="pres">
      <dgm:prSet presAssocID="{CFA88A72-A393-4E41-8B0C-D47A530865AD}" presName="sibTrans" presStyleLbl="sibTrans2D1" presStyleIdx="0" presStyleCnt="0"/>
      <dgm:spPr/>
    </dgm:pt>
    <dgm:pt modelId="{43F238CB-6DE0-474D-BE79-783A74E31F25}" type="pres">
      <dgm:prSet presAssocID="{591795E9-2841-4BB4-B395-84D103C22298}" presName="compNode" presStyleCnt="0"/>
      <dgm:spPr/>
    </dgm:pt>
    <dgm:pt modelId="{B0E74E88-CB0A-417E-BE8F-FD6F079CE939}" type="pres">
      <dgm:prSet presAssocID="{591795E9-2841-4BB4-B395-84D103C22298}" presName="iconBgRect" presStyleLbl="bgShp" presStyleIdx="3" presStyleCnt="6"/>
      <dgm:spPr/>
    </dgm:pt>
    <dgm:pt modelId="{DE5E10A4-395C-467F-9326-5DCF602B9F82}" type="pres">
      <dgm:prSet presAssocID="{591795E9-2841-4BB4-B395-84D103C222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02CFC1-22D4-4531-BD54-C170C3A43305}" type="pres">
      <dgm:prSet presAssocID="{591795E9-2841-4BB4-B395-84D103C22298}" presName="spaceRect" presStyleCnt="0"/>
      <dgm:spPr/>
    </dgm:pt>
    <dgm:pt modelId="{FC235F34-9008-4838-842E-35D2A0926757}" type="pres">
      <dgm:prSet presAssocID="{591795E9-2841-4BB4-B395-84D103C22298}" presName="textRect" presStyleLbl="revTx" presStyleIdx="3" presStyleCnt="6">
        <dgm:presLayoutVars>
          <dgm:chMax val="1"/>
          <dgm:chPref val="1"/>
        </dgm:presLayoutVars>
      </dgm:prSet>
      <dgm:spPr/>
    </dgm:pt>
    <dgm:pt modelId="{D93215BE-1175-4EE2-9D43-EE9E106E6128}" type="pres">
      <dgm:prSet presAssocID="{6D94A84C-F5E5-4FD5-9F8C-C1EEF729CA33}" presName="sibTrans" presStyleLbl="sibTrans2D1" presStyleIdx="0" presStyleCnt="0"/>
      <dgm:spPr/>
    </dgm:pt>
    <dgm:pt modelId="{3A5A3E82-2DCD-4B73-AB20-EADC076F1FA7}" type="pres">
      <dgm:prSet presAssocID="{3FBEA806-BD52-4758-9FEC-6EEAA9BC1E53}" presName="compNode" presStyleCnt="0"/>
      <dgm:spPr/>
    </dgm:pt>
    <dgm:pt modelId="{BF8B7B0A-D21A-4B79-8EC9-34ADDEF662B2}" type="pres">
      <dgm:prSet presAssocID="{3FBEA806-BD52-4758-9FEC-6EEAA9BC1E53}" presName="iconBgRect" presStyleLbl="bgShp" presStyleIdx="4" presStyleCnt="6"/>
      <dgm:spPr/>
    </dgm:pt>
    <dgm:pt modelId="{7218449E-5592-45B5-85A9-FA8A60BC546C}" type="pres">
      <dgm:prSet presAssocID="{3FBEA806-BD52-4758-9FEC-6EEAA9BC1E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83C6059-54BB-42C0-A534-09727D5D8A7F}" type="pres">
      <dgm:prSet presAssocID="{3FBEA806-BD52-4758-9FEC-6EEAA9BC1E53}" presName="spaceRect" presStyleCnt="0"/>
      <dgm:spPr/>
    </dgm:pt>
    <dgm:pt modelId="{B7039A1B-668F-431E-8F46-BBB982D4474F}" type="pres">
      <dgm:prSet presAssocID="{3FBEA806-BD52-4758-9FEC-6EEAA9BC1E53}" presName="textRect" presStyleLbl="revTx" presStyleIdx="4" presStyleCnt="6">
        <dgm:presLayoutVars>
          <dgm:chMax val="1"/>
          <dgm:chPref val="1"/>
        </dgm:presLayoutVars>
      </dgm:prSet>
      <dgm:spPr/>
    </dgm:pt>
    <dgm:pt modelId="{B4EF365C-AB54-4B33-911D-85AFC8089FFF}" type="pres">
      <dgm:prSet presAssocID="{94B7EEF6-DD6B-4ADF-A84B-8F2E9D0EFE6C}" presName="sibTrans" presStyleLbl="sibTrans2D1" presStyleIdx="0" presStyleCnt="0"/>
      <dgm:spPr/>
    </dgm:pt>
    <dgm:pt modelId="{FC8B5A6D-333F-4677-B3E9-FB4462B41F63}" type="pres">
      <dgm:prSet presAssocID="{7E0400E1-01A1-416B-B732-796E60BC2C85}" presName="compNode" presStyleCnt="0"/>
      <dgm:spPr/>
    </dgm:pt>
    <dgm:pt modelId="{AF36DC0C-E6AE-459D-B45F-4CF92119AEB3}" type="pres">
      <dgm:prSet presAssocID="{7E0400E1-01A1-416B-B732-796E60BC2C85}" presName="iconBgRect" presStyleLbl="bgShp" presStyleIdx="5" presStyleCnt="6"/>
      <dgm:spPr/>
    </dgm:pt>
    <dgm:pt modelId="{D12DF9E3-32BE-4F18-AAA4-4C9669845E99}" type="pres">
      <dgm:prSet presAssocID="{7E0400E1-01A1-416B-B732-796E60BC2C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0478F5-8CC9-409C-A7BC-5E9010312FAF}" type="pres">
      <dgm:prSet presAssocID="{7E0400E1-01A1-416B-B732-796E60BC2C85}" presName="spaceRect" presStyleCnt="0"/>
      <dgm:spPr/>
    </dgm:pt>
    <dgm:pt modelId="{A972F701-44E2-4C6E-9C5B-79605A18F2BF}" type="pres">
      <dgm:prSet presAssocID="{7E0400E1-01A1-416B-B732-796E60BC2C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D325F0C-54AB-4D43-96EA-7A4BD6D715B0}" type="presOf" srcId="{94B7EEF6-DD6B-4ADF-A84B-8F2E9D0EFE6C}" destId="{B4EF365C-AB54-4B33-911D-85AFC8089FFF}" srcOrd="0" destOrd="0" presId="urn:microsoft.com/office/officeart/2018/2/layout/IconCircleList"/>
    <dgm:cxn modelId="{82B6E315-2B6C-401A-9DF0-32C0A75D4596}" type="presOf" srcId="{7E0400E1-01A1-416B-B732-796E60BC2C85}" destId="{A972F701-44E2-4C6E-9C5B-79605A18F2BF}" srcOrd="0" destOrd="0" presId="urn:microsoft.com/office/officeart/2018/2/layout/IconCircleList"/>
    <dgm:cxn modelId="{D92CA23B-89F6-46D8-A6B5-EBF87DCE7025}" type="presOf" srcId="{272079CF-9012-4752-A01D-7C711507E4E1}" destId="{1545626E-0079-4407-8B9A-8CF541EF6D88}" srcOrd="0" destOrd="0" presId="urn:microsoft.com/office/officeart/2018/2/layout/IconCircleList"/>
    <dgm:cxn modelId="{9AA16A61-E395-41DC-85A4-4B3EA8C184AA}" type="presOf" srcId="{3FBEA806-BD52-4758-9FEC-6EEAA9BC1E53}" destId="{B7039A1B-668F-431E-8F46-BBB982D4474F}" srcOrd="0" destOrd="0" presId="urn:microsoft.com/office/officeart/2018/2/layout/IconCircleList"/>
    <dgm:cxn modelId="{4AF38E47-5945-40F2-8F60-17043C19C3F2}" type="presOf" srcId="{2BCE0C84-6BF1-45A6-A665-62A87293A6C6}" destId="{B2D9DC3D-EF01-4B4E-98C0-28C5C85BB875}" srcOrd="0" destOrd="0" presId="urn:microsoft.com/office/officeart/2018/2/layout/IconCircleList"/>
    <dgm:cxn modelId="{C44F9756-8C14-4CEC-B46A-699824E5A5E8}" type="presOf" srcId="{591795E9-2841-4BB4-B395-84D103C22298}" destId="{FC235F34-9008-4838-842E-35D2A0926757}" srcOrd="0" destOrd="0" presId="urn:microsoft.com/office/officeart/2018/2/layout/IconCircleList"/>
    <dgm:cxn modelId="{752E2B78-FCF6-4E45-A9D6-271124C5B43F}" srcId="{ECF5C9E4-0510-4E62-A0D2-EBB2ECB50091}" destId="{F4B51B04-2D73-4041-A122-BC82A711C2C8}" srcOrd="2" destOrd="0" parTransId="{B325D21E-7F34-475C-88D7-77843D6B1284}" sibTransId="{CFA88A72-A393-4E41-8B0C-D47A530865AD}"/>
    <dgm:cxn modelId="{0BD6678C-3330-4A86-B0CD-35958F18BDA2}" type="presOf" srcId="{6D655703-5038-48CE-940A-8D1BEB117FE1}" destId="{C7C7D253-3D6D-4F06-B0DE-69EAD255780D}" srcOrd="0" destOrd="0" presId="urn:microsoft.com/office/officeart/2018/2/layout/IconCircleList"/>
    <dgm:cxn modelId="{9FEF5D8D-2511-4BDF-B3E8-DF81214983DB}" type="presOf" srcId="{F4B51B04-2D73-4041-A122-BC82A711C2C8}" destId="{48005198-CF58-4ABE-88E0-CE2D2292BDEA}" srcOrd="0" destOrd="0" presId="urn:microsoft.com/office/officeart/2018/2/layout/IconCircleList"/>
    <dgm:cxn modelId="{46C13F94-146B-4CC6-8149-BE629FA100A1}" srcId="{ECF5C9E4-0510-4E62-A0D2-EBB2ECB50091}" destId="{272079CF-9012-4752-A01D-7C711507E4E1}" srcOrd="1" destOrd="0" parTransId="{68F36AE3-D0ED-41FF-8CFC-6C2DF0F9FC9A}" sibTransId="{2BCE0C84-6BF1-45A6-A665-62A87293A6C6}"/>
    <dgm:cxn modelId="{F1F0AA9F-4EBA-4E41-9B18-BF3B131175DC}" srcId="{ECF5C9E4-0510-4E62-A0D2-EBB2ECB50091}" destId="{7E0400E1-01A1-416B-B732-796E60BC2C85}" srcOrd="5" destOrd="0" parTransId="{92F63C31-EBFB-48AF-91D9-6026692D8D80}" sibTransId="{FCF17BED-D5CA-4181-B165-C00960C31FC8}"/>
    <dgm:cxn modelId="{8A03F7A5-C0D5-4706-B9BD-2DD6DC71EB2A}" type="presOf" srcId="{CFA88A72-A393-4E41-8B0C-D47A530865AD}" destId="{F88A6D82-7885-44FC-9E94-D81998336A33}" srcOrd="0" destOrd="0" presId="urn:microsoft.com/office/officeart/2018/2/layout/IconCircleList"/>
    <dgm:cxn modelId="{FB80F5B6-11EE-4A15-A2FB-5E564910C446}" type="presOf" srcId="{6D94A84C-F5E5-4FD5-9F8C-C1EEF729CA33}" destId="{D93215BE-1175-4EE2-9D43-EE9E106E6128}" srcOrd="0" destOrd="0" presId="urn:microsoft.com/office/officeart/2018/2/layout/IconCircleList"/>
    <dgm:cxn modelId="{EC656DC3-2B17-45B5-B771-34E431C93AA2}" srcId="{ECF5C9E4-0510-4E62-A0D2-EBB2ECB50091}" destId="{3FBEA806-BD52-4758-9FEC-6EEAA9BC1E53}" srcOrd="4" destOrd="0" parTransId="{E65F4E5D-2AD0-4689-9862-C553DAA13E32}" sibTransId="{94B7EEF6-DD6B-4ADF-A84B-8F2E9D0EFE6C}"/>
    <dgm:cxn modelId="{C0380BC4-C449-4E87-B719-414ADB2E411D}" srcId="{ECF5C9E4-0510-4E62-A0D2-EBB2ECB50091}" destId="{591795E9-2841-4BB4-B395-84D103C22298}" srcOrd="3" destOrd="0" parTransId="{5325C335-224A-4F65-8FDE-DEA61D52A9F8}" sibTransId="{6D94A84C-F5E5-4FD5-9F8C-C1EEF729CA33}"/>
    <dgm:cxn modelId="{F91B40D7-9606-4461-A5E2-A2197D1D476E}" type="presOf" srcId="{C388CE55-97EC-4944-8C6F-6A2DC266C817}" destId="{6C2BA770-51BA-476D-8D53-2ED79EB55193}" srcOrd="0" destOrd="0" presId="urn:microsoft.com/office/officeart/2018/2/layout/IconCircleList"/>
    <dgm:cxn modelId="{FC03BCD8-E6FA-4632-8AB7-3B774217DE1A}" type="presOf" srcId="{ECF5C9E4-0510-4E62-A0D2-EBB2ECB50091}" destId="{C71D6608-BCA4-4388-837E-65E7AA5722A9}" srcOrd="0" destOrd="0" presId="urn:microsoft.com/office/officeart/2018/2/layout/IconCircleList"/>
    <dgm:cxn modelId="{9E8C97E2-5C7C-436F-8C6D-643C004A8388}" srcId="{ECF5C9E4-0510-4E62-A0D2-EBB2ECB50091}" destId="{6D655703-5038-48CE-940A-8D1BEB117FE1}" srcOrd="0" destOrd="0" parTransId="{50E24043-4096-4220-9514-A64D7DD9F878}" sibTransId="{C388CE55-97EC-4944-8C6F-6A2DC266C817}"/>
    <dgm:cxn modelId="{6B747ED0-9FA4-4179-9E14-C05DFFF0E27A}" type="presParOf" srcId="{C71D6608-BCA4-4388-837E-65E7AA5722A9}" destId="{229D59D8-5A27-44E0-B3EA-7E6F268B21CA}" srcOrd="0" destOrd="0" presId="urn:microsoft.com/office/officeart/2018/2/layout/IconCircleList"/>
    <dgm:cxn modelId="{A3EF5F92-C889-430C-8B69-14EF4FD9819E}" type="presParOf" srcId="{229D59D8-5A27-44E0-B3EA-7E6F268B21CA}" destId="{0071DCA7-3C40-4668-8E59-5810C2866440}" srcOrd="0" destOrd="0" presId="urn:microsoft.com/office/officeart/2018/2/layout/IconCircleList"/>
    <dgm:cxn modelId="{F9267FFE-35CE-408B-B4E4-919F91DE8D7A}" type="presParOf" srcId="{0071DCA7-3C40-4668-8E59-5810C2866440}" destId="{546B738C-D196-4FE6-B009-BC17E7358919}" srcOrd="0" destOrd="0" presId="urn:microsoft.com/office/officeart/2018/2/layout/IconCircleList"/>
    <dgm:cxn modelId="{8A1F74F1-882B-4131-8251-83474466C86C}" type="presParOf" srcId="{0071DCA7-3C40-4668-8E59-5810C2866440}" destId="{4FA2B580-6E52-4794-8829-DE088EC9950F}" srcOrd="1" destOrd="0" presId="urn:microsoft.com/office/officeart/2018/2/layout/IconCircleList"/>
    <dgm:cxn modelId="{878F1D4E-61CD-4B2B-A24A-6DA633BFA330}" type="presParOf" srcId="{0071DCA7-3C40-4668-8E59-5810C2866440}" destId="{8C2B659F-422F-4AF2-9E6A-E457C5EF4AC5}" srcOrd="2" destOrd="0" presId="urn:microsoft.com/office/officeart/2018/2/layout/IconCircleList"/>
    <dgm:cxn modelId="{08C84CF9-4EB3-4AEE-B1FA-30246612E9F9}" type="presParOf" srcId="{0071DCA7-3C40-4668-8E59-5810C2866440}" destId="{C7C7D253-3D6D-4F06-B0DE-69EAD255780D}" srcOrd="3" destOrd="0" presId="urn:microsoft.com/office/officeart/2018/2/layout/IconCircleList"/>
    <dgm:cxn modelId="{CEE14DCA-2E58-47F9-B9FC-0DA00380474F}" type="presParOf" srcId="{229D59D8-5A27-44E0-B3EA-7E6F268B21CA}" destId="{6C2BA770-51BA-476D-8D53-2ED79EB55193}" srcOrd="1" destOrd="0" presId="urn:microsoft.com/office/officeart/2018/2/layout/IconCircleList"/>
    <dgm:cxn modelId="{A01A8FA4-DC96-44C3-A654-C3E43C92679E}" type="presParOf" srcId="{229D59D8-5A27-44E0-B3EA-7E6F268B21CA}" destId="{FDC071B3-CFD6-4313-8F79-2C5856735CF7}" srcOrd="2" destOrd="0" presId="urn:microsoft.com/office/officeart/2018/2/layout/IconCircleList"/>
    <dgm:cxn modelId="{87E5F8E5-D1CF-448E-9CBC-DB94F6BDCCBE}" type="presParOf" srcId="{FDC071B3-CFD6-4313-8F79-2C5856735CF7}" destId="{60E594D1-CB92-4C06-9F85-23086337041C}" srcOrd="0" destOrd="0" presId="urn:microsoft.com/office/officeart/2018/2/layout/IconCircleList"/>
    <dgm:cxn modelId="{1E075A23-F9EC-4EA2-8CF1-E99CEB2552A2}" type="presParOf" srcId="{FDC071B3-CFD6-4313-8F79-2C5856735CF7}" destId="{48324DF8-A259-4249-9441-831BC6893EBD}" srcOrd="1" destOrd="0" presId="urn:microsoft.com/office/officeart/2018/2/layout/IconCircleList"/>
    <dgm:cxn modelId="{66E1E933-7EEB-47C9-B650-2497D6311648}" type="presParOf" srcId="{FDC071B3-CFD6-4313-8F79-2C5856735CF7}" destId="{7F0B0C7C-D552-4883-B40F-C6888CD2E4BE}" srcOrd="2" destOrd="0" presId="urn:microsoft.com/office/officeart/2018/2/layout/IconCircleList"/>
    <dgm:cxn modelId="{2723EE76-53FF-487E-9294-7AEDAB82D519}" type="presParOf" srcId="{FDC071B3-CFD6-4313-8F79-2C5856735CF7}" destId="{1545626E-0079-4407-8B9A-8CF541EF6D88}" srcOrd="3" destOrd="0" presId="urn:microsoft.com/office/officeart/2018/2/layout/IconCircleList"/>
    <dgm:cxn modelId="{E7606D47-084E-43AE-9258-F5664B46E7A2}" type="presParOf" srcId="{229D59D8-5A27-44E0-B3EA-7E6F268B21CA}" destId="{B2D9DC3D-EF01-4B4E-98C0-28C5C85BB875}" srcOrd="3" destOrd="0" presId="urn:microsoft.com/office/officeart/2018/2/layout/IconCircleList"/>
    <dgm:cxn modelId="{AF14C131-7645-4DB9-B9F9-4FE7B7455BC8}" type="presParOf" srcId="{229D59D8-5A27-44E0-B3EA-7E6F268B21CA}" destId="{0C908A48-9FF7-4296-BA7D-10094D6490EB}" srcOrd="4" destOrd="0" presId="urn:microsoft.com/office/officeart/2018/2/layout/IconCircleList"/>
    <dgm:cxn modelId="{4792F73C-8728-4B2C-851D-2CF530EE77C8}" type="presParOf" srcId="{0C908A48-9FF7-4296-BA7D-10094D6490EB}" destId="{F425F095-05AC-43C6-A232-B5231C321C9D}" srcOrd="0" destOrd="0" presId="urn:microsoft.com/office/officeart/2018/2/layout/IconCircleList"/>
    <dgm:cxn modelId="{9C852929-AB69-462D-ABBD-17D6E321EE7F}" type="presParOf" srcId="{0C908A48-9FF7-4296-BA7D-10094D6490EB}" destId="{59F22C3B-FB5F-49A0-8DF9-102AF87D942A}" srcOrd="1" destOrd="0" presId="urn:microsoft.com/office/officeart/2018/2/layout/IconCircleList"/>
    <dgm:cxn modelId="{43175B5D-DED0-451C-BFC3-B65F4E89CA62}" type="presParOf" srcId="{0C908A48-9FF7-4296-BA7D-10094D6490EB}" destId="{66F82628-0C26-427B-9595-AC5D28EF9CF3}" srcOrd="2" destOrd="0" presId="urn:microsoft.com/office/officeart/2018/2/layout/IconCircleList"/>
    <dgm:cxn modelId="{E2A458F1-AEDD-4E39-9569-8D1EEA0E5828}" type="presParOf" srcId="{0C908A48-9FF7-4296-BA7D-10094D6490EB}" destId="{48005198-CF58-4ABE-88E0-CE2D2292BDEA}" srcOrd="3" destOrd="0" presId="urn:microsoft.com/office/officeart/2018/2/layout/IconCircleList"/>
    <dgm:cxn modelId="{AE0187B6-4ACD-4877-9721-16E09F546069}" type="presParOf" srcId="{229D59D8-5A27-44E0-B3EA-7E6F268B21CA}" destId="{F88A6D82-7885-44FC-9E94-D81998336A33}" srcOrd="5" destOrd="0" presId="urn:microsoft.com/office/officeart/2018/2/layout/IconCircleList"/>
    <dgm:cxn modelId="{3011960D-890C-4D71-A7CB-21C7BB37566A}" type="presParOf" srcId="{229D59D8-5A27-44E0-B3EA-7E6F268B21CA}" destId="{43F238CB-6DE0-474D-BE79-783A74E31F25}" srcOrd="6" destOrd="0" presId="urn:microsoft.com/office/officeart/2018/2/layout/IconCircleList"/>
    <dgm:cxn modelId="{98EFFCCE-3D1F-42B8-AD3F-6EFB8F7F335B}" type="presParOf" srcId="{43F238CB-6DE0-474D-BE79-783A74E31F25}" destId="{B0E74E88-CB0A-417E-BE8F-FD6F079CE939}" srcOrd="0" destOrd="0" presId="urn:microsoft.com/office/officeart/2018/2/layout/IconCircleList"/>
    <dgm:cxn modelId="{CF36B846-A001-45C7-B147-72341ACC036B}" type="presParOf" srcId="{43F238CB-6DE0-474D-BE79-783A74E31F25}" destId="{DE5E10A4-395C-467F-9326-5DCF602B9F82}" srcOrd="1" destOrd="0" presId="urn:microsoft.com/office/officeart/2018/2/layout/IconCircleList"/>
    <dgm:cxn modelId="{160F6602-DD28-45C2-8454-BFCE83A08217}" type="presParOf" srcId="{43F238CB-6DE0-474D-BE79-783A74E31F25}" destId="{6F02CFC1-22D4-4531-BD54-C170C3A43305}" srcOrd="2" destOrd="0" presId="urn:microsoft.com/office/officeart/2018/2/layout/IconCircleList"/>
    <dgm:cxn modelId="{3BE8E656-DBA8-4DC4-890F-1FB1CDD7A347}" type="presParOf" srcId="{43F238CB-6DE0-474D-BE79-783A74E31F25}" destId="{FC235F34-9008-4838-842E-35D2A0926757}" srcOrd="3" destOrd="0" presId="urn:microsoft.com/office/officeart/2018/2/layout/IconCircleList"/>
    <dgm:cxn modelId="{9F4613FA-314B-4C29-9CFD-A7EA087806F0}" type="presParOf" srcId="{229D59D8-5A27-44E0-B3EA-7E6F268B21CA}" destId="{D93215BE-1175-4EE2-9D43-EE9E106E6128}" srcOrd="7" destOrd="0" presId="urn:microsoft.com/office/officeart/2018/2/layout/IconCircleList"/>
    <dgm:cxn modelId="{BBB5A385-1D0A-40D0-B996-EE16662487B2}" type="presParOf" srcId="{229D59D8-5A27-44E0-B3EA-7E6F268B21CA}" destId="{3A5A3E82-2DCD-4B73-AB20-EADC076F1FA7}" srcOrd="8" destOrd="0" presId="urn:microsoft.com/office/officeart/2018/2/layout/IconCircleList"/>
    <dgm:cxn modelId="{2A809B76-4420-40C1-A957-CB24D122BBD9}" type="presParOf" srcId="{3A5A3E82-2DCD-4B73-AB20-EADC076F1FA7}" destId="{BF8B7B0A-D21A-4B79-8EC9-34ADDEF662B2}" srcOrd="0" destOrd="0" presId="urn:microsoft.com/office/officeart/2018/2/layout/IconCircleList"/>
    <dgm:cxn modelId="{E7F25BCB-BA67-4177-B0E6-93FB249B018A}" type="presParOf" srcId="{3A5A3E82-2DCD-4B73-AB20-EADC076F1FA7}" destId="{7218449E-5592-45B5-85A9-FA8A60BC546C}" srcOrd="1" destOrd="0" presId="urn:microsoft.com/office/officeart/2018/2/layout/IconCircleList"/>
    <dgm:cxn modelId="{B9AC77B0-5714-4965-8A8A-E2B023E54666}" type="presParOf" srcId="{3A5A3E82-2DCD-4B73-AB20-EADC076F1FA7}" destId="{783C6059-54BB-42C0-A534-09727D5D8A7F}" srcOrd="2" destOrd="0" presId="urn:microsoft.com/office/officeart/2018/2/layout/IconCircleList"/>
    <dgm:cxn modelId="{2F942BA7-7581-4263-93EC-E790F196183C}" type="presParOf" srcId="{3A5A3E82-2DCD-4B73-AB20-EADC076F1FA7}" destId="{B7039A1B-668F-431E-8F46-BBB982D4474F}" srcOrd="3" destOrd="0" presId="urn:microsoft.com/office/officeart/2018/2/layout/IconCircleList"/>
    <dgm:cxn modelId="{47B1459C-BA63-4DAC-88E2-6FA33AA9831E}" type="presParOf" srcId="{229D59D8-5A27-44E0-B3EA-7E6F268B21CA}" destId="{B4EF365C-AB54-4B33-911D-85AFC8089FFF}" srcOrd="9" destOrd="0" presId="urn:microsoft.com/office/officeart/2018/2/layout/IconCircleList"/>
    <dgm:cxn modelId="{E13B3AA5-0795-45EA-8DFC-206DD73DC09B}" type="presParOf" srcId="{229D59D8-5A27-44E0-B3EA-7E6F268B21CA}" destId="{FC8B5A6D-333F-4677-B3E9-FB4462B41F63}" srcOrd="10" destOrd="0" presId="urn:microsoft.com/office/officeart/2018/2/layout/IconCircleList"/>
    <dgm:cxn modelId="{1AC7081E-EB20-48F4-8BE8-810AF0E94611}" type="presParOf" srcId="{FC8B5A6D-333F-4677-B3E9-FB4462B41F63}" destId="{AF36DC0C-E6AE-459D-B45F-4CF92119AEB3}" srcOrd="0" destOrd="0" presId="urn:microsoft.com/office/officeart/2018/2/layout/IconCircleList"/>
    <dgm:cxn modelId="{6BB52FE3-8513-435D-96D0-104788AE7C31}" type="presParOf" srcId="{FC8B5A6D-333F-4677-B3E9-FB4462B41F63}" destId="{D12DF9E3-32BE-4F18-AAA4-4C9669845E99}" srcOrd="1" destOrd="0" presId="urn:microsoft.com/office/officeart/2018/2/layout/IconCircleList"/>
    <dgm:cxn modelId="{EBB298F3-44D3-4A13-8D28-30F1C45A2758}" type="presParOf" srcId="{FC8B5A6D-333F-4677-B3E9-FB4462B41F63}" destId="{650478F5-8CC9-409C-A7BC-5E9010312FAF}" srcOrd="2" destOrd="0" presId="urn:microsoft.com/office/officeart/2018/2/layout/IconCircleList"/>
    <dgm:cxn modelId="{D767AF25-2E8A-48E6-BB77-17562D85862A}" type="presParOf" srcId="{FC8B5A6D-333F-4677-B3E9-FB4462B41F63}" destId="{A972F701-44E2-4C6E-9C5B-79605A18F2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06DE9-EBFD-4173-9222-2DE7263F8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41D96C-F340-46BE-9064-C0E09E285828}">
      <dgm:prSet/>
      <dgm:spPr/>
      <dgm:t>
        <a:bodyPr/>
        <a:lstStyle/>
        <a:p>
          <a:r>
            <a:rPr lang="en-IN" b="1"/>
            <a:t>Problem:</a:t>
          </a:r>
          <a:endParaRPr lang="en-US"/>
        </a:p>
      </dgm:t>
    </dgm:pt>
    <dgm:pt modelId="{9645E467-DB84-45DF-8FFE-6A669259A8E0}" type="parTrans" cxnId="{AC5E2333-FF1F-4708-9785-5CBCF6E28CF1}">
      <dgm:prSet/>
      <dgm:spPr/>
      <dgm:t>
        <a:bodyPr/>
        <a:lstStyle/>
        <a:p>
          <a:endParaRPr lang="en-US"/>
        </a:p>
      </dgm:t>
    </dgm:pt>
    <dgm:pt modelId="{8D916BF9-208C-4611-979A-8C9D0BDC82D4}" type="sibTrans" cxnId="{AC5E2333-FF1F-4708-9785-5CBCF6E28CF1}">
      <dgm:prSet/>
      <dgm:spPr/>
      <dgm:t>
        <a:bodyPr/>
        <a:lstStyle/>
        <a:p>
          <a:endParaRPr lang="en-US"/>
        </a:p>
      </dgm:t>
    </dgm:pt>
    <dgm:pt modelId="{69728951-BD22-4C66-8122-2923296585AC}">
      <dgm:prSet/>
      <dgm:spPr/>
      <dgm:t>
        <a:bodyPr/>
        <a:lstStyle/>
        <a:p>
          <a:r>
            <a:rPr lang="en-IN"/>
            <a:t>The problem of planning, organization, time management, on proper user of resources (cricket players), budget, allocation of matches.</a:t>
          </a:r>
          <a:endParaRPr lang="en-US"/>
        </a:p>
      </dgm:t>
    </dgm:pt>
    <dgm:pt modelId="{D097A337-836B-4BE5-85F2-3EF073DC007C}" type="parTrans" cxnId="{037E4F36-CFF2-4843-A9B7-30AB932850F6}">
      <dgm:prSet/>
      <dgm:spPr/>
      <dgm:t>
        <a:bodyPr/>
        <a:lstStyle/>
        <a:p>
          <a:endParaRPr lang="en-US"/>
        </a:p>
      </dgm:t>
    </dgm:pt>
    <dgm:pt modelId="{377930A4-B5F7-4FFB-82D3-5C2234ED51EA}" type="sibTrans" cxnId="{037E4F36-CFF2-4843-A9B7-30AB932850F6}">
      <dgm:prSet/>
      <dgm:spPr/>
      <dgm:t>
        <a:bodyPr/>
        <a:lstStyle/>
        <a:p>
          <a:endParaRPr lang="en-US"/>
        </a:p>
      </dgm:t>
    </dgm:pt>
    <dgm:pt modelId="{16505242-6702-4A29-84C9-27C8CA012732}">
      <dgm:prSet/>
      <dgm:spPr/>
      <dgm:t>
        <a:bodyPr/>
        <a:lstStyle/>
        <a:p>
          <a:r>
            <a:rPr lang="en-IN" b="1"/>
            <a:t>Effect:</a:t>
          </a:r>
          <a:endParaRPr lang="en-US"/>
        </a:p>
      </dgm:t>
    </dgm:pt>
    <dgm:pt modelId="{1C4526F3-D792-407B-963B-87D57AEB6ABC}" type="parTrans" cxnId="{9ED095D7-C8F0-42B7-9800-C8BBF2DB746C}">
      <dgm:prSet/>
      <dgm:spPr/>
      <dgm:t>
        <a:bodyPr/>
        <a:lstStyle/>
        <a:p>
          <a:endParaRPr lang="en-US"/>
        </a:p>
      </dgm:t>
    </dgm:pt>
    <dgm:pt modelId="{B9B5B2FA-4180-48B9-AFF9-E05B29A9604F}" type="sibTrans" cxnId="{9ED095D7-C8F0-42B7-9800-C8BBF2DB746C}">
      <dgm:prSet/>
      <dgm:spPr/>
      <dgm:t>
        <a:bodyPr/>
        <a:lstStyle/>
        <a:p>
          <a:endParaRPr lang="en-US"/>
        </a:p>
      </dgm:t>
    </dgm:pt>
    <dgm:pt modelId="{CA47F845-1194-4B16-A5EA-5BFB27928A5C}">
      <dgm:prSet/>
      <dgm:spPr/>
      <dgm:t>
        <a:bodyPr/>
        <a:lstStyle/>
        <a:p>
          <a:r>
            <a:rPr lang="en-US"/>
            <a:t>The impact of these problems is not proper completion of cricket matches at its specific time.</a:t>
          </a:r>
        </a:p>
      </dgm:t>
    </dgm:pt>
    <dgm:pt modelId="{B5A10552-4116-425A-910A-348F1ADB1767}" type="parTrans" cxnId="{D528219E-24A0-4ED5-97A4-05B474A77D5B}">
      <dgm:prSet/>
      <dgm:spPr/>
      <dgm:t>
        <a:bodyPr/>
        <a:lstStyle/>
        <a:p>
          <a:endParaRPr lang="en-US"/>
        </a:p>
      </dgm:t>
    </dgm:pt>
    <dgm:pt modelId="{70176526-663E-46FC-992C-C323FE7C554B}" type="sibTrans" cxnId="{D528219E-24A0-4ED5-97A4-05B474A77D5B}">
      <dgm:prSet/>
      <dgm:spPr/>
      <dgm:t>
        <a:bodyPr/>
        <a:lstStyle/>
        <a:p>
          <a:endParaRPr lang="en-US"/>
        </a:p>
      </dgm:t>
    </dgm:pt>
    <dgm:pt modelId="{DAD62667-FBF6-4CCB-BF63-194DE25094F9}">
      <dgm:prSet/>
      <dgm:spPr/>
      <dgm:t>
        <a:bodyPr/>
        <a:lstStyle/>
        <a:p>
          <a:r>
            <a:rPr lang="en-US" b="1"/>
            <a:t>Objective &amp; Scope:</a:t>
          </a:r>
          <a:endParaRPr lang="en-US"/>
        </a:p>
      </dgm:t>
    </dgm:pt>
    <dgm:pt modelId="{71E41344-1A7A-46CE-9243-18E01AF04404}" type="parTrans" cxnId="{695FCF40-3408-4494-990D-BB78150E3DCD}">
      <dgm:prSet/>
      <dgm:spPr/>
      <dgm:t>
        <a:bodyPr/>
        <a:lstStyle/>
        <a:p>
          <a:endParaRPr lang="en-US"/>
        </a:p>
      </dgm:t>
    </dgm:pt>
    <dgm:pt modelId="{5064A3B5-9ED5-4E05-8F0F-0999BA6751E4}" type="sibTrans" cxnId="{695FCF40-3408-4494-990D-BB78150E3DCD}">
      <dgm:prSet/>
      <dgm:spPr/>
      <dgm:t>
        <a:bodyPr/>
        <a:lstStyle/>
        <a:p>
          <a:endParaRPr lang="en-US"/>
        </a:p>
      </dgm:t>
    </dgm:pt>
    <dgm:pt modelId="{8363C711-FF0A-45C5-A94C-AC961001CE7A}">
      <dgm:prSet/>
      <dgm:spPr/>
      <dgm:t>
        <a:bodyPr/>
        <a:lstStyle/>
        <a:p>
          <a:r>
            <a:rPr lang="en-US"/>
            <a:t>To find out the application of sports management system</a:t>
          </a:r>
        </a:p>
      </dgm:t>
    </dgm:pt>
    <dgm:pt modelId="{AE2A5644-139A-436A-9199-F5860125F9AE}" type="parTrans" cxnId="{04BEA1CB-E078-4575-B6F5-0BC74FE7338F}">
      <dgm:prSet/>
      <dgm:spPr/>
      <dgm:t>
        <a:bodyPr/>
        <a:lstStyle/>
        <a:p>
          <a:endParaRPr lang="en-US"/>
        </a:p>
      </dgm:t>
    </dgm:pt>
    <dgm:pt modelId="{49A690FF-BB16-4D1D-831F-7E1621B63EBF}" type="sibTrans" cxnId="{04BEA1CB-E078-4575-B6F5-0BC74FE7338F}">
      <dgm:prSet/>
      <dgm:spPr/>
      <dgm:t>
        <a:bodyPr/>
        <a:lstStyle/>
        <a:p>
          <a:endParaRPr lang="en-US"/>
        </a:p>
      </dgm:t>
    </dgm:pt>
    <dgm:pt modelId="{07A00D04-63D8-4A55-98C2-DE94B5172D6E}">
      <dgm:prSet/>
      <dgm:spPr/>
      <dgm:t>
        <a:bodyPr/>
        <a:lstStyle/>
        <a:p>
          <a:r>
            <a:rPr lang="en-US"/>
            <a:t>To provide information and manage the system regarding cricket sports events</a:t>
          </a:r>
        </a:p>
      </dgm:t>
    </dgm:pt>
    <dgm:pt modelId="{B8E591B4-8530-4750-8969-56425DEAF35C}" type="parTrans" cxnId="{A347B911-B69F-4DFB-A1A6-F01F80F3F71D}">
      <dgm:prSet/>
      <dgm:spPr/>
      <dgm:t>
        <a:bodyPr/>
        <a:lstStyle/>
        <a:p>
          <a:endParaRPr lang="en-US"/>
        </a:p>
      </dgm:t>
    </dgm:pt>
    <dgm:pt modelId="{6DCC7D21-676D-4F84-B0C1-898EEF2FDA2A}" type="sibTrans" cxnId="{A347B911-B69F-4DFB-A1A6-F01F80F3F71D}">
      <dgm:prSet/>
      <dgm:spPr/>
      <dgm:t>
        <a:bodyPr/>
        <a:lstStyle/>
        <a:p>
          <a:endParaRPr lang="en-US"/>
        </a:p>
      </dgm:t>
    </dgm:pt>
    <dgm:pt modelId="{2A2EBC8B-0AF9-4B06-8A55-1E2EE0EC1BD4}" type="pres">
      <dgm:prSet presAssocID="{FB206DE9-EBFD-4173-9222-2DE7263F82A3}" presName="linear" presStyleCnt="0">
        <dgm:presLayoutVars>
          <dgm:dir/>
          <dgm:animLvl val="lvl"/>
          <dgm:resizeHandles val="exact"/>
        </dgm:presLayoutVars>
      </dgm:prSet>
      <dgm:spPr/>
    </dgm:pt>
    <dgm:pt modelId="{0C2E9D58-C427-465C-9AD0-A37FFC9A06AC}" type="pres">
      <dgm:prSet presAssocID="{7F41D96C-F340-46BE-9064-C0E09E285828}" presName="parentLin" presStyleCnt="0"/>
      <dgm:spPr/>
    </dgm:pt>
    <dgm:pt modelId="{B1AD936C-33A6-49C5-B465-18B37D102DA4}" type="pres">
      <dgm:prSet presAssocID="{7F41D96C-F340-46BE-9064-C0E09E285828}" presName="parentLeftMargin" presStyleLbl="node1" presStyleIdx="0" presStyleCnt="3"/>
      <dgm:spPr/>
    </dgm:pt>
    <dgm:pt modelId="{FE9074A0-BA67-4ECE-B66F-B0CE18D21451}" type="pres">
      <dgm:prSet presAssocID="{7F41D96C-F340-46BE-9064-C0E09E2858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883A6E-41B2-4BEA-9986-B9CC4E291273}" type="pres">
      <dgm:prSet presAssocID="{7F41D96C-F340-46BE-9064-C0E09E285828}" presName="negativeSpace" presStyleCnt="0"/>
      <dgm:spPr/>
    </dgm:pt>
    <dgm:pt modelId="{F81D8A38-2572-4091-B6D0-66C4442089DC}" type="pres">
      <dgm:prSet presAssocID="{7F41D96C-F340-46BE-9064-C0E09E285828}" presName="childText" presStyleLbl="conFgAcc1" presStyleIdx="0" presStyleCnt="3">
        <dgm:presLayoutVars>
          <dgm:bulletEnabled val="1"/>
        </dgm:presLayoutVars>
      </dgm:prSet>
      <dgm:spPr/>
    </dgm:pt>
    <dgm:pt modelId="{D37EE79C-6D0C-4CB2-A9D8-45A572DCB68D}" type="pres">
      <dgm:prSet presAssocID="{8D916BF9-208C-4611-979A-8C9D0BDC82D4}" presName="spaceBetweenRectangles" presStyleCnt="0"/>
      <dgm:spPr/>
    </dgm:pt>
    <dgm:pt modelId="{12224414-2210-408D-9E2B-C71230291498}" type="pres">
      <dgm:prSet presAssocID="{16505242-6702-4A29-84C9-27C8CA012732}" presName="parentLin" presStyleCnt="0"/>
      <dgm:spPr/>
    </dgm:pt>
    <dgm:pt modelId="{4525BC0B-61F2-4BCF-8ED6-F6A0702EC704}" type="pres">
      <dgm:prSet presAssocID="{16505242-6702-4A29-84C9-27C8CA012732}" presName="parentLeftMargin" presStyleLbl="node1" presStyleIdx="0" presStyleCnt="3"/>
      <dgm:spPr/>
    </dgm:pt>
    <dgm:pt modelId="{E84AA433-E77B-4D6E-9E5E-C0603BE78D18}" type="pres">
      <dgm:prSet presAssocID="{16505242-6702-4A29-84C9-27C8CA0127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AB330C-3799-4568-A7A3-854612958D56}" type="pres">
      <dgm:prSet presAssocID="{16505242-6702-4A29-84C9-27C8CA012732}" presName="negativeSpace" presStyleCnt="0"/>
      <dgm:spPr/>
    </dgm:pt>
    <dgm:pt modelId="{55E37251-A38F-4463-A9EA-5B0CD9BEE432}" type="pres">
      <dgm:prSet presAssocID="{16505242-6702-4A29-84C9-27C8CA012732}" presName="childText" presStyleLbl="conFgAcc1" presStyleIdx="1" presStyleCnt="3">
        <dgm:presLayoutVars>
          <dgm:bulletEnabled val="1"/>
        </dgm:presLayoutVars>
      </dgm:prSet>
      <dgm:spPr/>
    </dgm:pt>
    <dgm:pt modelId="{8581758B-15A9-4D13-8773-D9DBAE9292B9}" type="pres">
      <dgm:prSet presAssocID="{B9B5B2FA-4180-48B9-AFF9-E05B29A9604F}" presName="spaceBetweenRectangles" presStyleCnt="0"/>
      <dgm:spPr/>
    </dgm:pt>
    <dgm:pt modelId="{E93938F2-0752-4385-90D8-BA6A10B5102E}" type="pres">
      <dgm:prSet presAssocID="{DAD62667-FBF6-4CCB-BF63-194DE25094F9}" presName="parentLin" presStyleCnt="0"/>
      <dgm:spPr/>
    </dgm:pt>
    <dgm:pt modelId="{B36896FF-915A-467D-85D3-0E5C0A038898}" type="pres">
      <dgm:prSet presAssocID="{DAD62667-FBF6-4CCB-BF63-194DE25094F9}" presName="parentLeftMargin" presStyleLbl="node1" presStyleIdx="1" presStyleCnt="3"/>
      <dgm:spPr/>
    </dgm:pt>
    <dgm:pt modelId="{670C522F-A816-4A97-9B36-17229F5DE85A}" type="pres">
      <dgm:prSet presAssocID="{DAD62667-FBF6-4CCB-BF63-194DE25094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2B0608-7861-42A3-8AE6-8D7EE385B2FC}" type="pres">
      <dgm:prSet presAssocID="{DAD62667-FBF6-4CCB-BF63-194DE25094F9}" presName="negativeSpace" presStyleCnt="0"/>
      <dgm:spPr/>
    </dgm:pt>
    <dgm:pt modelId="{593E0B84-4E9C-4E75-8CBE-31D96F13E0D8}" type="pres">
      <dgm:prSet presAssocID="{DAD62667-FBF6-4CCB-BF63-194DE25094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BC7504-7D94-4929-8D2E-7ADFE102F8EA}" type="presOf" srcId="{DAD62667-FBF6-4CCB-BF63-194DE25094F9}" destId="{B36896FF-915A-467D-85D3-0E5C0A038898}" srcOrd="0" destOrd="0" presId="urn:microsoft.com/office/officeart/2005/8/layout/list1"/>
    <dgm:cxn modelId="{A347B911-B69F-4DFB-A1A6-F01F80F3F71D}" srcId="{DAD62667-FBF6-4CCB-BF63-194DE25094F9}" destId="{07A00D04-63D8-4A55-98C2-DE94B5172D6E}" srcOrd="1" destOrd="0" parTransId="{B8E591B4-8530-4750-8969-56425DEAF35C}" sibTransId="{6DCC7D21-676D-4F84-B0C1-898EEF2FDA2A}"/>
    <dgm:cxn modelId="{122D3F14-7029-4ADC-8638-A4477D437D5E}" type="presOf" srcId="{7F41D96C-F340-46BE-9064-C0E09E285828}" destId="{B1AD936C-33A6-49C5-B465-18B37D102DA4}" srcOrd="0" destOrd="0" presId="urn:microsoft.com/office/officeart/2005/8/layout/list1"/>
    <dgm:cxn modelId="{AC5E2333-FF1F-4708-9785-5CBCF6E28CF1}" srcId="{FB206DE9-EBFD-4173-9222-2DE7263F82A3}" destId="{7F41D96C-F340-46BE-9064-C0E09E285828}" srcOrd="0" destOrd="0" parTransId="{9645E467-DB84-45DF-8FFE-6A669259A8E0}" sibTransId="{8D916BF9-208C-4611-979A-8C9D0BDC82D4}"/>
    <dgm:cxn modelId="{037E4F36-CFF2-4843-A9B7-30AB932850F6}" srcId="{7F41D96C-F340-46BE-9064-C0E09E285828}" destId="{69728951-BD22-4C66-8122-2923296585AC}" srcOrd="0" destOrd="0" parTransId="{D097A337-836B-4BE5-85F2-3EF073DC007C}" sibTransId="{377930A4-B5F7-4FFB-82D3-5C2234ED51EA}"/>
    <dgm:cxn modelId="{695FCF40-3408-4494-990D-BB78150E3DCD}" srcId="{FB206DE9-EBFD-4173-9222-2DE7263F82A3}" destId="{DAD62667-FBF6-4CCB-BF63-194DE25094F9}" srcOrd="2" destOrd="0" parTransId="{71E41344-1A7A-46CE-9243-18E01AF04404}" sibTransId="{5064A3B5-9ED5-4E05-8F0F-0999BA6751E4}"/>
    <dgm:cxn modelId="{C0402B61-F0A3-4C27-AC7F-05455F3CB98F}" type="presOf" srcId="{FB206DE9-EBFD-4173-9222-2DE7263F82A3}" destId="{2A2EBC8B-0AF9-4B06-8A55-1E2EE0EC1BD4}" srcOrd="0" destOrd="0" presId="urn:microsoft.com/office/officeart/2005/8/layout/list1"/>
    <dgm:cxn modelId="{CECC2167-0935-425C-9CF7-DFC46FC1A66E}" type="presOf" srcId="{16505242-6702-4A29-84C9-27C8CA012732}" destId="{E84AA433-E77B-4D6E-9E5E-C0603BE78D18}" srcOrd="1" destOrd="0" presId="urn:microsoft.com/office/officeart/2005/8/layout/list1"/>
    <dgm:cxn modelId="{4C9C5C4A-B29F-4551-989A-85401AD5F290}" type="presOf" srcId="{69728951-BD22-4C66-8122-2923296585AC}" destId="{F81D8A38-2572-4091-B6D0-66C4442089DC}" srcOrd="0" destOrd="0" presId="urn:microsoft.com/office/officeart/2005/8/layout/list1"/>
    <dgm:cxn modelId="{BEC03B72-9B65-498B-A993-FEC18A467155}" type="presOf" srcId="{16505242-6702-4A29-84C9-27C8CA012732}" destId="{4525BC0B-61F2-4BCF-8ED6-F6A0702EC704}" srcOrd="0" destOrd="0" presId="urn:microsoft.com/office/officeart/2005/8/layout/list1"/>
    <dgm:cxn modelId="{66D5E37C-0FF7-42AD-9913-803B56C28B21}" type="presOf" srcId="{07A00D04-63D8-4A55-98C2-DE94B5172D6E}" destId="{593E0B84-4E9C-4E75-8CBE-31D96F13E0D8}" srcOrd="0" destOrd="1" presId="urn:microsoft.com/office/officeart/2005/8/layout/list1"/>
    <dgm:cxn modelId="{C124C389-544A-45BC-A090-DCECB3E4805A}" type="presOf" srcId="{8363C711-FF0A-45C5-A94C-AC961001CE7A}" destId="{593E0B84-4E9C-4E75-8CBE-31D96F13E0D8}" srcOrd="0" destOrd="0" presId="urn:microsoft.com/office/officeart/2005/8/layout/list1"/>
    <dgm:cxn modelId="{D528219E-24A0-4ED5-97A4-05B474A77D5B}" srcId="{16505242-6702-4A29-84C9-27C8CA012732}" destId="{CA47F845-1194-4B16-A5EA-5BFB27928A5C}" srcOrd="0" destOrd="0" parTransId="{B5A10552-4116-425A-910A-348F1ADB1767}" sibTransId="{70176526-663E-46FC-992C-C323FE7C554B}"/>
    <dgm:cxn modelId="{81EB869F-9605-4BBB-BE88-4D03D9552E59}" type="presOf" srcId="{CA47F845-1194-4B16-A5EA-5BFB27928A5C}" destId="{55E37251-A38F-4463-A9EA-5B0CD9BEE432}" srcOrd="0" destOrd="0" presId="urn:microsoft.com/office/officeart/2005/8/layout/list1"/>
    <dgm:cxn modelId="{B59395AE-9E0E-4DAF-A2B3-284CAE7555BF}" type="presOf" srcId="{7F41D96C-F340-46BE-9064-C0E09E285828}" destId="{FE9074A0-BA67-4ECE-B66F-B0CE18D21451}" srcOrd="1" destOrd="0" presId="urn:microsoft.com/office/officeart/2005/8/layout/list1"/>
    <dgm:cxn modelId="{A8BBC1B2-6314-4694-9505-7E4F507347C2}" type="presOf" srcId="{DAD62667-FBF6-4CCB-BF63-194DE25094F9}" destId="{670C522F-A816-4A97-9B36-17229F5DE85A}" srcOrd="1" destOrd="0" presId="urn:microsoft.com/office/officeart/2005/8/layout/list1"/>
    <dgm:cxn modelId="{04BEA1CB-E078-4575-B6F5-0BC74FE7338F}" srcId="{DAD62667-FBF6-4CCB-BF63-194DE25094F9}" destId="{8363C711-FF0A-45C5-A94C-AC961001CE7A}" srcOrd="0" destOrd="0" parTransId="{AE2A5644-139A-436A-9199-F5860125F9AE}" sibTransId="{49A690FF-BB16-4D1D-831F-7E1621B63EBF}"/>
    <dgm:cxn modelId="{9ED095D7-C8F0-42B7-9800-C8BBF2DB746C}" srcId="{FB206DE9-EBFD-4173-9222-2DE7263F82A3}" destId="{16505242-6702-4A29-84C9-27C8CA012732}" srcOrd="1" destOrd="0" parTransId="{1C4526F3-D792-407B-963B-87D57AEB6ABC}" sibTransId="{B9B5B2FA-4180-48B9-AFF9-E05B29A9604F}"/>
    <dgm:cxn modelId="{D22F780B-776E-488A-A9D5-7EB3177C8382}" type="presParOf" srcId="{2A2EBC8B-0AF9-4B06-8A55-1E2EE0EC1BD4}" destId="{0C2E9D58-C427-465C-9AD0-A37FFC9A06AC}" srcOrd="0" destOrd="0" presId="urn:microsoft.com/office/officeart/2005/8/layout/list1"/>
    <dgm:cxn modelId="{42F12D93-FB14-4DC8-98CC-D1186C539B17}" type="presParOf" srcId="{0C2E9D58-C427-465C-9AD0-A37FFC9A06AC}" destId="{B1AD936C-33A6-49C5-B465-18B37D102DA4}" srcOrd="0" destOrd="0" presId="urn:microsoft.com/office/officeart/2005/8/layout/list1"/>
    <dgm:cxn modelId="{B00CB513-2A7F-4A84-A627-18B9496D8E4F}" type="presParOf" srcId="{0C2E9D58-C427-465C-9AD0-A37FFC9A06AC}" destId="{FE9074A0-BA67-4ECE-B66F-B0CE18D21451}" srcOrd="1" destOrd="0" presId="urn:microsoft.com/office/officeart/2005/8/layout/list1"/>
    <dgm:cxn modelId="{56D32442-FF25-4F2C-97BB-9CB353C36796}" type="presParOf" srcId="{2A2EBC8B-0AF9-4B06-8A55-1E2EE0EC1BD4}" destId="{30883A6E-41B2-4BEA-9986-B9CC4E291273}" srcOrd="1" destOrd="0" presId="urn:microsoft.com/office/officeart/2005/8/layout/list1"/>
    <dgm:cxn modelId="{2DC275DE-85FF-4F05-9CDC-21E7EB58A94B}" type="presParOf" srcId="{2A2EBC8B-0AF9-4B06-8A55-1E2EE0EC1BD4}" destId="{F81D8A38-2572-4091-B6D0-66C4442089DC}" srcOrd="2" destOrd="0" presId="urn:microsoft.com/office/officeart/2005/8/layout/list1"/>
    <dgm:cxn modelId="{027E25A2-7EDD-48BA-B0DF-FD4DCAB7D1EA}" type="presParOf" srcId="{2A2EBC8B-0AF9-4B06-8A55-1E2EE0EC1BD4}" destId="{D37EE79C-6D0C-4CB2-A9D8-45A572DCB68D}" srcOrd="3" destOrd="0" presId="urn:microsoft.com/office/officeart/2005/8/layout/list1"/>
    <dgm:cxn modelId="{3C8008E9-0BC0-4B1E-B432-9F62AE97B668}" type="presParOf" srcId="{2A2EBC8B-0AF9-4B06-8A55-1E2EE0EC1BD4}" destId="{12224414-2210-408D-9E2B-C71230291498}" srcOrd="4" destOrd="0" presId="urn:microsoft.com/office/officeart/2005/8/layout/list1"/>
    <dgm:cxn modelId="{E4CCFBDF-F38A-454E-83C0-678CC1505399}" type="presParOf" srcId="{12224414-2210-408D-9E2B-C71230291498}" destId="{4525BC0B-61F2-4BCF-8ED6-F6A0702EC704}" srcOrd="0" destOrd="0" presId="urn:microsoft.com/office/officeart/2005/8/layout/list1"/>
    <dgm:cxn modelId="{D46419DE-30C4-452E-A373-3D30A8FEA888}" type="presParOf" srcId="{12224414-2210-408D-9E2B-C71230291498}" destId="{E84AA433-E77B-4D6E-9E5E-C0603BE78D18}" srcOrd="1" destOrd="0" presId="urn:microsoft.com/office/officeart/2005/8/layout/list1"/>
    <dgm:cxn modelId="{56047190-9DB0-446E-A4A7-8606E4476206}" type="presParOf" srcId="{2A2EBC8B-0AF9-4B06-8A55-1E2EE0EC1BD4}" destId="{5BAB330C-3799-4568-A7A3-854612958D56}" srcOrd="5" destOrd="0" presId="urn:microsoft.com/office/officeart/2005/8/layout/list1"/>
    <dgm:cxn modelId="{147CB0A7-C8D0-4B33-909D-982F19C1A0DB}" type="presParOf" srcId="{2A2EBC8B-0AF9-4B06-8A55-1E2EE0EC1BD4}" destId="{55E37251-A38F-4463-A9EA-5B0CD9BEE432}" srcOrd="6" destOrd="0" presId="urn:microsoft.com/office/officeart/2005/8/layout/list1"/>
    <dgm:cxn modelId="{5C64D9BD-6D12-4AD9-8D72-67E9AE1735F3}" type="presParOf" srcId="{2A2EBC8B-0AF9-4B06-8A55-1E2EE0EC1BD4}" destId="{8581758B-15A9-4D13-8773-D9DBAE9292B9}" srcOrd="7" destOrd="0" presId="urn:microsoft.com/office/officeart/2005/8/layout/list1"/>
    <dgm:cxn modelId="{88E5AE7F-7FA7-40AB-8AE8-3D5D8A3E05B9}" type="presParOf" srcId="{2A2EBC8B-0AF9-4B06-8A55-1E2EE0EC1BD4}" destId="{E93938F2-0752-4385-90D8-BA6A10B5102E}" srcOrd="8" destOrd="0" presId="urn:microsoft.com/office/officeart/2005/8/layout/list1"/>
    <dgm:cxn modelId="{4A8B0E6A-0624-468F-AD04-A3A31506957D}" type="presParOf" srcId="{E93938F2-0752-4385-90D8-BA6A10B5102E}" destId="{B36896FF-915A-467D-85D3-0E5C0A038898}" srcOrd="0" destOrd="0" presId="urn:microsoft.com/office/officeart/2005/8/layout/list1"/>
    <dgm:cxn modelId="{83A5574E-7313-4511-8910-A41C091FA29B}" type="presParOf" srcId="{E93938F2-0752-4385-90D8-BA6A10B5102E}" destId="{670C522F-A816-4A97-9B36-17229F5DE85A}" srcOrd="1" destOrd="0" presId="urn:microsoft.com/office/officeart/2005/8/layout/list1"/>
    <dgm:cxn modelId="{C483F788-84C2-41BE-9E97-9610FBCBC67C}" type="presParOf" srcId="{2A2EBC8B-0AF9-4B06-8A55-1E2EE0EC1BD4}" destId="{472B0608-7861-42A3-8AE6-8D7EE385B2FC}" srcOrd="9" destOrd="0" presId="urn:microsoft.com/office/officeart/2005/8/layout/list1"/>
    <dgm:cxn modelId="{381E2EF4-9B95-413A-AC17-F351F8D855CF}" type="presParOf" srcId="{2A2EBC8B-0AF9-4B06-8A55-1E2EE0EC1BD4}" destId="{593E0B84-4E9C-4E75-8CBE-31D96F13E0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738C-D196-4FE6-B009-BC17E7358919}">
      <dsp:nvSpPr>
        <dsp:cNvPr id="0" name=""/>
        <dsp:cNvSpPr/>
      </dsp:nvSpPr>
      <dsp:spPr>
        <a:xfrm>
          <a:off x="235853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2B580-6E52-4794-8829-DE088EC9950F}">
      <dsp:nvSpPr>
        <dsp:cNvPr id="0" name=""/>
        <dsp:cNvSpPr/>
      </dsp:nvSpPr>
      <dsp:spPr>
        <a:xfrm>
          <a:off x="428053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D253-3D6D-4F06-B0DE-69EAD255780D}">
      <dsp:nvSpPr>
        <dsp:cNvPr id="0" name=""/>
        <dsp:cNvSpPr/>
      </dsp:nvSpPr>
      <dsp:spPr>
        <a:xfrm>
          <a:off x="1347212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Problem Statement</a:t>
          </a:r>
          <a:endParaRPr lang="en-US" sz="2400" kern="1200"/>
        </a:p>
      </dsp:txBody>
      <dsp:txXfrm>
        <a:off x="1347212" y="745938"/>
        <a:ext cx="2157343" cy="915236"/>
      </dsp:txXfrm>
    </dsp:sp>
    <dsp:sp modelId="{60E594D1-CB92-4C06-9F85-23086337041C}">
      <dsp:nvSpPr>
        <dsp:cNvPr id="0" name=""/>
        <dsp:cNvSpPr/>
      </dsp:nvSpPr>
      <dsp:spPr>
        <a:xfrm>
          <a:off x="3880456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24DF8-A259-4249-9441-831BC6893EBD}">
      <dsp:nvSpPr>
        <dsp:cNvPr id="0" name=""/>
        <dsp:cNvSpPr/>
      </dsp:nvSpPr>
      <dsp:spPr>
        <a:xfrm>
          <a:off x="4072656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626E-0079-4407-8B9A-8CF541EF6D88}">
      <dsp:nvSpPr>
        <dsp:cNvPr id="0" name=""/>
        <dsp:cNvSpPr/>
      </dsp:nvSpPr>
      <dsp:spPr>
        <a:xfrm>
          <a:off x="4991815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Motivation</a:t>
          </a:r>
          <a:endParaRPr lang="en-US" sz="2400" kern="1200"/>
        </a:p>
      </dsp:txBody>
      <dsp:txXfrm>
        <a:off x="4991815" y="745938"/>
        <a:ext cx="2157343" cy="915236"/>
      </dsp:txXfrm>
    </dsp:sp>
    <dsp:sp modelId="{F425F095-05AC-43C6-A232-B5231C321C9D}">
      <dsp:nvSpPr>
        <dsp:cNvPr id="0" name=""/>
        <dsp:cNvSpPr/>
      </dsp:nvSpPr>
      <dsp:spPr>
        <a:xfrm>
          <a:off x="7525059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2C3B-FB5F-49A0-8DF9-102AF87D942A}">
      <dsp:nvSpPr>
        <dsp:cNvPr id="0" name=""/>
        <dsp:cNvSpPr/>
      </dsp:nvSpPr>
      <dsp:spPr>
        <a:xfrm>
          <a:off x="7717258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5198-CF58-4ABE-88E0-CE2D2292BDEA}">
      <dsp:nvSpPr>
        <dsp:cNvPr id="0" name=""/>
        <dsp:cNvSpPr/>
      </dsp:nvSpPr>
      <dsp:spPr>
        <a:xfrm>
          <a:off x="8636417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Technology Stack</a:t>
          </a:r>
          <a:endParaRPr lang="en-US" sz="2400" kern="1200"/>
        </a:p>
      </dsp:txBody>
      <dsp:txXfrm>
        <a:off x="8636417" y="745938"/>
        <a:ext cx="2157343" cy="915236"/>
      </dsp:txXfrm>
    </dsp:sp>
    <dsp:sp modelId="{B0E74E88-CB0A-417E-BE8F-FD6F079CE939}">
      <dsp:nvSpPr>
        <dsp:cNvPr id="0" name=""/>
        <dsp:cNvSpPr/>
      </dsp:nvSpPr>
      <dsp:spPr>
        <a:xfrm>
          <a:off x="235853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E10A4-395C-467F-9326-5DCF602B9F82}">
      <dsp:nvSpPr>
        <dsp:cNvPr id="0" name=""/>
        <dsp:cNvSpPr/>
      </dsp:nvSpPr>
      <dsp:spPr>
        <a:xfrm>
          <a:off x="428053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5F34-9008-4838-842E-35D2A0926757}">
      <dsp:nvSpPr>
        <dsp:cNvPr id="0" name=""/>
        <dsp:cNvSpPr/>
      </dsp:nvSpPr>
      <dsp:spPr>
        <a:xfrm>
          <a:off x="1347212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System Features</a:t>
          </a:r>
          <a:endParaRPr lang="en-US" sz="2400" kern="1200"/>
        </a:p>
      </dsp:txBody>
      <dsp:txXfrm>
        <a:off x="1347212" y="2341656"/>
        <a:ext cx="2157343" cy="915236"/>
      </dsp:txXfrm>
    </dsp:sp>
    <dsp:sp modelId="{BF8B7B0A-D21A-4B79-8EC9-34ADDEF662B2}">
      <dsp:nvSpPr>
        <dsp:cNvPr id="0" name=""/>
        <dsp:cNvSpPr/>
      </dsp:nvSpPr>
      <dsp:spPr>
        <a:xfrm>
          <a:off x="3880456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8449E-5592-45B5-85A9-FA8A60BC546C}">
      <dsp:nvSpPr>
        <dsp:cNvPr id="0" name=""/>
        <dsp:cNvSpPr/>
      </dsp:nvSpPr>
      <dsp:spPr>
        <a:xfrm>
          <a:off x="4072656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39A1B-668F-431E-8F46-BBB982D4474F}">
      <dsp:nvSpPr>
        <dsp:cNvPr id="0" name=""/>
        <dsp:cNvSpPr/>
      </dsp:nvSpPr>
      <dsp:spPr>
        <a:xfrm>
          <a:off x="4991815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Live Demo</a:t>
          </a:r>
          <a:endParaRPr lang="en-US" sz="2400" kern="1200"/>
        </a:p>
      </dsp:txBody>
      <dsp:txXfrm>
        <a:off x="4991815" y="2341656"/>
        <a:ext cx="2157343" cy="915236"/>
      </dsp:txXfrm>
    </dsp:sp>
    <dsp:sp modelId="{AF36DC0C-E6AE-459D-B45F-4CF92119AEB3}">
      <dsp:nvSpPr>
        <dsp:cNvPr id="0" name=""/>
        <dsp:cNvSpPr/>
      </dsp:nvSpPr>
      <dsp:spPr>
        <a:xfrm>
          <a:off x="7525059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DF9E3-32BE-4F18-AAA4-4C9669845E99}">
      <dsp:nvSpPr>
        <dsp:cNvPr id="0" name=""/>
        <dsp:cNvSpPr/>
      </dsp:nvSpPr>
      <dsp:spPr>
        <a:xfrm>
          <a:off x="7717258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F701-44E2-4C6E-9C5B-79605A18F2BF}">
      <dsp:nvSpPr>
        <dsp:cNvPr id="0" name=""/>
        <dsp:cNvSpPr/>
      </dsp:nvSpPr>
      <dsp:spPr>
        <a:xfrm>
          <a:off x="8636417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References</a:t>
          </a:r>
          <a:endParaRPr lang="en-US" sz="2400" kern="1200"/>
        </a:p>
      </dsp:txBody>
      <dsp:txXfrm>
        <a:off x="8636417" y="2341656"/>
        <a:ext cx="2157343" cy="91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8A38-2572-4091-B6D0-66C4442089DC}">
      <dsp:nvSpPr>
        <dsp:cNvPr id="0" name=""/>
        <dsp:cNvSpPr/>
      </dsp:nvSpPr>
      <dsp:spPr>
        <a:xfrm>
          <a:off x="0" y="473176"/>
          <a:ext cx="1102961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The problem of planning, organization, time management, on proper user of resources (cricket players), budget, allocation of matches.</a:t>
          </a:r>
          <a:endParaRPr lang="en-US" sz="1800" kern="1200"/>
        </a:p>
      </dsp:txBody>
      <dsp:txXfrm>
        <a:off x="0" y="473176"/>
        <a:ext cx="11029615" cy="1020600"/>
      </dsp:txXfrm>
    </dsp:sp>
    <dsp:sp modelId="{FE9074A0-BA67-4ECE-B66F-B0CE18D21451}">
      <dsp:nvSpPr>
        <dsp:cNvPr id="0" name=""/>
        <dsp:cNvSpPr/>
      </dsp:nvSpPr>
      <dsp:spPr>
        <a:xfrm>
          <a:off x="551480" y="20749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Problem:</a:t>
          </a:r>
          <a:endParaRPr lang="en-US" sz="1800" kern="1200"/>
        </a:p>
      </dsp:txBody>
      <dsp:txXfrm>
        <a:off x="577419" y="233435"/>
        <a:ext cx="7668852" cy="479482"/>
      </dsp:txXfrm>
    </dsp:sp>
    <dsp:sp modelId="{55E37251-A38F-4463-A9EA-5B0CD9BEE432}">
      <dsp:nvSpPr>
        <dsp:cNvPr id="0" name=""/>
        <dsp:cNvSpPr/>
      </dsp:nvSpPr>
      <dsp:spPr>
        <a:xfrm>
          <a:off x="0" y="1856657"/>
          <a:ext cx="1102961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impact of these problems is not proper completion of cricket matches at its specific time.</a:t>
          </a:r>
        </a:p>
      </dsp:txBody>
      <dsp:txXfrm>
        <a:off x="0" y="1856657"/>
        <a:ext cx="11029615" cy="1020600"/>
      </dsp:txXfrm>
    </dsp:sp>
    <dsp:sp modelId="{E84AA433-E77B-4D6E-9E5E-C0603BE78D18}">
      <dsp:nvSpPr>
        <dsp:cNvPr id="0" name=""/>
        <dsp:cNvSpPr/>
      </dsp:nvSpPr>
      <dsp:spPr>
        <a:xfrm>
          <a:off x="551480" y="159097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Effect:</a:t>
          </a:r>
          <a:endParaRPr lang="en-US" sz="1800" kern="1200"/>
        </a:p>
      </dsp:txBody>
      <dsp:txXfrm>
        <a:off x="577419" y="1616915"/>
        <a:ext cx="7668852" cy="479482"/>
      </dsp:txXfrm>
    </dsp:sp>
    <dsp:sp modelId="{593E0B84-4E9C-4E75-8CBE-31D96F13E0D8}">
      <dsp:nvSpPr>
        <dsp:cNvPr id="0" name=""/>
        <dsp:cNvSpPr/>
      </dsp:nvSpPr>
      <dsp:spPr>
        <a:xfrm>
          <a:off x="0" y="3240137"/>
          <a:ext cx="11029615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find out the application of sports management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provide information and manage the system regarding cricket sports events</a:t>
          </a:r>
        </a:p>
      </dsp:txBody>
      <dsp:txXfrm>
        <a:off x="0" y="3240137"/>
        <a:ext cx="11029615" cy="1048950"/>
      </dsp:txXfrm>
    </dsp:sp>
    <dsp:sp modelId="{670C522F-A816-4A97-9B36-17229F5DE85A}">
      <dsp:nvSpPr>
        <dsp:cNvPr id="0" name=""/>
        <dsp:cNvSpPr/>
      </dsp:nvSpPr>
      <dsp:spPr>
        <a:xfrm>
          <a:off x="551480" y="297445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Objective &amp; Scope:</a:t>
          </a:r>
          <a:endParaRPr lang="en-US" sz="1800" kern="1200"/>
        </a:p>
      </dsp:txBody>
      <dsp:txXfrm>
        <a:off x="577419" y="3000395"/>
        <a:ext cx="766885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968F-FBC1-49A2-8516-292771910AA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A640B-81D9-4EFA-8776-BC127FFBE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45FB-5296-41CC-B1AC-64684040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4468"/>
            <a:ext cx="11029616" cy="5021728"/>
          </a:xfrm>
        </p:spPr>
        <p:txBody>
          <a:bodyPr>
            <a:normAutofit/>
          </a:bodyPr>
          <a:lstStyle/>
          <a:p>
            <a:pPr algn="ctr"/>
            <a:r>
              <a:rPr lang="en-IN" sz="4800" b="1"/>
              <a:t>Player management system</a:t>
            </a:r>
            <a:br>
              <a:rPr lang="en-IN" sz="7200" b="1"/>
            </a:br>
            <a:r>
              <a:rPr lang="en-IN" sz="1000"/>
              <a:t> </a:t>
            </a:r>
            <a:r>
              <a:rPr lang="en-IN" sz="2500"/>
              <a:t> </a:t>
            </a:r>
            <a:br>
              <a:rPr lang="en-IN" sz="7200" b="1"/>
            </a:br>
            <a:r>
              <a:rPr lang="en-IN" sz="3200"/>
              <a:t>15CSE333 – </a:t>
            </a:r>
            <a:r>
              <a:rPr lang="en-IN" sz="3200">
                <a:latin typeface="Century Gothic" panose="020B0502020202020204" pitchFamily="34" charset="0"/>
              </a:rPr>
              <a:t>Advanced DBMS</a:t>
            </a:r>
            <a:br>
              <a:rPr lang="en-IN" sz="4000"/>
            </a:br>
            <a:br>
              <a:rPr lang="en-IN" sz="7200" b="1"/>
            </a:br>
            <a:br>
              <a:rPr lang="en-IN" sz="7200" b="1"/>
            </a:br>
            <a:r>
              <a:rPr lang="en-IN" sz="2000"/>
              <a:t> </a:t>
            </a:r>
            <a:br>
              <a:rPr lang="en-IN" sz="7200" b="1"/>
            </a:br>
            <a:r>
              <a:rPr lang="en-IN" sz="2200"/>
              <a:t>Amrita school of engineering</a:t>
            </a:r>
            <a:br>
              <a:rPr lang="en-IN" sz="2200"/>
            </a:br>
            <a:r>
              <a:rPr lang="en-IN" sz="2200"/>
              <a:t>Bengaluru</a:t>
            </a:r>
            <a:endParaRPr lang="en-IN" sz="2200" b="1">
              <a:latin typeface="Century Gothic" panose="020B0502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4618B33-7B2F-4DD0-BDA6-7F913D42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76" y="3840759"/>
            <a:ext cx="3160047" cy="1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5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References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1339"/>
            <a:ext cx="11029615" cy="37392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https://en.wikipedia.org/wiki/Cricket_statistics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https://docs.mongodb.com/manual/crud/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https://www.mongodb.com/atlas/database</a:t>
            </a:r>
          </a:p>
        </p:txBody>
      </p:sp>
    </p:spTree>
    <p:extLst>
      <p:ext uri="{BB962C8B-B14F-4D97-AF65-F5344CB8AC3E}">
        <p14:creationId xmlns:p14="http://schemas.microsoft.com/office/powerpoint/2010/main" val="307874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12A6-02B0-408E-8702-690913E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3" y="1371265"/>
            <a:ext cx="11029615" cy="2147467"/>
          </a:xfrm>
        </p:spPr>
        <p:txBody>
          <a:bodyPr>
            <a:normAutofit/>
          </a:bodyPr>
          <a:lstStyle/>
          <a:p>
            <a:pPr algn="ctr"/>
            <a:r>
              <a:rPr lang="en-US" sz="6000" i="1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2253-72B1-4524-9F1A-07175350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82B-D858-4EA8-8391-76BB1D49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D8F1-43C3-46D5-A2E7-4FE094AA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293"/>
            <a:ext cx="11029615" cy="427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/>
              <a:t>Project Title: </a:t>
            </a:r>
            <a:r>
              <a:rPr lang="en-IN" sz="2200"/>
              <a:t>Distributed Player Management System </a:t>
            </a:r>
          </a:p>
          <a:p>
            <a:pPr marL="0" indent="0">
              <a:buNone/>
            </a:pPr>
            <a:r>
              <a:rPr lang="en-IN" sz="2400" b="1" i="1"/>
              <a:t>Team Members	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BL.EN.U4CSE18073 – Kaazima Ifrah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BL.EN.U4CSE18083 – Nuthi Sriram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BL.EN.U4CSE18091 – Potti Priya</a:t>
            </a:r>
          </a:p>
        </p:txBody>
      </p:sp>
    </p:spTree>
    <p:extLst>
      <p:ext uri="{BB962C8B-B14F-4D97-AF65-F5344CB8AC3E}">
        <p14:creationId xmlns:p14="http://schemas.microsoft.com/office/powerpoint/2010/main" val="346173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2A02-08CE-437F-B90B-1894A8D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overview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DFCC45A-1D6F-441E-A185-11F52BE14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267339"/>
          <a:ext cx="11029615" cy="400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5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Problem statement</a:t>
            </a:r>
            <a:endParaRPr lang="en-IN" sz="36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A4F437A-A7DB-4A9D-AF11-49414DC509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30459"/>
          <a:ext cx="11029615" cy="449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8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Motivation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884078" cy="3634486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000" b="0" i="0" u="none" strike="noStrike">
                <a:solidFill>
                  <a:srgbClr val="434343"/>
                </a:solidFill>
                <a:effectLst/>
              </a:rPr>
              <a:t>T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o digitize and simplify the ways in which cricket players’ statistics are analyzed and maintained</a:t>
            </a:r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US" sz="2000">
                <a:solidFill>
                  <a:srgbClr val="434343"/>
                </a:solidFill>
              </a:rPr>
              <a:t>T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o minimize the cumbersome process that usually takes place while analyzing and maintaining the statistics</a:t>
            </a:r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000"/>
              <a:t>To 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reduce the hard manual paperwork and make the entire process trouble-free</a:t>
            </a:r>
            <a:endParaRPr lang="en-I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6D56-3AF4-4972-8EE9-714D0028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46" y="3339497"/>
            <a:ext cx="2816347" cy="28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Technology stack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1339"/>
            <a:ext cx="11029615" cy="37392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Frontend: HTML, CSS, JavaScript, EJS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Middleware: Mongoose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Backend: Node.js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Database: MongoDB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9C4D1-9D49-42EB-BED5-95FA1650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15" y="2885997"/>
            <a:ext cx="3338708" cy="30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FFFFFF"/>
                </a:solidFill>
              </a:rPr>
              <a:t>Mongodb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Document-based, NoSQL database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Uses JSON like documents to store data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MongoDB environment provides a server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Server converts JSON to BSON</a:t>
            </a:r>
            <a:endParaRPr lang="en-IN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Fast and efficient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918CDC-A5E0-4D56-9325-C2B8AA7E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7" y="564427"/>
            <a:ext cx="7885776" cy="29413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619C9FD-DAAA-4B89-87E1-16A8E115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35" y="3502054"/>
            <a:ext cx="7946460" cy="3345517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CC4B3D43-55B9-4D30-9E33-E06B0B9B8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7" r="26277" b="870"/>
          <a:stretch/>
        </p:blipFill>
        <p:spPr>
          <a:xfrm>
            <a:off x="2991633" y="1038812"/>
            <a:ext cx="677506" cy="11895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9CF95-ED3B-4E2E-B8F2-131F098AF0A7}"/>
              </a:ext>
            </a:extLst>
          </p:cNvPr>
          <p:cNvCxnSpPr/>
          <p:nvPr/>
        </p:nvCxnSpPr>
        <p:spPr>
          <a:xfrm>
            <a:off x="4241235" y="3429000"/>
            <a:ext cx="782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0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a typeface="+mj-lt"/>
                <a:cs typeface="+mj-lt"/>
              </a:rPr>
              <a:t>SYSTEM FEATURES</a:t>
            </a:r>
            <a:endParaRPr lang="en-IN" sz="36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7157"/>
            <a:ext cx="8372908" cy="460181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Stats man dashboard:</a:t>
            </a:r>
            <a:endParaRPr lang="en-US" sz="2000" b="1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Take notes in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app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in </a:t>
            </a:r>
            <a:r>
              <a:rPr lang="en-IN" sz="1800" dirty="0">
                <a:ea typeface="+mn-lt"/>
                <a:cs typeface="+mn-lt"/>
              </a:rPr>
              <a:t>form of mini microblogging</a:t>
            </a:r>
            <a:endParaRPr lang="en-US" sz="1800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Continuously keep track of the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cricket </a:t>
            </a:r>
            <a:r>
              <a:rPr lang="en-IN" sz="1800" dirty="0">
                <a:ea typeface="+mn-lt"/>
                <a:cs typeface="+mn-lt"/>
              </a:rPr>
              <a:t>player &amp; match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statistics</a:t>
            </a:r>
            <a:endParaRPr lang="en-US" sz="1800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Make schedule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matches</a:t>
            </a:r>
            <a:endParaRPr lang="en-US" sz="1800" dirty="0">
              <a:ea typeface="+mn-lt"/>
              <a:cs typeface="+mn-lt"/>
            </a:endParaRPr>
          </a:p>
          <a:p>
            <a:pPr marL="32448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Selection Committe dashboard:</a:t>
            </a:r>
            <a:endParaRPr lang="en-US" sz="2000" b="1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Access to players personal information (mobile number, email, etc.)</a:t>
            </a:r>
            <a:endParaRPr lang="en-US" sz="1800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to cricket player &amp; match stats</a:t>
            </a:r>
            <a:endParaRPr lang="en-US" sz="1800" b="0" i="0" u="none" strike="noStrike" dirty="0">
              <a:effectLst/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cricket schedule</a:t>
            </a:r>
          </a:p>
          <a:p>
            <a:pPr marL="48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Enthusiast dashboard:</a:t>
            </a:r>
            <a:endParaRPr lang="en-US" sz="2000" b="1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to cricket player &amp; match stats</a:t>
            </a:r>
            <a:endParaRPr lang="en-US" sz="1800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cricket schedule</a:t>
            </a:r>
            <a:endParaRPr lang="en-US" sz="1800" dirty="0"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B97FF4-A202-45F1-A55C-8A4B52EC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720000">
            <a:off x="8830623" y="29292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2A2A34-EA97-41A3-87AA-1129977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25" y="855318"/>
            <a:ext cx="7437749" cy="57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69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2</vt:lpstr>
      <vt:lpstr>DividendVTI</vt:lpstr>
      <vt:lpstr>Player management system    15CSE333 – Advanced DBMS     Amrita school of engineering Bengaluru</vt:lpstr>
      <vt:lpstr>Team details</vt:lpstr>
      <vt:lpstr>overview</vt:lpstr>
      <vt:lpstr>Problem statement</vt:lpstr>
      <vt:lpstr>Motivation</vt:lpstr>
      <vt:lpstr>Technology stack</vt:lpstr>
      <vt:lpstr>Mongodb</vt:lpstr>
      <vt:lpstr>SYSTEM FEATURES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DisinfectanTS</dc:title>
  <dc:creator>Kaazima Ifrah</dc:creator>
  <cp:lastModifiedBy>Kaazima Ifrah</cp:lastModifiedBy>
  <cp:revision>73</cp:revision>
  <dcterms:created xsi:type="dcterms:W3CDTF">2020-11-18T15:40:14Z</dcterms:created>
  <dcterms:modified xsi:type="dcterms:W3CDTF">2021-12-09T06:32:03Z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