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89" r:id="rId5"/>
    <p:sldId id="302" r:id="rId6"/>
    <p:sldId id="304" r:id="rId7"/>
    <p:sldId id="317" r:id="rId8"/>
    <p:sldId id="313" r:id="rId9"/>
    <p:sldId id="315" r:id="rId10"/>
    <p:sldId id="323" r:id="rId11"/>
    <p:sldId id="325" r:id="rId12"/>
    <p:sldId id="320" r:id="rId13"/>
    <p:sldId id="319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6390DC-9ACD-4627-860F-9773E0AA6B6A}">
          <p14:sldIdLst>
            <p14:sldId id="289"/>
            <p14:sldId id="302"/>
            <p14:sldId id="304"/>
            <p14:sldId id="317"/>
            <p14:sldId id="313"/>
            <p14:sldId id="315"/>
            <p14:sldId id="323"/>
            <p14:sldId id="325"/>
            <p14:sldId id="320"/>
            <p14:sldId id="31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5EC15-3A5A-4EC8-864E-EF7F24BE799A}" v="171" dt="2021-12-09T06:28:34.788"/>
    <p1510:client id="{B18A4D23-5F85-4D47-A010-B8EF121E0FB6}" v="61" dt="2021-12-09T03:39:11.051"/>
    <p1510:client id="{BF22F363-A9C6-410C-AB32-802BCBD83105}" v="27" dt="2021-12-08T06:46:32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5C9E4-0510-4E62-A0D2-EBB2ECB500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655703-5038-48CE-940A-8D1BEB117F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Problem Statement</a:t>
          </a:r>
          <a:endParaRPr lang="en-US"/>
        </a:p>
      </dgm:t>
    </dgm:pt>
    <dgm:pt modelId="{50E24043-4096-4220-9514-A64D7DD9F878}" type="parTrans" cxnId="{9E8C97E2-5C7C-436F-8C6D-643C004A8388}">
      <dgm:prSet/>
      <dgm:spPr/>
      <dgm:t>
        <a:bodyPr/>
        <a:lstStyle/>
        <a:p>
          <a:endParaRPr lang="en-US"/>
        </a:p>
      </dgm:t>
    </dgm:pt>
    <dgm:pt modelId="{C388CE55-97EC-4944-8C6F-6A2DC266C817}" type="sibTrans" cxnId="{9E8C97E2-5C7C-436F-8C6D-643C004A83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079CF-9012-4752-A01D-7C711507E4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Motivation</a:t>
          </a:r>
          <a:endParaRPr lang="en-US"/>
        </a:p>
      </dgm:t>
    </dgm:pt>
    <dgm:pt modelId="{68F36AE3-D0ED-41FF-8CFC-6C2DF0F9FC9A}" type="parTrans" cxnId="{46C13F94-146B-4CC6-8149-BE629FA100A1}">
      <dgm:prSet/>
      <dgm:spPr/>
      <dgm:t>
        <a:bodyPr/>
        <a:lstStyle/>
        <a:p>
          <a:endParaRPr lang="en-US"/>
        </a:p>
      </dgm:t>
    </dgm:pt>
    <dgm:pt modelId="{2BCE0C84-6BF1-45A6-A665-62A87293A6C6}" type="sibTrans" cxnId="{46C13F94-146B-4CC6-8149-BE629FA100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B51B04-2D73-4041-A122-BC82A711C2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Technology Stack</a:t>
          </a:r>
          <a:endParaRPr lang="en-US"/>
        </a:p>
      </dgm:t>
    </dgm:pt>
    <dgm:pt modelId="{B325D21E-7F34-475C-88D7-77843D6B1284}" type="parTrans" cxnId="{752E2B78-FCF6-4E45-A9D6-271124C5B43F}">
      <dgm:prSet/>
      <dgm:spPr/>
      <dgm:t>
        <a:bodyPr/>
        <a:lstStyle/>
        <a:p>
          <a:endParaRPr lang="en-US"/>
        </a:p>
      </dgm:t>
    </dgm:pt>
    <dgm:pt modelId="{CFA88A72-A393-4E41-8B0C-D47A530865AD}" type="sibTrans" cxnId="{752E2B78-FCF6-4E45-A9D6-271124C5B4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1795E9-2841-4BB4-B395-84D103C222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System Features</a:t>
          </a:r>
          <a:endParaRPr lang="en-US"/>
        </a:p>
      </dgm:t>
    </dgm:pt>
    <dgm:pt modelId="{5325C335-224A-4F65-8FDE-DEA61D52A9F8}" type="parTrans" cxnId="{C0380BC4-C449-4E87-B719-414ADB2E411D}">
      <dgm:prSet/>
      <dgm:spPr/>
      <dgm:t>
        <a:bodyPr/>
        <a:lstStyle/>
        <a:p>
          <a:endParaRPr lang="en-US"/>
        </a:p>
      </dgm:t>
    </dgm:pt>
    <dgm:pt modelId="{6D94A84C-F5E5-4FD5-9F8C-C1EEF729CA33}" type="sibTrans" cxnId="{C0380BC4-C449-4E87-B719-414ADB2E4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BEA806-BD52-4758-9FEC-6EEAA9BC1E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Live Demo</a:t>
          </a:r>
          <a:endParaRPr lang="en-US"/>
        </a:p>
      </dgm:t>
    </dgm:pt>
    <dgm:pt modelId="{E65F4E5D-2AD0-4689-9862-C553DAA13E32}" type="parTrans" cxnId="{EC656DC3-2B17-45B5-B771-34E431C93AA2}">
      <dgm:prSet/>
      <dgm:spPr/>
      <dgm:t>
        <a:bodyPr/>
        <a:lstStyle/>
        <a:p>
          <a:endParaRPr lang="en-US"/>
        </a:p>
      </dgm:t>
    </dgm:pt>
    <dgm:pt modelId="{94B7EEF6-DD6B-4ADF-A84B-8F2E9D0EFE6C}" type="sibTrans" cxnId="{EC656DC3-2B17-45B5-B771-34E431C93A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0400E1-01A1-416B-B732-796E60BC2C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References</a:t>
          </a:r>
          <a:endParaRPr lang="en-US"/>
        </a:p>
      </dgm:t>
    </dgm:pt>
    <dgm:pt modelId="{92F63C31-EBFB-48AF-91D9-6026692D8D80}" type="parTrans" cxnId="{F1F0AA9F-4EBA-4E41-9B18-BF3B131175DC}">
      <dgm:prSet/>
      <dgm:spPr/>
      <dgm:t>
        <a:bodyPr/>
        <a:lstStyle/>
        <a:p>
          <a:endParaRPr lang="en-US"/>
        </a:p>
      </dgm:t>
    </dgm:pt>
    <dgm:pt modelId="{FCF17BED-D5CA-4181-B165-C00960C31FC8}" type="sibTrans" cxnId="{F1F0AA9F-4EBA-4E41-9B18-BF3B131175DC}">
      <dgm:prSet/>
      <dgm:spPr/>
      <dgm:t>
        <a:bodyPr/>
        <a:lstStyle/>
        <a:p>
          <a:endParaRPr lang="en-US"/>
        </a:p>
      </dgm:t>
    </dgm:pt>
    <dgm:pt modelId="{C71D6608-BCA4-4388-837E-65E7AA5722A9}" type="pres">
      <dgm:prSet presAssocID="{ECF5C9E4-0510-4E62-A0D2-EBB2ECB50091}" presName="root" presStyleCnt="0">
        <dgm:presLayoutVars>
          <dgm:dir/>
          <dgm:resizeHandles val="exact"/>
        </dgm:presLayoutVars>
      </dgm:prSet>
      <dgm:spPr/>
    </dgm:pt>
    <dgm:pt modelId="{229D59D8-5A27-44E0-B3EA-7E6F268B21CA}" type="pres">
      <dgm:prSet presAssocID="{ECF5C9E4-0510-4E62-A0D2-EBB2ECB50091}" presName="container" presStyleCnt="0">
        <dgm:presLayoutVars>
          <dgm:dir/>
          <dgm:resizeHandles val="exact"/>
        </dgm:presLayoutVars>
      </dgm:prSet>
      <dgm:spPr/>
    </dgm:pt>
    <dgm:pt modelId="{0071DCA7-3C40-4668-8E59-5810C2866440}" type="pres">
      <dgm:prSet presAssocID="{6D655703-5038-48CE-940A-8D1BEB117FE1}" presName="compNode" presStyleCnt="0"/>
      <dgm:spPr/>
    </dgm:pt>
    <dgm:pt modelId="{546B738C-D196-4FE6-B009-BC17E7358919}" type="pres">
      <dgm:prSet presAssocID="{6D655703-5038-48CE-940A-8D1BEB117FE1}" presName="iconBgRect" presStyleLbl="bgShp" presStyleIdx="0" presStyleCnt="6"/>
      <dgm:spPr/>
    </dgm:pt>
    <dgm:pt modelId="{4FA2B580-6E52-4794-8829-DE088EC9950F}" type="pres">
      <dgm:prSet presAssocID="{6D655703-5038-48CE-940A-8D1BEB117F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2B659F-422F-4AF2-9E6A-E457C5EF4AC5}" type="pres">
      <dgm:prSet presAssocID="{6D655703-5038-48CE-940A-8D1BEB117FE1}" presName="spaceRect" presStyleCnt="0"/>
      <dgm:spPr/>
    </dgm:pt>
    <dgm:pt modelId="{C7C7D253-3D6D-4F06-B0DE-69EAD255780D}" type="pres">
      <dgm:prSet presAssocID="{6D655703-5038-48CE-940A-8D1BEB117FE1}" presName="textRect" presStyleLbl="revTx" presStyleIdx="0" presStyleCnt="6">
        <dgm:presLayoutVars>
          <dgm:chMax val="1"/>
          <dgm:chPref val="1"/>
        </dgm:presLayoutVars>
      </dgm:prSet>
      <dgm:spPr/>
    </dgm:pt>
    <dgm:pt modelId="{6C2BA770-51BA-476D-8D53-2ED79EB55193}" type="pres">
      <dgm:prSet presAssocID="{C388CE55-97EC-4944-8C6F-6A2DC266C817}" presName="sibTrans" presStyleLbl="sibTrans2D1" presStyleIdx="0" presStyleCnt="0"/>
      <dgm:spPr/>
    </dgm:pt>
    <dgm:pt modelId="{FDC071B3-CFD6-4313-8F79-2C5856735CF7}" type="pres">
      <dgm:prSet presAssocID="{272079CF-9012-4752-A01D-7C711507E4E1}" presName="compNode" presStyleCnt="0"/>
      <dgm:spPr/>
    </dgm:pt>
    <dgm:pt modelId="{60E594D1-CB92-4C06-9F85-23086337041C}" type="pres">
      <dgm:prSet presAssocID="{272079CF-9012-4752-A01D-7C711507E4E1}" presName="iconBgRect" presStyleLbl="bgShp" presStyleIdx="1" presStyleCnt="6"/>
      <dgm:spPr/>
    </dgm:pt>
    <dgm:pt modelId="{48324DF8-A259-4249-9441-831BC6893EBD}" type="pres">
      <dgm:prSet presAssocID="{272079CF-9012-4752-A01D-7C711507E4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F0B0C7C-D552-4883-B40F-C6888CD2E4BE}" type="pres">
      <dgm:prSet presAssocID="{272079CF-9012-4752-A01D-7C711507E4E1}" presName="spaceRect" presStyleCnt="0"/>
      <dgm:spPr/>
    </dgm:pt>
    <dgm:pt modelId="{1545626E-0079-4407-8B9A-8CF541EF6D88}" type="pres">
      <dgm:prSet presAssocID="{272079CF-9012-4752-A01D-7C711507E4E1}" presName="textRect" presStyleLbl="revTx" presStyleIdx="1" presStyleCnt="6">
        <dgm:presLayoutVars>
          <dgm:chMax val="1"/>
          <dgm:chPref val="1"/>
        </dgm:presLayoutVars>
      </dgm:prSet>
      <dgm:spPr/>
    </dgm:pt>
    <dgm:pt modelId="{B2D9DC3D-EF01-4B4E-98C0-28C5C85BB875}" type="pres">
      <dgm:prSet presAssocID="{2BCE0C84-6BF1-45A6-A665-62A87293A6C6}" presName="sibTrans" presStyleLbl="sibTrans2D1" presStyleIdx="0" presStyleCnt="0"/>
      <dgm:spPr/>
    </dgm:pt>
    <dgm:pt modelId="{0C908A48-9FF7-4296-BA7D-10094D6490EB}" type="pres">
      <dgm:prSet presAssocID="{F4B51B04-2D73-4041-A122-BC82A711C2C8}" presName="compNode" presStyleCnt="0"/>
      <dgm:spPr/>
    </dgm:pt>
    <dgm:pt modelId="{F425F095-05AC-43C6-A232-B5231C321C9D}" type="pres">
      <dgm:prSet presAssocID="{F4B51B04-2D73-4041-A122-BC82A711C2C8}" presName="iconBgRect" presStyleLbl="bgShp" presStyleIdx="2" presStyleCnt="6"/>
      <dgm:spPr/>
    </dgm:pt>
    <dgm:pt modelId="{59F22C3B-FB5F-49A0-8DF9-102AF87D942A}" type="pres">
      <dgm:prSet presAssocID="{F4B51B04-2D73-4041-A122-BC82A711C2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F82628-0C26-427B-9595-AC5D28EF9CF3}" type="pres">
      <dgm:prSet presAssocID="{F4B51B04-2D73-4041-A122-BC82A711C2C8}" presName="spaceRect" presStyleCnt="0"/>
      <dgm:spPr/>
    </dgm:pt>
    <dgm:pt modelId="{48005198-CF58-4ABE-88E0-CE2D2292BDEA}" type="pres">
      <dgm:prSet presAssocID="{F4B51B04-2D73-4041-A122-BC82A711C2C8}" presName="textRect" presStyleLbl="revTx" presStyleIdx="2" presStyleCnt="6">
        <dgm:presLayoutVars>
          <dgm:chMax val="1"/>
          <dgm:chPref val="1"/>
        </dgm:presLayoutVars>
      </dgm:prSet>
      <dgm:spPr/>
    </dgm:pt>
    <dgm:pt modelId="{F88A6D82-7885-44FC-9E94-D81998336A33}" type="pres">
      <dgm:prSet presAssocID="{CFA88A72-A393-4E41-8B0C-D47A530865AD}" presName="sibTrans" presStyleLbl="sibTrans2D1" presStyleIdx="0" presStyleCnt="0"/>
      <dgm:spPr/>
    </dgm:pt>
    <dgm:pt modelId="{43F238CB-6DE0-474D-BE79-783A74E31F25}" type="pres">
      <dgm:prSet presAssocID="{591795E9-2841-4BB4-B395-84D103C22298}" presName="compNode" presStyleCnt="0"/>
      <dgm:spPr/>
    </dgm:pt>
    <dgm:pt modelId="{B0E74E88-CB0A-417E-BE8F-FD6F079CE939}" type="pres">
      <dgm:prSet presAssocID="{591795E9-2841-4BB4-B395-84D103C22298}" presName="iconBgRect" presStyleLbl="bgShp" presStyleIdx="3" presStyleCnt="6"/>
      <dgm:spPr/>
    </dgm:pt>
    <dgm:pt modelId="{DE5E10A4-395C-467F-9326-5DCF602B9F82}" type="pres">
      <dgm:prSet presAssocID="{591795E9-2841-4BB4-B395-84D103C222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02CFC1-22D4-4531-BD54-C170C3A43305}" type="pres">
      <dgm:prSet presAssocID="{591795E9-2841-4BB4-B395-84D103C22298}" presName="spaceRect" presStyleCnt="0"/>
      <dgm:spPr/>
    </dgm:pt>
    <dgm:pt modelId="{FC235F34-9008-4838-842E-35D2A0926757}" type="pres">
      <dgm:prSet presAssocID="{591795E9-2841-4BB4-B395-84D103C22298}" presName="textRect" presStyleLbl="revTx" presStyleIdx="3" presStyleCnt="6">
        <dgm:presLayoutVars>
          <dgm:chMax val="1"/>
          <dgm:chPref val="1"/>
        </dgm:presLayoutVars>
      </dgm:prSet>
      <dgm:spPr/>
    </dgm:pt>
    <dgm:pt modelId="{D93215BE-1175-4EE2-9D43-EE9E106E6128}" type="pres">
      <dgm:prSet presAssocID="{6D94A84C-F5E5-4FD5-9F8C-C1EEF729CA33}" presName="sibTrans" presStyleLbl="sibTrans2D1" presStyleIdx="0" presStyleCnt="0"/>
      <dgm:spPr/>
    </dgm:pt>
    <dgm:pt modelId="{3A5A3E82-2DCD-4B73-AB20-EADC076F1FA7}" type="pres">
      <dgm:prSet presAssocID="{3FBEA806-BD52-4758-9FEC-6EEAA9BC1E53}" presName="compNode" presStyleCnt="0"/>
      <dgm:spPr/>
    </dgm:pt>
    <dgm:pt modelId="{BF8B7B0A-D21A-4B79-8EC9-34ADDEF662B2}" type="pres">
      <dgm:prSet presAssocID="{3FBEA806-BD52-4758-9FEC-6EEAA9BC1E53}" presName="iconBgRect" presStyleLbl="bgShp" presStyleIdx="4" presStyleCnt="6"/>
      <dgm:spPr/>
    </dgm:pt>
    <dgm:pt modelId="{7218449E-5592-45B5-85A9-FA8A60BC546C}" type="pres">
      <dgm:prSet presAssocID="{3FBEA806-BD52-4758-9FEC-6EEAA9BC1E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83C6059-54BB-42C0-A534-09727D5D8A7F}" type="pres">
      <dgm:prSet presAssocID="{3FBEA806-BD52-4758-9FEC-6EEAA9BC1E53}" presName="spaceRect" presStyleCnt="0"/>
      <dgm:spPr/>
    </dgm:pt>
    <dgm:pt modelId="{B7039A1B-668F-431E-8F46-BBB982D4474F}" type="pres">
      <dgm:prSet presAssocID="{3FBEA806-BD52-4758-9FEC-6EEAA9BC1E53}" presName="textRect" presStyleLbl="revTx" presStyleIdx="4" presStyleCnt="6">
        <dgm:presLayoutVars>
          <dgm:chMax val="1"/>
          <dgm:chPref val="1"/>
        </dgm:presLayoutVars>
      </dgm:prSet>
      <dgm:spPr/>
    </dgm:pt>
    <dgm:pt modelId="{B4EF365C-AB54-4B33-911D-85AFC8089FFF}" type="pres">
      <dgm:prSet presAssocID="{94B7EEF6-DD6B-4ADF-A84B-8F2E9D0EFE6C}" presName="sibTrans" presStyleLbl="sibTrans2D1" presStyleIdx="0" presStyleCnt="0"/>
      <dgm:spPr/>
    </dgm:pt>
    <dgm:pt modelId="{FC8B5A6D-333F-4677-B3E9-FB4462B41F63}" type="pres">
      <dgm:prSet presAssocID="{7E0400E1-01A1-416B-B732-796E60BC2C85}" presName="compNode" presStyleCnt="0"/>
      <dgm:spPr/>
    </dgm:pt>
    <dgm:pt modelId="{AF36DC0C-E6AE-459D-B45F-4CF92119AEB3}" type="pres">
      <dgm:prSet presAssocID="{7E0400E1-01A1-416B-B732-796E60BC2C85}" presName="iconBgRect" presStyleLbl="bgShp" presStyleIdx="5" presStyleCnt="6"/>
      <dgm:spPr/>
    </dgm:pt>
    <dgm:pt modelId="{D12DF9E3-32BE-4F18-AAA4-4C9669845E99}" type="pres">
      <dgm:prSet presAssocID="{7E0400E1-01A1-416B-B732-796E60BC2C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0478F5-8CC9-409C-A7BC-5E9010312FAF}" type="pres">
      <dgm:prSet presAssocID="{7E0400E1-01A1-416B-B732-796E60BC2C85}" presName="spaceRect" presStyleCnt="0"/>
      <dgm:spPr/>
    </dgm:pt>
    <dgm:pt modelId="{A972F701-44E2-4C6E-9C5B-79605A18F2BF}" type="pres">
      <dgm:prSet presAssocID="{7E0400E1-01A1-416B-B732-796E60BC2C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D325F0C-54AB-4D43-96EA-7A4BD6D715B0}" type="presOf" srcId="{94B7EEF6-DD6B-4ADF-A84B-8F2E9D0EFE6C}" destId="{B4EF365C-AB54-4B33-911D-85AFC8089FFF}" srcOrd="0" destOrd="0" presId="urn:microsoft.com/office/officeart/2018/2/layout/IconCircleList"/>
    <dgm:cxn modelId="{82B6E315-2B6C-401A-9DF0-32C0A75D4596}" type="presOf" srcId="{7E0400E1-01A1-416B-B732-796E60BC2C85}" destId="{A972F701-44E2-4C6E-9C5B-79605A18F2BF}" srcOrd="0" destOrd="0" presId="urn:microsoft.com/office/officeart/2018/2/layout/IconCircleList"/>
    <dgm:cxn modelId="{D92CA23B-89F6-46D8-A6B5-EBF87DCE7025}" type="presOf" srcId="{272079CF-9012-4752-A01D-7C711507E4E1}" destId="{1545626E-0079-4407-8B9A-8CF541EF6D88}" srcOrd="0" destOrd="0" presId="urn:microsoft.com/office/officeart/2018/2/layout/IconCircleList"/>
    <dgm:cxn modelId="{9AA16A61-E395-41DC-85A4-4B3EA8C184AA}" type="presOf" srcId="{3FBEA806-BD52-4758-9FEC-6EEAA9BC1E53}" destId="{B7039A1B-668F-431E-8F46-BBB982D4474F}" srcOrd="0" destOrd="0" presId="urn:microsoft.com/office/officeart/2018/2/layout/IconCircleList"/>
    <dgm:cxn modelId="{4AF38E47-5945-40F2-8F60-17043C19C3F2}" type="presOf" srcId="{2BCE0C84-6BF1-45A6-A665-62A87293A6C6}" destId="{B2D9DC3D-EF01-4B4E-98C0-28C5C85BB875}" srcOrd="0" destOrd="0" presId="urn:microsoft.com/office/officeart/2018/2/layout/IconCircleList"/>
    <dgm:cxn modelId="{C44F9756-8C14-4CEC-B46A-699824E5A5E8}" type="presOf" srcId="{591795E9-2841-4BB4-B395-84D103C22298}" destId="{FC235F34-9008-4838-842E-35D2A0926757}" srcOrd="0" destOrd="0" presId="urn:microsoft.com/office/officeart/2018/2/layout/IconCircleList"/>
    <dgm:cxn modelId="{752E2B78-FCF6-4E45-A9D6-271124C5B43F}" srcId="{ECF5C9E4-0510-4E62-A0D2-EBB2ECB50091}" destId="{F4B51B04-2D73-4041-A122-BC82A711C2C8}" srcOrd="2" destOrd="0" parTransId="{B325D21E-7F34-475C-88D7-77843D6B1284}" sibTransId="{CFA88A72-A393-4E41-8B0C-D47A530865AD}"/>
    <dgm:cxn modelId="{0BD6678C-3330-4A86-B0CD-35958F18BDA2}" type="presOf" srcId="{6D655703-5038-48CE-940A-8D1BEB117FE1}" destId="{C7C7D253-3D6D-4F06-B0DE-69EAD255780D}" srcOrd="0" destOrd="0" presId="urn:microsoft.com/office/officeart/2018/2/layout/IconCircleList"/>
    <dgm:cxn modelId="{9FEF5D8D-2511-4BDF-B3E8-DF81214983DB}" type="presOf" srcId="{F4B51B04-2D73-4041-A122-BC82A711C2C8}" destId="{48005198-CF58-4ABE-88E0-CE2D2292BDEA}" srcOrd="0" destOrd="0" presId="urn:microsoft.com/office/officeart/2018/2/layout/IconCircleList"/>
    <dgm:cxn modelId="{46C13F94-146B-4CC6-8149-BE629FA100A1}" srcId="{ECF5C9E4-0510-4E62-A0D2-EBB2ECB50091}" destId="{272079CF-9012-4752-A01D-7C711507E4E1}" srcOrd="1" destOrd="0" parTransId="{68F36AE3-D0ED-41FF-8CFC-6C2DF0F9FC9A}" sibTransId="{2BCE0C84-6BF1-45A6-A665-62A87293A6C6}"/>
    <dgm:cxn modelId="{F1F0AA9F-4EBA-4E41-9B18-BF3B131175DC}" srcId="{ECF5C9E4-0510-4E62-A0D2-EBB2ECB50091}" destId="{7E0400E1-01A1-416B-B732-796E60BC2C85}" srcOrd="5" destOrd="0" parTransId="{92F63C31-EBFB-48AF-91D9-6026692D8D80}" sibTransId="{FCF17BED-D5CA-4181-B165-C00960C31FC8}"/>
    <dgm:cxn modelId="{8A03F7A5-C0D5-4706-B9BD-2DD6DC71EB2A}" type="presOf" srcId="{CFA88A72-A393-4E41-8B0C-D47A530865AD}" destId="{F88A6D82-7885-44FC-9E94-D81998336A33}" srcOrd="0" destOrd="0" presId="urn:microsoft.com/office/officeart/2018/2/layout/IconCircleList"/>
    <dgm:cxn modelId="{FB80F5B6-11EE-4A15-A2FB-5E564910C446}" type="presOf" srcId="{6D94A84C-F5E5-4FD5-9F8C-C1EEF729CA33}" destId="{D93215BE-1175-4EE2-9D43-EE9E106E6128}" srcOrd="0" destOrd="0" presId="urn:microsoft.com/office/officeart/2018/2/layout/IconCircleList"/>
    <dgm:cxn modelId="{EC656DC3-2B17-45B5-B771-34E431C93AA2}" srcId="{ECF5C9E4-0510-4E62-A0D2-EBB2ECB50091}" destId="{3FBEA806-BD52-4758-9FEC-6EEAA9BC1E53}" srcOrd="4" destOrd="0" parTransId="{E65F4E5D-2AD0-4689-9862-C553DAA13E32}" sibTransId="{94B7EEF6-DD6B-4ADF-A84B-8F2E9D0EFE6C}"/>
    <dgm:cxn modelId="{C0380BC4-C449-4E87-B719-414ADB2E411D}" srcId="{ECF5C9E4-0510-4E62-A0D2-EBB2ECB50091}" destId="{591795E9-2841-4BB4-B395-84D103C22298}" srcOrd="3" destOrd="0" parTransId="{5325C335-224A-4F65-8FDE-DEA61D52A9F8}" sibTransId="{6D94A84C-F5E5-4FD5-9F8C-C1EEF729CA33}"/>
    <dgm:cxn modelId="{F91B40D7-9606-4461-A5E2-A2197D1D476E}" type="presOf" srcId="{C388CE55-97EC-4944-8C6F-6A2DC266C817}" destId="{6C2BA770-51BA-476D-8D53-2ED79EB55193}" srcOrd="0" destOrd="0" presId="urn:microsoft.com/office/officeart/2018/2/layout/IconCircleList"/>
    <dgm:cxn modelId="{FC03BCD8-E6FA-4632-8AB7-3B774217DE1A}" type="presOf" srcId="{ECF5C9E4-0510-4E62-A0D2-EBB2ECB50091}" destId="{C71D6608-BCA4-4388-837E-65E7AA5722A9}" srcOrd="0" destOrd="0" presId="urn:microsoft.com/office/officeart/2018/2/layout/IconCircleList"/>
    <dgm:cxn modelId="{9E8C97E2-5C7C-436F-8C6D-643C004A8388}" srcId="{ECF5C9E4-0510-4E62-A0D2-EBB2ECB50091}" destId="{6D655703-5038-48CE-940A-8D1BEB117FE1}" srcOrd="0" destOrd="0" parTransId="{50E24043-4096-4220-9514-A64D7DD9F878}" sibTransId="{C388CE55-97EC-4944-8C6F-6A2DC266C817}"/>
    <dgm:cxn modelId="{6B747ED0-9FA4-4179-9E14-C05DFFF0E27A}" type="presParOf" srcId="{C71D6608-BCA4-4388-837E-65E7AA5722A9}" destId="{229D59D8-5A27-44E0-B3EA-7E6F268B21CA}" srcOrd="0" destOrd="0" presId="urn:microsoft.com/office/officeart/2018/2/layout/IconCircleList"/>
    <dgm:cxn modelId="{A3EF5F92-C889-430C-8B69-14EF4FD9819E}" type="presParOf" srcId="{229D59D8-5A27-44E0-B3EA-7E6F268B21CA}" destId="{0071DCA7-3C40-4668-8E59-5810C2866440}" srcOrd="0" destOrd="0" presId="urn:microsoft.com/office/officeart/2018/2/layout/IconCircleList"/>
    <dgm:cxn modelId="{F9267FFE-35CE-408B-B4E4-919F91DE8D7A}" type="presParOf" srcId="{0071DCA7-3C40-4668-8E59-5810C2866440}" destId="{546B738C-D196-4FE6-B009-BC17E7358919}" srcOrd="0" destOrd="0" presId="urn:microsoft.com/office/officeart/2018/2/layout/IconCircleList"/>
    <dgm:cxn modelId="{8A1F74F1-882B-4131-8251-83474466C86C}" type="presParOf" srcId="{0071DCA7-3C40-4668-8E59-5810C2866440}" destId="{4FA2B580-6E52-4794-8829-DE088EC9950F}" srcOrd="1" destOrd="0" presId="urn:microsoft.com/office/officeart/2018/2/layout/IconCircleList"/>
    <dgm:cxn modelId="{878F1D4E-61CD-4B2B-A24A-6DA633BFA330}" type="presParOf" srcId="{0071DCA7-3C40-4668-8E59-5810C2866440}" destId="{8C2B659F-422F-4AF2-9E6A-E457C5EF4AC5}" srcOrd="2" destOrd="0" presId="urn:microsoft.com/office/officeart/2018/2/layout/IconCircleList"/>
    <dgm:cxn modelId="{08C84CF9-4EB3-4AEE-B1FA-30246612E9F9}" type="presParOf" srcId="{0071DCA7-3C40-4668-8E59-5810C2866440}" destId="{C7C7D253-3D6D-4F06-B0DE-69EAD255780D}" srcOrd="3" destOrd="0" presId="urn:microsoft.com/office/officeart/2018/2/layout/IconCircleList"/>
    <dgm:cxn modelId="{CEE14DCA-2E58-47F9-B9FC-0DA00380474F}" type="presParOf" srcId="{229D59D8-5A27-44E0-B3EA-7E6F268B21CA}" destId="{6C2BA770-51BA-476D-8D53-2ED79EB55193}" srcOrd="1" destOrd="0" presId="urn:microsoft.com/office/officeart/2018/2/layout/IconCircleList"/>
    <dgm:cxn modelId="{A01A8FA4-DC96-44C3-A654-C3E43C92679E}" type="presParOf" srcId="{229D59D8-5A27-44E0-B3EA-7E6F268B21CA}" destId="{FDC071B3-CFD6-4313-8F79-2C5856735CF7}" srcOrd="2" destOrd="0" presId="urn:microsoft.com/office/officeart/2018/2/layout/IconCircleList"/>
    <dgm:cxn modelId="{87E5F8E5-D1CF-448E-9CBC-DB94F6BDCCBE}" type="presParOf" srcId="{FDC071B3-CFD6-4313-8F79-2C5856735CF7}" destId="{60E594D1-CB92-4C06-9F85-23086337041C}" srcOrd="0" destOrd="0" presId="urn:microsoft.com/office/officeart/2018/2/layout/IconCircleList"/>
    <dgm:cxn modelId="{1E075A23-F9EC-4EA2-8CF1-E99CEB2552A2}" type="presParOf" srcId="{FDC071B3-CFD6-4313-8F79-2C5856735CF7}" destId="{48324DF8-A259-4249-9441-831BC6893EBD}" srcOrd="1" destOrd="0" presId="urn:microsoft.com/office/officeart/2018/2/layout/IconCircleList"/>
    <dgm:cxn modelId="{66E1E933-7EEB-47C9-B650-2497D6311648}" type="presParOf" srcId="{FDC071B3-CFD6-4313-8F79-2C5856735CF7}" destId="{7F0B0C7C-D552-4883-B40F-C6888CD2E4BE}" srcOrd="2" destOrd="0" presId="urn:microsoft.com/office/officeart/2018/2/layout/IconCircleList"/>
    <dgm:cxn modelId="{2723EE76-53FF-487E-9294-7AEDAB82D519}" type="presParOf" srcId="{FDC071B3-CFD6-4313-8F79-2C5856735CF7}" destId="{1545626E-0079-4407-8B9A-8CF541EF6D88}" srcOrd="3" destOrd="0" presId="urn:microsoft.com/office/officeart/2018/2/layout/IconCircleList"/>
    <dgm:cxn modelId="{E7606D47-084E-43AE-9258-F5664B46E7A2}" type="presParOf" srcId="{229D59D8-5A27-44E0-B3EA-7E6F268B21CA}" destId="{B2D9DC3D-EF01-4B4E-98C0-28C5C85BB875}" srcOrd="3" destOrd="0" presId="urn:microsoft.com/office/officeart/2018/2/layout/IconCircleList"/>
    <dgm:cxn modelId="{AF14C131-7645-4DB9-B9F9-4FE7B7455BC8}" type="presParOf" srcId="{229D59D8-5A27-44E0-B3EA-7E6F268B21CA}" destId="{0C908A48-9FF7-4296-BA7D-10094D6490EB}" srcOrd="4" destOrd="0" presId="urn:microsoft.com/office/officeart/2018/2/layout/IconCircleList"/>
    <dgm:cxn modelId="{4792F73C-8728-4B2C-851D-2CF530EE77C8}" type="presParOf" srcId="{0C908A48-9FF7-4296-BA7D-10094D6490EB}" destId="{F425F095-05AC-43C6-A232-B5231C321C9D}" srcOrd="0" destOrd="0" presId="urn:microsoft.com/office/officeart/2018/2/layout/IconCircleList"/>
    <dgm:cxn modelId="{9C852929-AB69-462D-ABBD-17D6E321EE7F}" type="presParOf" srcId="{0C908A48-9FF7-4296-BA7D-10094D6490EB}" destId="{59F22C3B-FB5F-49A0-8DF9-102AF87D942A}" srcOrd="1" destOrd="0" presId="urn:microsoft.com/office/officeart/2018/2/layout/IconCircleList"/>
    <dgm:cxn modelId="{43175B5D-DED0-451C-BFC3-B65F4E89CA62}" type="presParOf" srcId="{0C908A48-9FF7-4296-BA7D-10094D6490EB}" destId="{66F82628-0C26-427B-9595-AC5D28EF9CF3}" srcOrd="2" destOrd="0" presId="urn:microsoft.com/office/officeart/2018/2/layout/IconCircleList"/>
    <dgm:cxn modelId="{E2A458F1-AEDD-4E39-9569-8D1EEA0E5828}" type="presParOf" srcId="{0C908A48-9FF7-4296-BA7D-10094D6490EB}" destId="{48005198-CF58-4ABE-88E0-CE2D2292BDEA}" srcOrd="3" destOrd="0" presId="urn:microsoft.com/office/officeart/2018/2/layout/IconCircleList"/>
    <dgm:cxn modelId="{AE0187B6-4ACD-4877-9721-16E09F546069}" type="presParOf" srcId="{229D59D8-5A27-44E0-B3EA-7E6F268B21CA}" destId="{F88A6D82-7885-44FC-9E94-D81998336A33}" srcOrd="5" destOrd="0" presId="urn:microsoft.com/office/officeart/2018/2/layout/IconCircleList"/>
    <dgm:cxn modelId="{3011960D-890C-4D71-A7CB-21C7BB37566A}" type="presParOf" srcId="{229D59D8-5A27-44E0-B3EA-7E6F268B21CA}" destId="{43F238CB-6DE0-474D-BE79-783A74E31F25}" srcOrd="6" destOrd="0" presId="urn:microsoft.com/office/officeart/2018/2/layout/IconCircleList"/>
    <dgm:cxn modelId="{98EFFCCE-3D1F-42B8-AD3F-6EFB8F7F335B}" type="presParOf" srcId="{43F238CB-6DE0-474D-BE79-783A74E31F25}" destId="{B0E74E88-CB0A-417E-BE8F-FD6F079CE939}" srcOrd="0" destOrd="0" presId="urn:microsoft.com/office/officeart/2018/2/layout/IconCircleList"/>
    <dgm:cxn modelId="{CF36B846-A001-45C7-B147-72341ACC036B}" type="presParOf" srcId="{43F238CB-6DE0-474D-BE79-783A74E31F25}" destId="{DE5E10A4-395C-467F-9326-5DCF602B9F82}" srcOrd="1" destOrd="0" presId="urn:microsoft.com/office/officeart/2018/2/layout/IconCircleList"/>
    <dgm:cxn modelId="{160F6602-DD28-45C2-8454-BFCE83A08217}" type="presParOf" srcId="{43F238CB-6DE0-474D-BE79-783A74E31F25}" destId="{6F02CFC1-22D4-4531-BD54-C170C3A43305}" srcOrd="2" destOrd="0" presId="urn:microsoft.com/office/officeart/2018/2/layout/IconCircleList"/>
    <dgm:cxn modelId="{3BE8E656-DBA8-4DC4-890F-1FB1CDD7A347}" type="presParOf" srcId="{43F238CB-6DE0-474D-BE79-783A74E31F25}" destId="{FC235F34-9008-4838-842E-35D2A0926757}" srcOrd="3" destOrd="0" presId="urn:microsoft.com/office/officeart/2018/2/layout/IconCircleList"/>
    <dgm:cxn modelId="{9F4613FA-314B-4C29-9CFD-A7EA087806F0}" type="presParOf" srcId="{229D59D8-5A27-44E0-B3EA-7E6F268B21CA}" destId="{D93215BE-1175-4EE2-9D43-EE9E106E6128}" srcOrd="7" destOrd="0" presId="urn:microsoft.com/office/officeart/2018/2/layout/IconCircleList"/>
    <dgm:cxn modelId="{BBB5A385-1D0A-40D0-B996-EE16662487B2}" type="presParOf" srcId="{229D59D8-5A27-44E0-B3EA-7E6F268B21CA}" destId="{3A5A3E82-2DCD-4B73-AB20-EADC076F1FA7}" srcOrd="8" destOrd="0" presId="urn:microsoft.com/office/officeart/2018/2/layout/IconCircleList"/>
    <dgm:cxn modelId="{2A809B76-4420-40C1-A957-CB24D122BBD9}" type="presParOf" srcId="{3A5A3E82-2DCD-4B73-AB20-EADC076F1FA7}" destId="{BF8B7B0A-D21A-4B79-8EC9-34ADDEF662B2}" srcOrd="0" destOrd="0" presId="urn:microsoft.com/office/officeart/2018/2/layout/IconCircleList"/>
    <dgm:cxn modelId="{E7F25BCB-BA67-4177-B0E6-93FB249B018A}" type="presParOf" srcId="{3A5A3E82-2DCD-4B73-AB20-EADC076F1FA7}" destId="{7218449E-5592-45B5-85A9-FA8A60BC546C}" srcOrd="1" destOrd="0" presId="urn:microsoft.com/office/officeart/2018/2/layout/IconCircleList"/>
    <dgm:cxn modelId="{B9AC77B0-5714-4965-8A8A-E2B023E54666}" type="presParOf" srcId="{3A5A3E82-2DCD-4B73-AB20-EADC076F1FA7}" destId="{783C6059-54BB-42C0-A534-09727D5D8A7F}" srcOrd="2" destOrd="0" presId="urn:microsoft.com/office/officeart/2018/2/layout/IconCircleList"/>
    <dgm:cxn modelId="{2F942BA7-7581-4263-93EC-E790F196183C}" type="presParOf" srcId="{3A5A3E82-2DCD-4B73-AB20-EADC076F1FA7}" destId="{B7039A1B-668F-431E-8F46-BBB982D4474F}" srcOrd="3" destOrd="0" presId="urn:microsoft.com/office/officeart/2018/2/layout/IconCircleList"/>
    <dgm:cxn modelId="{47B1459C-BA63-4DAC-88E2-6FA33AA9831E}" type="presParOf" srcId="{229D59D8-5A27-44E0-B3EA-7E6F268B21CA}" destId="{B4EF365C-AB54-4B33-911D-85AFC8089FFF}" srcOrd="9" destOrd="0" presId="urn:microsoft.com/office/officeart/2018/2/layout/IconCircleList"/>
    <dgm:cxn modelId="{E13B3AA5-0795-45EA-8DFC-206DD73DC09B}" type="presParOf" srcId="{229D59D8-5A27-44E0-B3EA-7E6F268B21CA}" destId="{FC8B5A6D-333F-4677-B3E9-FB4462B41F63}" srcOrd="10" destOrd="0" presId="urn:microsoft.com/office/officeart/2018/2/layout/IconCircleList"/>
    <dgm:cxn modelId="{1AC7081E-EB20-48F4-8BE8-810AF0E94611}" type="presParOf" srcId="{FC8B5A6D-333F-4677-B3E9-FB4462B41F63}" destId="{AF36DC0C-E6AE-459D-B45F-4CF92119AEB3}" srcOrd="0" destOrd="0" presId="urn:microsoft.com/office/officeart/2018/2/layout/IconCircleList"/>
    <dgm:cxn modelId="{6BB52FE3-8513-435D-96D0-104788AE7C31}" type="presParOf" srcId="{FC8B5A6D-333F-4677-B3E9-FB4462B41F63}" destId="{D12DF9E3-32BE-4F18-AAA4-4C9669845E99}" srcOrd="1" destOrd="0" presId="urn:microsoft.com/office/officeart/2018/2/layout/IconCircleList"/>
    <dgm:cxn modelId="{EBB298F3-44D3-4A13-8D28-30F1C45A2758}" type="presParOf" srcId="{FC8B5A6D-333F-4677-B3E9-FB4462B41F63}" destId="{650478F5-8CC9-409C-A7BC-5E9010312FAF}" srcOrd="2" destOrd="0" presId="urn:microsoft.com/office/officeart/2018/2/layout/IconCircleList"/>
    <dgm:cxn modelId="{D767AF25-2E8A-48E6-BB77-17562D85862A}" type="presParOf" srcId="{FC8B5A6D-333F-4677-B3E9-FB4462B41F63}" destId="{A972F701-44E2-4C6E-9C5B-79605A18F2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06DE9-EBFD-4173-9222-2DE7263F82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41D96C-F340-46BE-9064-C0E09E285828}">
      <dgm:prSet/>
      <dgm:spPr/>
      <dgm:t>
        <a:bodyPr/>
        <a:lstStyle/>
        <a:p>
          <a:r>
            <a:rPr lang="en-IN" b="1"/>
            <a:t>Problem:</a:t>
          </a:r>
          <a:endParaRPr lang="en-US"/>
        </a:p>
      </dgm:t>
    </dgm:pt>
    <dgm:pt modelId="{9645E467-DB84-45DF-8FFE-6A669259A8E0}" type="parTrans" cxnId="{AC5E2333-FF1F-4708-9785-5CBCF6E28CF1}">
      <dgm:prSet/>
      <dgm:spPr/>
      <dgm:t>
        <a:bodyPr/>
        <a:lstStyle/>
        <a:p>
          <a:endParaRPr lang="en-US"/>
        </a:p>
      </dgm:t>
    </dgm:pt>
    <dgm:pt modelId="{8D916BF9-208C-4611-979A-8C9D0BDC82D4}" type="sibTrans" cxnId="{AC5E2333-FF1F-4708-9785-5CBCF6E28CF1}">
      <dgm:prSet/>
      <dgm:spPr/>
      <dgm:t>
        <a:bodyPr/>
        <a:lstStyle/>
        <a:p>
          <a:endParaRPr lang="en-US"/>
        </a:p>
      </dgm:t>
    </dgm:pt>
    <dgm:pt modelId="{69728951-BD22-4C66-8122-2923296585AC}">
      <dgm:prSet/>
      <dgm:spPr/>
      <dgm:t>
        <a:bodyPr/>
        <a:lstStyle/>
        <a:p>
          <a:r>
            <a:rPr lang="en-IN"/>
            <a:t>The problem of planning, organization, time management, on proper user of resources (cricket players), budget, allocation of matches.</a:t>
          </a:r>
          <a:endParaRPr lang="en-US"/>
        </a:p>
      </dgm:t>
    </dgm:pt>
    <dgm:pt modelId="{D097A337-836B-4BE5-85F2-3EF073DC007C}" type="parTrans" cxnId="{037E4F36-CFF2-4843-A9B7-30AB932850F6}">
      <dgm:prSet/>
      <dgm:spPr/>
      <dgm:t>
        <a:bodyPr/>
        <a:lstStyle/>
        <a:p>
          <a:endParaRPr lang="en-US"/>
        </a:p>
      </dgm:t>
    </dgm:pt>
    <dgm:pt modelId="{377930A4-B5F7-4FFB-82D3-5C2234ED51EA}" type="sibTrans" cxnId="{037E4F36-CFF2-4843-A9B7-30AB932850F6}">
      <dgm:prSet/>
      <dgm:spPr/>
      <dgm:t>
        <a:bodyPr/>
        <a:lstStyle/>
        <a:p>
          <a:endParaRPr lang="en-US"/>
        </a:p>
      </dgm:t>
    </dgm:pt>
    <dgm:pt modelId="{16505242-6702-4A29-84C9-27C8CA012732}">
      <dgm:prSet/>
      <dgm:spPr/>
      <dgm:t>
        <a:bodyPr/>
        <a:lstStyle/>
        <a:p>
          <a:r>
            <a:rPr lang="en-IN" b="1"/>
            <a:t>Effect:</a:t>
          </a:r>
          <a:endParaRPr lang="en-US"/>
        </a:p>
      </dgm:t>
    </dgm:pt>
    <dgm:pt modelId="{1C4526F3-D792-407B-963B-87D57AEB6ABC}" type="parTrans" cxnId="{9ED095D7-C8F0-42B7-9800-C8BBF2DB746C}">
      <dgm:prSet/>
      <dgm:spPr/>
      <dgm:t>
        <a:bodyPr/>
        <a:lstStyle/>
        <a:p>
          <a:endParaRPr lang="en-US"/>
        </a:p>
      </dgm:t>
    </dgm:pt>
    <dgm:pt modelId="{B9B5B2FA-4180-48B9-AFF9-E05B29A9604F}" type="sibTrans" cxnId="{9ED095D7-C8F0-42B7-9800-C8BBF2DB746C}">
      <dgm:prSet/>
      <dgm:spPr/>
      <dgm:t>
        <a:bodyPr/>
        <a:lstStyle/>
        <a:p>
          <a:endParaRPr lang="en-US"/>
        </a:p>
      </dgm:t>
    </dgm:pt>
    <dgm:pt modelId="{CA47F845-1194-4B16-A5EA-5BFB27928A5C}">
      <dgm:prSet/>
      <dgm:spPr/>
      <dgm:t>
        <a:bodyPr/>
        <a:lstStyle/>
        <a:p>
          <a:r>
            <a:rPr lang="en-US"/>
            <a:t>The impact of these problems is not proper completion of cricket matches at its specific time.</a:t>
          </a:r>
        </a:p>
      </dgm:t>
    </dgm:pt>
    <dgm:pt modelId="{B5A10552-4116-425A-910A-348F1ADB1767}" type="parTrans" cxnId="{D528219E-24A0-4ED5-97A4-05B474A77D5B}">
      <dgm:prSet/>
      <dgm:spPr/>
      <dgm:t>
        <a:bodyPr/>
        <a:lstStyle/>
        <a:p>
          <a:endParaRPr lang="en-US"/>
        </a:p>
      </dgm:t>
    </dgm:pt>
    <dgm:pt modelId="{70176526-663E-46FC-992C-C323FE7C554B}" type="sibTrans" cxnId="{D528219E-24A0-4ED5-97A4-05B474A77D5B}">
      <dgm:prSet/>
      <dgm:spPr/>
      <dgm:t>
        <a:bodyPr/>
        <a:lstStyle/>
        <a:p>
          <a:endParaRPr lang="en-US"/>
        </a:p>
      </dgm:t>
    </dgm:pt>
    <dgm:pt modelId="{DAD62667-FBF6-4CCB-BF63-194DE25094F9}">
      <dgm:prSet/>
      <dgm:spPr/>
      <dgm:t>
        <a:bodyPr/>
        <a:lstStyle/>
        <a:p>
          <a:r>
            <a:rPr lang="en-US" b="1"/>
            <a:t>Objective &amp; Scope:</a:t>
          </a:r>
          <a:endParaRPr lang="en-US"/>
        </a:p>
      </dgm:t>
    </dgm:pt>
    <dgm:pt modelId="{71E41344-1A7A-46CE-9243-18E01AF04404}" type="parTrans" cxnId="{695FCF40-3408-4494-990D-BB78150E3DCD}">
      <dgm:prSet/>
      <dgm:spPr/>
      <dgm:t>
        <a:bodyPr/>
        <a:lstStyle/>
        <a:p>
          <a:endParaRPr lang="en-US"/>
        </a:p>
      </dgm:t>
    </dgm:pt>
    <dgm:pt modelId="{5064A3B5-9ED5-4E05-8F0F-0999BA6751E4}" type="sibTrans" cxnId="{695FCF40-3408-4494-990D-BB78150E3DCD}">
      <dgm:prSet/>
      <dgm:spPr/>
      <dgm:t>
        <a:bodyPr/>
        <a:lstStyle/>
        <a:p>
          <a:endParaRPr lang="en-US"/>
        </a:p>
      </dgm:t>
    </dgm:pt>
    <dgm:pt modelId="{8363C711-FF0A-45C5-A94C-AC961001CE7A}">
      <dgm:prSet/>
      <dgm:spPr/>
      <dgm:t>
        <a:bodyPr/>
        <a:lstStyle/>
        <a:p>
          <a:r>
            <a:rPr lang="en-US"/>
            <a:t>To find out the application of sports management system</a:t>
          </a:r>
        </a:p>
      </dgm:t>
    </dgm:pt>
    <dgm:pt modelId="{AE2A5644-139A-436A-9199-F5860125F9AE}" type="parTrans" cxnId="{04BEA1CB-E078-4575-B6F5-0BC74FE7338F}">
      <dgm:prSet/>
      <dgm:spPr/>
      <dgm:t>
        <a:bodyPr/>
        <a:lstStyle/>
        <a:p>
          <a:endParaRPr lang="en-US"/>
        </a:p>
      </dgm:t>
    </dgm:pt>
    <dgm:pt modelId="{49A690FF-BB16-4D1D-831F-7E1621B63EBF}" type="sibTrans" cxnId="{04BEA1CB-E078-4575-B6F5-0BC74FE7338F}">
      <dgm:prSet/>
      <dgm:spPr/>
      <dgm:t>
        <a:bodyPr/>
        <a:lstStyle/>
        <a:p>
          <a:endParaRPr lang="en-US"/>
        </a:p>
      </dgm:t>
    </dgm:pt>
    <dgm:pt modelId="{07A00D04-63D8-4A55-98C2-DE94B5172D6E}">
      <dgm:prSet/>
      <dgm:spPr/>
      <dgm:t>
        <a:bodyPr/>
        <a:lstStyle/>
        <a:p>
          <a:r>
            <a:rPr lang="en-US"/>
            <a:t>To provide information and manage the system regarding cricket sports events</a:t>
          </a:r>
        </a:p>
      </dgm:t>
    </dgm:pt>
    <dgm:pt modelId="{B8E591B4-8530-4750-8969-56425DEAF35C}" type="parTrans" cxnId="{A347B911-B69F-4DFB-A1A6-F01F80F3F71D}">
      <dgm:prSet/>
      <dgm:spPr/>
      <dgm:t>
        <a:bodyPr/>
        <a:lstStyle/>
        <a:p>
          <a:endParaRPr lang="en-US"/>
        </a:p>
      </dgm:t>
    </dgm:pt>
    <dgm:pt modelId="{6DCC7D21-676D-4F84-B0C1-898EEF2FDA2A}" type="sibTrans" cxnId="{A347B911-B69F-4DFB-A1A6-F01F80F3F71D}">
      <dgm:prSet/>
      <dgm:spPr/>
      <dgm:t>
        <a:bodyPr/>
        <a:lstStyle/>
        <a:p>
          <a:endParaRPr lang="en-US"/>
        </a:p>
      </dgm:t>
    </dgm:pt>
    <dgm:pt modelId="{2A2EBC8B-0AF9-4B06-8A55-1E2EE0EC1BD4}" type="pres">
      <dgm:prSet presAssocID="{FB206DE9-EBFD-4173-9222-2DE7263F82A3}" presName="linear" presStyleCnt="0">
        <dgm:presLayoutVars>
          <dgm:dir/>
          <dgm:animLvl val="lvl"/>
          <dgm:resizeHandles val="exact"/>
        </dgm:presLayoutVars>
      </dgm:prSet>
      <dgm:spPr/>
    </dgm:pt>
    <dgm:pt modelId="{0C2E9D58-C427-465C-9AD0-A37FFC9A06AC}" type="pres">
      <dgm:prSet presAssocID="{7F41D96C-F340-46BE-9064-C0E09E285828}" presName="parentLin" presStyleCnt="0"/>
      <dgm:spPr/>
    </dgm:pt>
    <dgm:pt modelId="{B1AD936C-33A6-49C5-B465-18B37D102DA4}" type="pres">
      <dgm:prSet presAssocID="{7F41D96C-F340-46BE-9064-C0E09E285828}" presName="parentLeftMargin" presStyleLbl="node1" presStyleIdx="0" presStyleCnt="3"/>
      <dgm:spPr/>
    </dgm:pt>
    <dgm:pt modelId="{FE9074A0-BA67-4ECE-B66F-B0CE18D21451}" type="pres">
      <dgm:prSet presAssocID="{7F41D96C-F340-46BE-9064-C0E09E2858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883A6E-41B2-4BEA-9986-B9CC4E291273}" type="pres">
      <dgm:prSet presAssocID="{7F41D96C-F340-46BE-9064-C0E09E285828}" presName="negativeSpace" presStyleCnt="0"/>
      <dgm:spPr/>
    </dgm:pt>
    <dgm:pt modelId="{F81D8A38-2572-4091-B6D0-66C4442089DC}" type="pres">
      <dgm:prSet presAssocID="{7F41D96C-F340-46BE-9064-C0E09E285828}" presName="childText" presStyleLbl="conFgAcc1" presStyleIdx="0" presStyleCnt="3">
        <dgm:presLayoutVars>
          <dgm:bulletEnabled val="1"/>
        </dgm:presLayoutVars>
      </dgm:prSet>
      <dgm:spPr/>
    </dgm:pt>
    <dgm:pt modelId="{D37EE79C-6D0C-4CB2-A9D8-45A572DCB68D}" type="pres">
      <dgm:prSet presAssocID="{8D916BF9-208C-4611-979A-8C9D0BDC82D4}" presName="spaceBetweenRectangles" presStyleCnt="0"/>
      <dgm:spPr/>
    </dgm:pt>
    <dgm:pt modelId="{12224414-2210-408D-9E2B-C71230291498}" type="pres">
      <dgm:prSet presAssocID="{16505242-6702-4A29-84C9-27C8CA012732}" presName="parentLin" presStyleCnt="0"/>
      <dgm:spPr/>
    </dgm:pt>
    <dgm:pt modelId="{4525BC0B-61F2-4BCF-8ED6-F6A0702EC704}" type="pres">
      <dgm:prSet presAssocID="{16505242-6702-4A29-84C9-27C8CA012732}" presName="parentLeftMargin" presStyleLbl="node1" presStyleIdx="0" presStyleCnt="3"/>
      <dgm:spPr/>
    </dgm:pt>
    <dgm:pt modelId="{E84AA433-E77B-4D6E-9E5E-C0603BE78D18}" type="pres">
      <dgm:prSet presAssocID="{16505242-6702-4A29-84C9-27C8CA0127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AB330C-3799-4568-A7A3-854612958D56}" type="pres">
      <dgm:prSet presAssocID="{16505242-6702-4A29-84C9-27C8CA012732}" presName="negativeSpace" presStyleCnt="0"/>
      <dgm:spPr/>
    </dgm:pt>
    <dgm:pt modelId="{55E37251-A38F-4463-A9EA-5B0CD9BEE432}" type="pres">
      <dgm:prSet presAssocID="{16505242-6702-4A29-84C9-27C8CA012732}" presName="childText" presStyleLbl="conFgAcc1" presStyleIdx="1" presStyleCnt="3">
        <dgm:presLayoutVars>
          <dgm:bulletEnabled val="1"/>
        </dgm:presLayoutVars>
      </dgm:prSet>
      <dgm:spPr/>
    </dgm:pt>
    <dgm:pt modelId="{8581758B-15A9-4D13-8773-D9DBAE9292B9}" type="pres">
      <dgm:prSet presAssocID="{B9B5B2FA-4180-48B9-AFF9-E05B29A9604F}" presName="spaceBetweenRectangles" presStyleCnt="0"/>
      <dgm:spPr/>
    </dgm:pt>
    <dgm:pt modelId="{E93938F2-0752-4385-90D8-BA6A10B5102E}" type="pres">
      <dgm:prSet presAssocID="{DAD62667-FBF6-4CCB-BF63-194DE25094F9}" presName="parentLin" presStyleCnt="0"/>
      <dgm:spPr/>
    </dgm:pt>
    <dgm:pt modelId="{B36896FF-915A-467D-85D3-0E5C0A038898}" type="pres">
      <dgm:prSet presAssocID="{DAD62667-FBF6-4CCB-BF63-194DE25094F9}" presName="parentLeftMargin" presStyleLbl="node1" presStyleIdx="1" presStyleCnt="3"/>
      <dgm:spPr/>
    </dgm:pt>
    <dgm:pt modelId="{670C522F-A816-4A97-9B36-17229F5DE85A}" type="pres">
      <dgm:prSet presAssocID="{DAD62667-FBF6-4CCB-BF63-194DE25094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2B0608-7861-42A3-8AE6-8D7EE385B2FC}" type="pres">
      <dgm:prSet presAssocID="{DAD62667-FBF6-4CCB-BF63-194DE25094F9}" presName="negativeSpace" presStyleCnt="0"/>
      <dgm:spPr/>
    </dgm:pt>
    <dgm:pt modelId="{593E0B84-4E9C-4E75-8CBE-31D96F13E0D8}" type="pres">
      <dgm:prSet presAssocID="{DAD62667-FBF6-4CCB-BF63-194DE25094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BC7504-7D94-4929-8D2E-7ADFE102F8EA}" type="presOf" srcId="{DAD62667-FBF6-4CCB-BF63-194DE25094F9}" destId="{B36896FF-915A-467D-85D3-0E5C0A038898}" srcOrd="0" destOrd="0" presId="urn:microsoft.com/office/officeart/2005/8/layout/list1"/>
    <dgm:cxn modelId="{A347B911-B69F-4DFB-A1A6-F01F80F3F71D}" srcId="{DAD62667-FBF6-4CCB-BF63-194DE25094F9}" destId="{07A00D04-63D8-4A55-98C2-DE94B5172D6E}" srcOrd="1" destOrd="0" parTransId="{B8E591B4-8530-4750-8969-56425DEAF35C}" sibTransId="{6DCC7D21-676D-4F84-B0C1-898EEF2FDA2A}"/>
    <dgm:cxn modelId="{122D3F14-7029-4ADC-8638-A4477D437D5E}" type="presOf" srcId="{7F41D96C-F340-46BE-9064-C0E09E285828}" destId="{B1AD936C-33A6-49C5-B465-18B37D102DA4}" srcOrd="0" destOrd="0" presId="urn:microsoft.com/office/officeart/2005/8/layout/list1"/>
    <dgm:cxn modelId="{AC5E2333-FF1F-4708-9785-5CBCF6E28CF1}" srcId="{FB206DE9-EBFD-4173-9222-2DE7263F82A3}" destId="{7F41D96C-F340-46BE-9064-C0E09E285828}" srcOrd="0" destOrd="0" parTransId="{9645E467-DB84-45DF-8FFE-6A669259A8E0}" sibTransId="{8D916BF9-208C-4611-979A-8C9D0BDC82D4}"/>
    <dgm:cxn modelId="{037E4F36-CFF2-4843-A9B7-30AB932850F6}" srcId="{7F41D96C-F340-46BE-9064-C0E09E285828}" destId="{69728951-BD22-4C66-8122-2923296585AC}" srcOrd="0" destOrd="0" parTransId="{D097A337-836B-4BE5-85F2-3EF073DC007C}" sibTransId="{377930A4-B5F7-4FFB-82D3-5C2234ED51EA}"/>
    <dgm:cxn modelId="{695FCF40-3408-4494-990D-BB78150E3DCD}" srcId="{FB206DE9-EBFD-4173-9222-2DE7263F82A3}" destId="{DAD62667-FBF6-4CCB-BF63-194DE25094F9}" srcOrd="2" destOrd="0" parTransId="{71E41344-1A7A-46CE-9243-18E01AF04404}" sibTransId="{5064A3B5-9ED5-4E05-8F0F-0999BA6751E4}"/>
    <dgm:cxn modelId="{C0402B61-F0A3-4C27-AC7F-05455F3CB98F}" type="presOf" srcId="{FB206DE9-EBFD-4173-9222-2DE7263F82A3}" destId="{2A2EBC8B-0AF9-4B06-8A55-1E2EE0EC1BD4}" srcOrd="0" destOrd="0" presId="urn:microsoft.com/office/officeart/2005/8/layout/list1"/>
    <dgm:cxn modelId="{CECC2167-0935-425C-9CF7-DFC46FC1A66E}" type="presOf" srcId="{16505242-6702-4A29-84C9-27C8CA012732}" destId="{E84AA433-E77B-4D6E-9E5E-C0603BE78D18}" srcOrd="1" destOrd="0" presId="urn:microsoft.com/office/officeart/2005/8/layout/list1"/>
    <dgm:cxn modelId="{4C9C5C4A-B29F-4551-989A-85401AD5F290}" type="presOf" srcId="{69728951-BD22-4C66-8122-2923296585AC}" destId="{F81D8A38-2572-4091-B6D0-66C4442089DC}" srcOrd="0" destOrd="0" presId="urn:microsoft.com/office/officeart/2005/8/layout/list1"/>
    <dgm:cxn modelId="{BEC03B72-9B65-498B-A993-FEC18A467155}" type="presOf" srcId="{16505242-6702-4A29-84C9-27C8CA012732}" destId="{4525BC0B-61F2-4BCF-8ED6-F6A0702EC704}" srcOrd="0" destOrd="0" presId="urn:microsoft.com/office/officeart/2005/8/layout/list1"/>
    <dgm:cxn modelId="{66D5E37C-0FF7-42AD-9913-803B56C28B21}" type="presOf" srcId="{07A00D04-63D8-4A55-98C2-DE94B5172D6E}" destId="{593E0B84-4E9C-4E75-8CBE-31D96F13E0D8}" srcOrd="0" destOrd="1" presId="urn:microsoft.com/office/officeart/2005/8/layout/list1"/>
    <dgm:cxn modelId="{C124C389-544A-45BC-A090-DCECB3E4805A}" type="presOf" srcId="{8363C711-FF0A-45C5-A94C-AC961001CE7A}" destId="{593E0B84-4E9C-4E75-8CBE-31D96F13E0D8}" srcOrd="0" destOrd="0" presId="urn:microsoft.com/office/officeart/2005/8/layout/list1"/>
    <dgm:cxn modelId="{D528219E-24A0-4ED5-97A4-05B474A77D5B}" srcId="{16505242-6702-4A29-84C9-27C8CA012732}" destId="{CA47F845-1194-4B16-A5EA-5BFB27928A5C}" srcOrd="0" destOrd="0" parTransId="{B5A10552-4116-425A-910A-348F1ADB1767}" sibTransId="{70176526-663E-46FC-992C-C323FE7C554B}"/>
    <dgm:cxn modelId="{81EB869F-9605-4BBB-BE88-4D03D9552E59}" type="presOf" srcId="{CA47F845-1194-4B16-A5EA-5BFB27928A5C}" destId="{55E37251-A38F-4463-A9EA-5B0CD9BEE432}" srcOrd="0" destOrd="0" presId="urn:microsoft.com/office/officeart/2005/8/layout/list1"/>
    <dgm:cxn modelId="{B59395AE-9E0E-4DAF-A2B3-284CAE7555BF}" type="presOf" srcId="{7F41D96C-F340-46BE-9064-C0E09E285828}" destId="{FE9074A0-BA67-4ECE-B66F-B0CE18D21451}" srcOrd="1" destOrd="0" presId="urn:microsoft.com/office/officeart/2005/8/layout/list1"/>
    <dgm:cxn modelId="{A8BBC1B2-6314-4694-9505-7E4F507347C2}" type="presOf" srcId="{DAD62667-FBF6-4CCB-BF63-194DE25094F9}" destId="{670C522F-A816-4A97-9B36-17229F5DE85A}" srcOrd="1" destOrd="0" presId="urn:microsoft.com/office/officeart/2005/8/layout/list1"/>
    <dgm:cxn modelId="{04BEA1CB-E078-4575-B6F5-0BC74FE7338F}" srcId="{DAD62667-FBF6-4CCB-BF63-194DE25094F9}" destId="{8363C711-FF0A-45C5-A94C-AC961001CE7A}" srcOrd="0" destOrd="0" parTransId="{AE2A5644-139A-436A-9199-F5860125F9AE}" sibTransId="{49A690FF-BB16-4D1D-831F-7E1621B63EBF}"/>
    <dgm:cxn modelId="{9ED095D7-C8F0-42B7-9800-C8BBF2DB746C}" srcId="{FB206DE9-EBFD-4173-9222-2DE7263F82A3}" destId="{16505242-6702-4A29-84C9-27C8CA012732}" srcOrd="1" destOrd="0" parTransId="{1C4526F3-D792-407B-963B-87D57AEB6ABC}" sibTransId="{B9B5B2FA-4180-48B9-AFF9-E05B29A9604F}"/>
    <dgm:cxn modelId="{D22F780B-776E-488A-A9D5-7EB3177C8382}" type="presParOf" srcId="{2A2EBC8B-0AF9-4B06-8A55-1E2EE0EC1BD4}" destId="{0C2E9D58-C427-465C-9AD0-A37FFC9A06AC}" srcOrd="0" destOrd="0" presId="urn:microsoft.com/office/officeart/2005/8/layout/list1"/>
    <dgm:cxn modelId="{42F12D93-FB14-4DC8-98CC-D1186C539B17}" type="presParOf" srcId="{0C2E9D58-C427-465C-9AD0-A37FFC9A06AC}" destId="{B1AD936C-33A6-49C5-B465-18B37D102DA4}" srcOrd="0" destOrd="0" presId="urn:microsoft.com/office/officeart/2005/8/layout/list1"/>
    <dgm:cxn modelId="{B00CB513-2A7F-4A84-A627-18B9496D8E4F}" type="presParOf" srcId="{0C2E9D58-C427-465C-9AD0-A37FFC9A06AC}" destId="{FE9074A0-BA67-4ECE-B66F-B0CE18D21451}" srcOrd="1" destOrd="0" presId="urn:microsoft.com/office/officeart/2005/8/layout/list1"/>
    <dgm:cxn modelId="{56D32442-FF25-4F2C-97BB-9CB353C36796}" type="presParOf" srcId="{2A2EBC8B-0AF9-4B06-8A55-1E2EE0EC1BD4}" destId="{30883A6E-41B2-4BEA-9986-B9CC4E291273}" srcOrd="1" destOrd="0" presId="urn:microsoft.com/office/officeart/2005/8/layout/list1"/>
    <dgm:cxn modelId="{2DC275DE-85FF-4F05-9CDC-21E7EB58A94B}" type="presParOf" srcId="{2A2EBC8B-0AF9-4B06-8A55-1E2EE0EC1BD4}" destId="{F81D8A38-2572-4091-B6D0-66C4442089DC}" srcOrd="2" destOrd="0" presId="urn:microsoft.com/office/officeart/2005/8/layout/list1"/>
    <dgm:cxn modelId="{027E25A2-7EDD-48BA-B0DF-FD4DCAB7D1EA}" type="presParOf" srcId="{2A2EBC8B-0AF9-4B06-8A55-1E2EE0EC1BD4}" destId="{D37EE79C-6D0C-4CB2-A9D8-45A572DCB68D}" srcOrd="3" destOrd="0" presId="urn:microsoft.com/office/officeart/2005/8/layout/list1"/>
    <dgm:cxn modelId="{3C8008E9-0BC0-4B1E-B432-9F62AE97B668}" type="presParOf" srcId="{2A2EBC8B-0AF9-4B06-8A55-1E2EE0EC1BD4}" destId="{12224414-2210-408D-9E2B-C71230291498}" srcOrd="4" destOrd="0" presId="urn:microsoft.com/office/officeart/2005/8/layout/list1"/>
    <dgm:cxn modelId="{E4CCFBDF-F38A-454E-83C0-678CC1505399}" type="presParOf" srcId="{12224414-2210-408D-9E2B-C71230291498}" destId="{4525BC0B-61F2-4BCF-8ED6-F6A0702EC704}" srcOrd="0" destOrd="0" presId="urn:microsoft.com/office/officeart/2005/8/layout/list1"/>
    <dgm:cxn modelId="{D46419DE-30C4-452E-A373-3D30A8FEA888}" type="presParOf" srcId="{12224414-2210-408D-9E2B-C71230291498}" destId="{E84AA433-E77B-4D6E-9E5E-C0603BE78D18}" srcOrd="1" destOrd="0" presId="urn:microsoft.com/office/officeart/2005/8/layout/list1"/>
    <dgm:cxn modelId="{56047190-9DB0-446E-A4A7-8606E4476206}" type="presParOf" srcId="{2A2EBC8B-0AF9-4B06-8A55-1E2EE0EC1BD4}" destId="{5BAB330C-3799-4568-A7A3-854612958D56}" srcOrd="5" destOrd="0" presId="urn:microsoft.com/office/officeart/2005/8/layout/list1"/>
    <dgm:cxn modelId="{147CB0A7-C8D0-4B33-909D-982F19C1A0DB}" type="presParOf" srcId="{2A2EBC8B-0AF9-4B06-8A55-1E2EE0EC1BD4}" destId="{55E37251-A38F-4463-A9EA-5B0CD9BEE432}" srcOrd="6" destOrd="0" presId="urn:microsoft.com/office/officeart/2005/8/layout/list1"/>
    <dgm:cxn modelId="{5C64D9BD-6D12-4AD9-8D72-67E9AE1735F3}" type="presParOf" srcId="{2A2EBC8B-0AF9-4B06-8A55-1E2EE0EC1BD4}" destId="{8581758B-15A9-4D13-8773-D9DBAE9292B9}" srcOrd="7" destOrd="0" presId="urn:microsoft.com/office/officeart/2005/8/layout/list1"/>
    <dgm:cxn modelId="{88E5AE7F-7FA7-40AB-8AE8-3D5D8A3E05B9}" type="presParOf" srcId="{2A2EBC8B-0AF9-4B06-8A55-1E2EE0EC1BD4}" destId="{E93938F2-0752-4385-90D8-BA6A10B5102E}" srcOrd="8" destOrd="0" presId="urn:microsoft.com/office/officeart/2005/8/layout/list1"/>
    <dgm:cxn modelId="{4A8B0E6A-0624-468F-AD04-A3A31506957D}" type="presParOf" srcId="{E93938F2-0752-4385-90D8-BA6A10B5102E}" destId="{B36896FF-915A-467D-85D3-0E5C0A038898}" srcOrd="0" destOrd="0" presId="urn:microsoft.com/office/officeart/2005/8/layout/list1"/>
    <dgm:cxn modelId="{83A5574E-7313-4511-8910-A41C091FA29B}" type="presParOf" srcId="{E93938F2-0752-4385-90D8-BA6A10B5102E}" destId="{670C522F-A816-4A97-9B36-17229F5DE85A}" srcOrd="1" destOrd="0" presId="urn:microsoft.com/office/officeart/2005/8/layout/list1"/>
    <dgm:cxn modelId="{C483F788-84C2-41BE-9E97-9610FBCBC67C}" type="presParOf" srcId="{2A2EBC8B-0AF9-4B06-8A55-1E2EE0EC1BD4}" destId="{472B0608-7861-42A3-8AE6-8D7EE385B2FC}" srcOrd="9" destOrd="0" presId="urn:microsoft.com/office/officeart/2005/8/layout/list1"/>
    <dgm:cxn modelId="{381E2EF4-9B95-413A-AC17-F351F8D855CF}" type="presParOf" srcId="{2A2EBC8B-0AF9-4B06-8A55-1E2EE0EC1BD4}" destId="{593E0B84-4E9C-4E75-8CBE-31D96F13E0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738C-D196-4FE6-B009-BC17E7358919}">
      <dsp:nvSpPr>
        <dsp:cNvPr id="0" name=""/>
        <dsp:cNvSpPr/>
      </dsp:nvSpPr>
      <dsp:spPr>
        <a:xfrm>
          <a:off x="235853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2B580-6E52-4794-8829-DE088EC9950F}">
      <dsp:nvSpPr>
        <dsp:cNvPr id="0" name=""/>
        <dsp:cNvSpPr/>
      </dsp:nvSpPr>
      <dsp:spPr>
        <a:xfrm>
          <a:off x="428053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D253-3D6D-4F06-B0DE-69EAD255780D}">
      <dsp:nvSpPr>
        <dsp:cNvPr id="0" name=""/>
        <dsp:cNvSpPr/>
      </dsp:nvSpPr>
      <dsp:spPr>
        <a:xfrm>
          <a:off x="1347212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Problem Statement</a:t>
          </a:r>
          <a:endParaRPr lang="en-US" sz="2400" kern="1200"/>
        </a:p>
      </dsp:txBody>
      <dsp:txXfrm>
        <a:off x="1347212" y="745938"/>
        <a:ext cx="2157343" cy="915236"/>
      </dsp:txXfrm>
    </dsp:sp>
    <dsp:sp modelId="{60E594D1-CB92-4C06-9F85-23086337041C}">
      <dsp:nvSpPr>
        <dsp:cNvPr id="0" name=""/>
        <dsp:cNvSpPr/>
      </dsp:nvSpPr>
      <dsp:spPr>
        <a:xfrm>
          <a:off x="3880456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24DF8-A259-4249-9441-831BC6893EBD}">
      <dsp:nvSpPr>
        <dsp:cNvPr id="0" name=""/>
        <dsp:cNvSpPr/>
      </dsp:nvSpPr>
      <dsp:spPr>
        <a:xfrm>
          <a:off x="4072656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626E-0079-4407-8B9A-8CF541EF6D88}">
      <dsp:nvSpPr>
        <dsp:cNvPr id="0" name=""/>
        <dsp:cNvSpPr/>
      </dsp:nvSpPr>
      <dsp:spPr>
        <a:xfrm>
          <a:off x="4991815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Motivation</a:t>
          </a:r>
          <a:endParaRPr lang="en-US" sz="2400" kern="1200"/>
        </a:p>
      </dsp:txBody>
      <dsp:txXfrm>
        <a:off x="4991815" y="745938"/>
        <a:ext cx="2157343" cy="915236"/>
      </dsp:txXfrm>
    </dsp:sp>
    <dsp:sp modelId="{F425F095-05AC-43C6-A232-B5231C321C9D}">
      <dsp:nvSpPr>
        <dsp:cNvPr id="0" name=""/>
        <dsp:cNvSpPr/>
      </dsp:nvSpPr>
      <dsp:spPr>
        <a:xfrm>
          <a:off x="7525059" y="74593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2C3B-FB5F-49A0-8DF9-102AF87D942A}">
      <dsp:nvSpPr>
        <dsp:cNvPr id="0" name=""/>
        <dsp:cNvSpPr/>
      </dsp:nvSpPr>
      <dsp:spPr>
        <a:xfrm>
          <a:off x="7717258" y="938138"/>
          <a:ext cx="530837" cy="53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5198-CF58-4ABE-88E0-CE2D2292BDEA}">
      <dsp:nvSpPr>
        <dsp:cNvPr id="0" name=""/>
        <dsp:cNvSpPr/>
      </dsp:nvSpPr>
      <dsp:spPr>
        <a:xfrm>
          <a:off x="8636417" y="74593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Technology Stack</a:t>
          </a:r>
          <a:endParaRPr lang="en-US" sz="2400" kern="1200"/>
        </a:p>
      </dsp:txBody>
      <dsp:txXfrm>
        <a:off x="8636417" y="745938"/>
        <a:ext cx="2157343" cy="915236"/>
      </dsp:txXfrm>
    </dsp:sp>
    <dsp:sp modelId="{B0E74E88-CB0A-417E-BE8F-FD6F079CE939}">
      <dsp:nvSpPr>
        <dsp:cNvPr id="0" name=""/>
        <dsp:cNvSpPr/>
      </dsp:nvSpPr>
      <dsp:spPr>
        <a:xfrm>
          <a:off x="235853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E10A4-395C-467F-9326-5DCF602B9F82}">
      <dsp:nvSpPr>
        <dsp:cNvPr id="0" name=""/>
        <dsp:cNvSpPr/>
      </dsp:nvSpPr>
      <dsp:spPr>
        <a:xfrm>
          <a:off x="428053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5F34-9008-4838-842E-35D2A0926757}">
      <dsp:nvSpPr>
        <dsp:cNvPr id="0" name=""/>
        <dsp:cNvSpPr/>
      </dsp:nvSpPr>
      <dsp:spPr>
        <a:xfrm>
          <a:off x="1347212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System Features</a:t>
          </a:r>
          <a:endParaRPr lang="en-US" sz="2400" kern="1200"/>
        </a:p>
      </dsp:txBody>
      <dsp:txXfrm>
        <a:off x="1347212" y="2341656"/>
        <a:ext cx="2157343" cy="915236"/>
      </dsp:txXfrm>
    </dsp:sp>
    <dsp:sp modelId="{BF8B7B0A-D21A-4B79-8EC9-34ADDEF662B2}">
      <dsp:nvSpPr>
        <dsp:cNvPr id="0" name=""/>
        <dsp:cNvSpPr/>
      </dsp:nvSpPr>
      <dsp:spPr>
        <a:xfrm>
          <a:off x="3880456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8449E-5592-45B5-85A9-FA8A60BC546C}">
      <dsp:nvSpPr>
        <dsp:cNvPr id="0" name=""/>
        <dsp:cNvSpPr/>
      </dsp:nvSpPr>
      <dsp:spPr>
        <a:xfrm>
          <a:off x="4072656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39A1B-668F-431E-8F46-BBB982D4474F}">
      <dsp:nvSpPr>
        <dsp:cNvPr id="0" name=""/>
        <dsp:cNvSpPr/>
      </dsp:nvSpPr>
      <dsp:spPr>
        <a:xfrm>
          <a:off x="4991815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Live Demo</a:t>
          </a:r>
          <a:endParaRPr lang="en-US" sz="2400" kern="1200"/>
        </a:p>
      </dsp:txBody>
      <dsp:txXfrm>
        <a:off x="4991815" y="2341656"/>
        <a:ext cx="2157343" cy="915236"/>
      </dsp:txXfrm>
    </dsp:sp>
    <dsp:sp modelId="{AF36DC0C-E6AE-459D-B45F-4CF92119AEB3}">
      <dsp:nvSpPr>
        <dsp:cNvPr id="0" name=""/>
        <dsp:cNvSpPr/>
      </dsp:nvSpPr>
      <dsp:spPr>
        <a:xfrm>
          <a:off x="7525059" y="2341656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DF9E3-32BE-4F18-AAA4-4C9669845E99}">
      <dsp:nvSpPr>
        <dsp:cNvPr id="0" name=""/>
        <dsp:cNvSpPr/>
      </dsp:nvSpPr>
      <dsp:spPr>
        <a:xfrm>
          <a:off x="7717258" y="2533855"/>
          <a:ext cx="530837" cy="530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F701-44E2-4C6E-9C5B-79605A18F2BF}">
      <dsp:nvSpPr>
        <dsp:cNvPr id="0" name=""/>
        <dsp:cNvSpPr/>
      </dsp:nvSpPr>
      <dsp:spPr>
        <a:xfrm>
          <a:off x="8636417" y="2341656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References</a:t>
          </a:r>
          <a:endParaRPr lang="en-US" sz="2400" kern="1200"/>
        </a:p>
      </dsp:txBody>
      <dsp:txXfrm>
        <a:off x="8636417" y="2341656"/>
        <a:ext cx="2157343" cy="91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D8A38-2572-4091-B6D0-66C4442089DC}">
      <dsp:nvSpPr>
        <dsp:cNvPr id="0" name=""/>
        <dsp:cNvSpPr/>
      </dsp:nvSpPr>
      <dsp:spPr>
        <a:xfrm>
          <a:off x="0" y="473176"/>
          <a:ext cx="1102961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The problem of planning, organization, time management, on proper user of resources (cricket players), budget, allocation of matches.</a:t>
          </a:r>
          <a:endParaRPr lang="en-US" sz="1800" kern="1200"/>
        </a:p>
      </dsp:txBody>
      <dsp:txXfrm>
        <a:off x="0" y="473176"/>
        <a:ext cx="11029615" cy="1020600"/>
      </dsp:txXfrm>
    </dsp:sp>
    <dsp:sp modelId="{FE9074A0-BA67-4ECE-B66F-B0CE18D21451}">
      <dsp:nvSpPr>
        <dsp:cNvPr id="0" name=""/>
        <dsp:cNvSpPr/>
      </dsp:nvSpPr>
      <dsp:spPr>
        <a:xfrm>
          <a:off x="551480" y="20749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Problem:</a:t>
          </a:r>
          <a:endParaRPr lang="en-US" sz="1800" kern="1200"/>
        </a:p>
      </dsp:txBody>
      <dsp:txXfrm>
        <a:off x="577419" y="233435"/>
        <a:ext cx="7668852" cy="479482"/>
      </dsp:txXfrm>
    </dsp:sp>
    <dsp:sp modelId="{55E37251-A38F-4463-A9EA-5B0CD9BEE432}">
      <dsp:nvSpPr>
        <dsp:cNvPr id="0" name=""/>
        <dsp:cNvSpPr/>
      </dsp:nvSpPr>
      <dsp:spPr>
        <a:xfrm>
          <a:off x="0" y="1856657"/>
          <a:ext cx="1102961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impact of these problems is not proper completion of cricket matches at its specific time.</a:t>
          </a:r>
        </a:p>
      </dsp:txBody>
      <dsp:txXfrm>
        <a:off x="0" y="1856657"/>
        <a:ext cx="11029615" cy="1020600"/>
      </dsp:txXfrm>
    </dsp:sp>
    <dsp:sp modelId="{E84AA433-E77B-4D6E-9E5E-C0603BE78D18}">
      <dsp:nvSpPr>
        <dsp:cNvPr id="0" name=""/>
        <dsp:cNvSpPr/>
      </dsp:nvSpPr>
      <dsp:spPr>
        <a:xfrm>
          <a:off x="551480" y="159097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Effect:</a:t>
          </a:r>
          <a:endParaRPr lang="en-US" sz="1800" kern="1200"/>
        </a:p>
      </dsp:txBody>
      <dsp:txXfrm>
        <a:off x="577419" y="1616915"/>
        <a:ext cx="7668852" cy="479482"/>
      </dsp:txXfrm>
    </dsp:sp>
    <dsp:sp modelId="{593E0B84-4E9C-4E75-8CBE-31D96F13E0D8}">
      <dsp:nvSpPr>
        <dsp:cNvPr id="0" name=""/>
        <dsp:cNvSpPr/>
      </dsp:nvSpPr>
      <dsp:spPr>
        <a:xfrm>
          <a:off x="0" y="3240137"/>
          <a:ext cx="11029615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74904" rIns="856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find out the application of sports management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provide information and manage the system regarding cricket sports events</a:t>
          </a:r>
        </a:p>
      </dsp:txBody>
      <dsp:txXfrm>
        <a:off x="0" y="3240137"/>
        <a:ext cx="11029615" cy="1048950"/>
      </dsp:txXfrm>
    </dsp:sp>
    <dsp:sp modelId="{670C522F-A816-4A97-9B36-17229F5DE85A}">
      <dsp:nvSpPr>
        <dsp:cNvPr id="0" name=""/>
        <dsp:cNvSpPr/>
      </dsp:nvSpPr>
      <dsp:spPr>
        <a:xfrm>
          <a:off x="551480" y="2974456"/>
          <a:ext cx="772073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Objective &amp; Scope:</a:t>
          </a:r>
          <a:endParaRPr lang="en-US" sz="1800" kern="1200"/>
        </a:p>
      </dsp:txBody>
      <dsp:txXfrm>
        <a:off x="577419" y="3000395"/>
        <a:ext cx="766885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968F-FBC1-49A2-8516-292771910AA5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A640B-81D9-4EFA-8776-BC127FFBE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45FB-5296-41CC-B1AC-64684040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4468"/>
            <a:ext cx="11029616" cy="5021728"/>
          </a:xfrm>
        </p:spPr>
        <p:txBody>
          <a:bodyPr>
            <a:normAutofit/>
          </a:bodyPr>
          <a:lstStyle/>
          <a:p>
            <a:pPr algn="ctr"/>
            <a:r>
              <a:rPr lang="en-IN" sz="4800" b="1"/>
              <a:t>Player management system</a:t>
            </a:r>
            <a:br>
              <a:rPr lang="en-IN" sz="7200" b="1"/>
            </a:br>
            <a:r>
              <a:rPr lang="en-IN" sz="1000"/>
              <a:t> </a:t>
            </a:r>
            <a:r>
              <a:rPr lang="en-IN" sz="2500"/>
              <a:t> </a:t>
            </a:r>
            <a:br>
              <a:rPr lang="en-IN" sz="7200" b="1"/>
            </a:br>
            <a:r>
              <a:rPr lang="en-IN" sz="3200"/>
              <a:t>15CSE333 – </a:t>
            </a:r>
            <a:r>
              <a:rPr lang="en-IN" sz="3200">
                <a:latin typeface="Century Gothic" panose="020B0502020202020204" pitchFamily="34" charset="0"/>
              </a:rPr>
              <a:t>Advanced DBMS</a:t>
            </a:r>
            <a:br>
              <a:rPr lang="en-IN" sz="4000"/>
            </a:br>
            <a:br>
              <a:rPr lang="en-IN" sz="7200" b="1"/>
            </a:br>
            <a:br>
              <a:rPr lang="en-IN" sz="7200" b="1"/>
            </a:br>
            <a:r>
              <a:rPr lang="en-IN" sz="2000"/>
              <a:t> </a:t>
            </a:r>
            <a:br>
              <a:rPr lang="en-IN" sz="7200" b="1"/>
            </a:br>
            <a:r>
              <a:rPr lang="en-IN" sz="2200"/>
              <a:t>Amrita school of engineering</a:t>
            </a:r>
            <a:br>
              <a:rPr lang="en-IN" sz="2200"/>
            </a:br>
            <a:r>
              <a:rPr lang="en-IN" sz="2200"/>
              <a:t>Bengaluru</a:t>
            </a:r>
            <a:endParaRPr lang="en-IN" sz="2200" b="1">
              <a:latin typeface="Century Gothic" panose="020B050202020202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4618B33-7B2F-4DD0-BDA6-7F913D42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76" y="3840759"/>
            <a:ext cx="3160047" cy="1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5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References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1339"/>
            <a:ext cx="11029615" cy="37392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https://en.wikipedia.org/wiki/Cricket_statistics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https://docs.mongodb.com/manual/crud/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US" sz="2000">
                <a:ea typeface="+mn-lt"/>
                <a:cs typeface="+mn-lt"/>
              </a:rPr>
              <a:t>https://www.mongodb.com/atlas/database</a:t>
            </a:r>
          </a:p>
        </p:txBody>
      </p:sp>
    </p:spTree>
    <p:extLst>
      <p:ext uri="{BB962C8B-B14F-4D97-AF65-F5344CB8AC3E}">
        <p14:creationId xmlns:p14="http://schemas.microsoft.com/office/powerpoint/2010/main" val="307874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12A6-02B0-408E-8702-690913E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3" y="1371265"/>
            <a:ext cx="11029615" cy="2147467"/>
          </a:xfrm>
        </p:spPr>
        <p:txBody>
          <a:bodyPr>
            <a:normAutofit/>
          </a:bodyPr>
          <a:lstStyle/>
          <a:p>
            <a:pPr algn="ctr"/>
            <a:r>
              <a:rPr lang="en-US" sz="6000" i="1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2253-72B1-4524-9F1A-07175350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82B-D858-4EA8-8391-76BB1D49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D8F1-43C3-46D5-A2E7-4FE094AA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4293"/>
            <a:ext cx="11029615" cy="427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/>
              <a:t>Project Title: </a:t>
            </a:r>
            <a:r>
              <a:rPr lang="en-IN" sz="2200"/>
              <a:t>Distributed Player Management System </a:t>
            </a:r>
          </a:p>
          <a:p>
            <a:pPr marL="0" indent="0">
              <a:buNone/>
            </a:pPr>
            <a:r>
              <a:rPr lang="en-IN" sz="2400" b="1" i="1"/>
              <a:t>Team Members	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BL.EN.U4CSE18073 – Kaazima Ifrah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BL.EN.U4CSE18083 – Nuthi Sriram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/>
              <a:t>BL.EN.U4CSE18091 – Potti Priya</a:t>
            </a:r>
          </a:p>
        </p:txBody>
      </p:sp>
    </p:spTree>
    <p:extLst>
      <p:ext uri="{BB962C8B-B14F-4D97-AF65-F5344CB8AC3E}">
        <p14:creationId xmlns:p14="http://schemas.microsoft.com/office/powerpoint/2010/main" val="346173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2A02-08CE-437F-B90B-1894A8D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overview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DFCC45A-1D6F-441E-A185-11F52BE143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267339"/>
          <a:ext cx="11029615" cy="400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5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Problem statement</a:t>
            </a:r>
            <a:endParaRPr lang="en-IN" sz="36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A4F437A-A7DB-4A9D-AF11-49414DC509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30459"/>
          <a:ext cx="11029615" cy="449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8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Motivation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884078" cy="3634486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000" b="0" i="0" u="none" strike="noStrike">
                <a:solidFill>
                  <a:srgbClr val="434343"/>
                </a:solidFill>
                <a:effectLst/>
              </a:rPr>
              <a:t>T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o digitize and simplify the ways in which cricket players’ statistics are analyzed and maintained</a:t>
            </a:r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US" sz="2000">
                <a:solidFill>
                  <a:srgbClr val="434343"/>
                </a:solidFill>
              </a:rPr>
              <a:t>T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o minimize the cumbersome process that usually takes place while analyzing and maintaining the statistics</a:t>
            </a:r>
          </a:p>
          <a:p>
            <a:pPr marL="305435" indent="-305435" algn="just">
              <a:buFont typeface="Wingdings" panose="05020102010507070707" pitchFamily="18" charset="2"/>
              <a:buChar char="v"/>
            </a:pPr>
            <a:r>
              <a:rPr lang="en-IN" sz="2000"/>
              <a:t>To </a:t>
            </a:r>
            <a:r>
              <a:rPr lang="en-US" sz="2000" b="0" i="0" u="none" strike="noStrike">
                <a:solidFill>
                  <a:srgbClr val="434343"/>
                </a:solidFill>
                <a:effectLst/>
              </a:rPr>
              <a:t>reduce the hard manual paperwork and make the entire process trouble-free</a:t>
            </a:r>
            <a:endParaRPr lang="en-I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6D56-3AF4-4972-8EE9-714D0028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46" y="3339497"/>
            <a:ext cx="2816347" cy="281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Technology stack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1339"/>
            <a:ext cx="11029615" cy="3739261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Frontend: HTML, CSS, JavaScript, EJS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Middleware: Mongoose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Backend: Node.js</a:t>
            </a:r>
          </a:p>
          <a:p>
            <a:pPr marL="305435" indent="-305435">
              <a:buFont typeface="Wingdings" panose="05020102010507070707" pitchFamily="18" charset="2"/>
              <a:buChar char="v"/>
            </a:pPr>
            <a:r>
              <a:rPr lang="en-IN" sz="2200">
                <a:ea typeface="+mn-lt"/>
                <a:cs typeface="+mn-lt"/>
              </a:rPr>
              <a:t>Database: MongoDB</a:t>
            </a:r>
            <a:endParaRPr lang="en-US" sz="2200">
              <a:ea typeface="+mn-lt"/>
              <a:cs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29C4D1-9D49-42EB-BED5-95FA1650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15" y="2885997"/>
            <a:ext cx="3338708" cy="30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N" b="1" dirty="0" err="1">
                <a:solidFill>
                  <a:srgbClr val="FFFFFF"/>
                </a:solidFill>
              </a:rPr>
              <a:t>Mongodb</a:t>
            </a:r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Document-based, NoSQL database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Uses JSON like documents to store data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MongoDB environment provides a server</a:t>
            </a: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Server converts JSON to BSON</a:t>
            </a:r>
            <a:endParaRPr lang="en-IN">
              <a:solidFill>
                <a:srgbClr val="FFFFFF"/>
              </a:solidFill>
            </a:endParaRPr>
          </a:p>
          <a:p>
            <a:pPr marL="305435" indent="-305435">
              <a:lnSpc>
                <a:spcPct val="100000"/>
              </a:lnSpc>
              <a:buFont typeface="Wingdings" panose="05020102010507070707" pitchFamily="18" charset="2"/>
              <a:buChar char="v"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Fast and efficient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9918CDC-A5E0-4D56-9325-C2B8AA7E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7" y="564427"/>
            <a:ext cx="7885776" cy="29413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619C9FD-DAAA-4B89-87E1-16A8E115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235" y="3502054"/>
            <a:ext cx="7946460" cy="3345517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CC4B3D43-55B9-4D30-9E33-E06B0B9B8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7" r="26277" b="870"/>
          <a:stretch/>
        </p:blipFill>
        <p:spPr>
          <a:xfrm>
            <a:off x="2991633" y="1038812"/>
            <a:ext cx="677506" cy="11895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C9CF95-ED3B-4E2E-B8F2-131F098AF0A7}"/>
              </a:ext>
            </a:extLst>
          </p:cNvPr>
          <p:cNvCxnSpPr/>
          <p:nvPr/>
        </p:nvCxnSpPr>
        <p:spPr>
          <a:xfrm>
            <a:off x="4241235" y="3429000"/>
            <a:ext cx="782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0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95D-2EF1-46C8-8980-C8B7055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a typeface="+mj-lt"/>
                <a:cs typeface="+mj-lt"/>
              </a:rPr>
              <a:t>SYSTEM FEATURES</a:t>
            </a:r>
            <a:endParaRPr lang="en-IN" sz="36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0459-E527-437E-8412-27A6EF85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7157"/>
            <a:ext cx="8372908" cy="460181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Stats man dashboard:</a:t>
            </a:r>
            <a:endParaRPr lang="en-US" sz="2000" b="1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Take notes in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app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in </a:t>
            </a:r>
            <a:r>
              <a:rPr lang="en-IN" sz="1800" dirty="0">
                <a:ea typeface="+mn-lt"/>
                <a:cs typeface="+mn-lt"/>
              </a:rPr>
              <a:t>form of mini microblogging</a:t>
            </a:r>
            <a:endParaRPr lang="en-US" sz="1800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Continuously keep track of the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cricket </a:t>
            </a:r>
            <a:r>
              <a:rPr lang="en-IN" sz="1800" dirty="0">
                <a:ea typeface="+mn-lt"/>
                <a:cs typeface="+mn-lt"/>
              </a:rPr>
              <a:t>player &amp; match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statistics</a:t>
            </a:r>
            <a:endParaRPr lang="en-US" sz="1800" dirty="0">
              <a:ea typeface="+mn-lt"/>
              <a:cs typeface="+mn-lt"/>
            </a:endParaRPr>
          </a:p>
          <a:p>
            <a:pPr marL="286235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dirty="0">
                <a:ea typeface="+mn-lt"/>
                <a:cs typeface="+mn-lt"/>
              </a:rPr>
              <a:t>Make schedule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matches</a:t>
            </a:r>
            <a:endParaRPr lang="en-US" sz="1800" dirty="0">
              <a:ea typeface="+mn-lt"/>
              <a:cs typeface="+mn-lt"/>
            </a:endParaRPr>
          </a:p>
          <a:p>
            <a:pPr marL="32448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Selection Committe dashboard:</a:t>
            </a:r>
            <a:endParaRPr lang="en-US" sz="2000" b="1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Access to players personal information (mobile number, email, etc.)</a:t>
            </a:r>
            <a:endParaRPr lang="en-US" sz="1800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to cricket player &amp; match stats</a:t>
            </a:r>
            <a:endParaRPr lang="en-US" sz="1800" b="0" i="0" u="none" strike="noStrike" dirty="0">
              <a:effectLst/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cricket schedule</a:t>
            </a:r>
          </a:p>
          <a:p>
            <a:pPr marL="48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ea typeface="+mn-lt"/>
                <a:cs typeface="+mn-lt"/>
              </a:rPr>
              <a:t>Enthusiast dashboard:</a:t>
            </a:r>
            <a:endParaRPr lang="en-US" sz="2000" b="1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to cricket player &amp; match stats</a:t>
            </a:r>
            <a:endParaRPr lang="en-US" sz="1800" dirty="0">
              <a:ea typeface="+mn-lt"/>
              <a:cs typeface="+mn-lt"/>
            </a:endParaRPr>
          </a:p>
          <a:p>
            <a:pPr marL="305920" indent="-30543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20102010507070707" pitchFamily="18" charset="2"/>
              <a:buChar char="v"/>
            </a:pPr>
            <a:r>
              <a:rPr lang="en-IN" sz="1800" dirty="0">
                <a:ea typeface="+mn-lt"/>
                <a:cs typeface="+mn-lt"/>
              </a:rPr>
              <a:t>View access of </a:t>
            </a:r>
            <a:r>
              <a:rPr lang="en-IN" sz="1800" b="0" i="0" u="none" strike="noStrike" dirty="0">
                <a:effectLst/>
                <a:ea typeface="+mn-lt"/>
                <a:cs typeface="+mn-lt"/>
              </a:rPr>
              <a:t>the </a:t>
            </a:r>
            <a:r>
              <a:rPr lang="en-IN" sz="1800" dirty="0">
                <a:ea typeface="+mn-lt"/>
                <a:cs typeface="+mn-lt"/>
              </a:rPr>
              <a:t>cricket schedule</a:t>
            </a:r>
            <a:endParaRPr lang="en-US" sz="1800" dirty="0"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B97FF4-A202-45F1-A55C-8A4B52EC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720000">
            <a:off x="8830623" y="29292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2A2A34-EA97-41A3-87AA-1129977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25" y="855318"/>
            <a:ext cx="7437749" cy="57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69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Player management system    15CSE333 – Advanced DBMS     Amrita school of engineering Bengaluru</vt:lpstr>
      <vt:lpstr>Team details</vt:lpstr>
      <vt:lpstr>overview</vt:lpstr>
      <vt:lpstr>Problem statement</vt:lpstr>
      <vt:lpstr>Motivation</vt:lpstr>
      <vt:lpstr>Technology stack</vt:lpstr>
      <vt:lpstr>Mongodb</vt:lpstr>
      <vt:lpstr>SYSTEM FEATURES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DisinfectanTS</dc:title>
  <dc:creator>Kaazima Ifrah</dc:creator>
  <cp:lastModifiedBy>Kaazima Ifrah</cp:lastModifiedBy>
  <cp:revision>74</cp:revision>
  <dcterms:created xsi:type="dcterms:W3CDTF">2020-11-18T15:40:14Z</dcterms:created>
  <dcterms:modified xsi:type="dcterms:W3CDTF">2021-12-10T12:16:27Z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