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86964e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86964e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86964ed2_0_3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86964ed2_0_3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86964ed2_0_3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86964ed2_0_3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a5a40380efee3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a5a40380efee3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a5a40380efee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a5a40380efee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86964e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286964e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86964ed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86964ed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86964ed2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286964ed2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86964e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86964e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86964ed2_0_2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86964ed2_0_2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2">
            <a:alphaModFix/>
          </a:blip>
          <a:srcRect b="39320" l="0" r="0" t="0"/>
          <a:stretch/>
        </p:blipFill>
        <p:spPr>
          <a:xfrm>
            <a:off x="5109175" y="3775700"/>
            <a:ext cx="3123900" cy="136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 b="39320" l="0" r="12838" t="0"/>
          <a:stretch/>
        </p:blipFill>
        <p:spPr>
          <a:xfrm>
            <a:off x="6421300" y="3775700"/>
            <a:ext cx="2722699" cy="136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525" y="323525"/>
            <a:ext cx="3780300" cy="174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23525" y="2177775"/>
            <a:ext cx="3780300" cy="225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1129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NwPFkyglCQM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Invaders from Space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540 Winter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Brian Henson, Bradon Kanyid, Grant Vesely, Jamie Williams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 Grant Vesely &amp; Brian Henson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Going to make it all in C (thanks to Bradon and the MIPSfpga+ project!)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Planned architecture: RTOS-like scheduler</a:t>
            </a:r>
            <a:endParaRPr sz="1400" strike="sngStrik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Periodic &amp; non-periodic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main loop runs continuously, and conditionally runs different sub-systems (input, graphics, collisions)</a:t>
            </a:r>
            <a:r>
              <a:rPr lang="en" sz="1400"/>
              <a:t> by comparing against central clock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 code to move bullets at 200 Hz, get player input &amp; move at 100 Hz, etc.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Progress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876025"/>
            <a:ext cx="70389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Feb 24th: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divided parts and assigned to people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Mar 3rd: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hardware controller working with Nexys board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Outline basic game logic/create a full algorithm, start coding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basic graphics elements and get base VGA output working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for stretch goals, work on audio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Mar 10th: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base game logic, work on score calculation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basic form of game, make playable (controller, graphics, game logic integration)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integrating code from stretch goals into the base game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Mar 17th: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and debug/test any added features/stretch goals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up final reports and documents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presentation for final demo and practice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5476" r="5467" t="0"/>
          <a:stretch/>
        </p:blipFill>
        <p:spPr>
          <a:xfrm>
            <a:off x="3692600" y="335825"/>
            <a:ext cx="5004575" cy="447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ctrTitle"/>
          </p:nvPr>
        </p:nvSpPr>
        <p:spPr>
          <a:xfrm>
            <a:off x="323300" y="772850"/>
            <a:ext cx="30549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Goal</a:t>
            </a:r>
            <a:r>
              <a:rPr lang="en"/>
              <a:t>: </a:t>
            </a:r>
            <a:br>
              <a:rPr lang="en"/>
            </a:br>
            <a:r>
              <a:rPr b="0" lang="en"/>
              <a:t>this, but better!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36357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Featu</a:t>
            </a:r>
            <a:r>
              <a:rPr lang="en"/>
              <a:t>res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2163075"/>
            <a:ext cx="34032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 style game running on the Nexys A7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Controlled using Atari Paddle Controller(s)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VGA </a:t>
            </a:r>
            <a:r>
              <a:rPr lang="en"/>
              <a:t>display</a:t>
            </a:r>
            <a:r>
              <a:rPr lang="en"/>
              <a:t> at 1024x768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Score calculation and display (7seg or VGA)</a:t>
            </a:r>
            <a:endParaRPr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4933225" y="2163050"/>
            <a:ext cx="34032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menu with game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Multiplayer gameplay (with 2nd controller)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Sound effects via Nexys audio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Upgraded graphics and animations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 game modes/enemies/power-ups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type="title"/>
          </p:nvPr>
        </p:nvSpPr>
        <p:spPr>
          <a:xfrm>
            <a:off x="4933225" y="1302453"/>
            <a:ext cx="363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</a:t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1302453"/>
            <a:ext cx="363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1297500" y="1013250"/>
            <a:ext cx="5823000" cy="34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of Hardware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647725"/>
            <a:ext cx="5623950" cy="42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module &amp; spritework: Jamie Williams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383300" y="1437700"/>
            <a:ext cx="63774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Nexys A7 board: Simple</a:t>
            </a:r>
            <a:r>
              <a:rPr lang="en" sz="1400"/>
              <a:t> 1-bit audio out + enable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Sound </a:t>
            </a:r>
            <a:r>
              <a:rPr lang="en" sz="1400"/>
              <a:t>driven by PWM output, predictably having issues with sound quality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Eventually </a:t>
            </a:r>
            <a:r>
              <a:rPr lang="en" sz="1400"/>
              <a:t>will have frequency-stored</a:t>
            </a:r>
            <a:r>
              <a:rPr lang="en" sz="1400"/>
              <a:t> sound “files”, playback triggered by AHB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Will have effects for major events (Ex shooting, dying, barrier being hit)</a:t>
            </a:r>
            <a:endParaRPr sz="1400"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1056250"/>
            <a:ext cx="17721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Audio</a:t>
            </a:r>
            <a:endParaRPr sz="1800" u="sng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383300" y="3479650"/>
            <a:ext cx="70389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Will use 16x16 icons, will improve on original graphics with more colors to work with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Icons will be animated (Ex movement, death, shooting)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Detail in icons and animation dependent on VGA implementation</a:t>
            </a:r>
            <a:endParaRPr sz="1400"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120050"/>
            <a:ext cx="17721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Sprites</a:t>
            </a:r>
            <a:endParaRPr sz="1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ctrTitle"/>
          </p:nvPr>
        </p:nvSpPr>
        <p:spPr>
          <a:xfrm>
            <a:off x="1297500" y="391100"/>
            <a:ext cx="7506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Controller Input and Video: Bradon Kanyid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506300" cy="22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Atari Paddle controllers (analog turn + 1 button)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 PMOD port for A2D. Working XADC example! Easier than expected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IP module included with Vivado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Continually converting 2 analog inputs to 2x 12-bit results, filtering, and exposing via AHB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Plan to make a simple PCB (probably) that holds the interface to the paddles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4294967295"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of XADC and Paddles</a:t>
            </a:r>
            <a:endParaRPr/>
          </a:p>
        </p:txBody>
      </p:sp>
      <p:pic>
        <p:nvPicPr>
          <p:cNvPr id="196" name="Google Shape;196;p22" title="March 9, 20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162" y="1041850"/>
            <a:ext cx="5252125" cy="39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000" y="595475"/>
            <a:ext cx="75060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Video</a:t>
            </a:r>
            <a:r>
              <a:rPr lang="en" sz="2400"/>
              <a:t>: VGA Sprite Controller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1024x768 resolution, same as project 2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Fully generic sprite-based display! (ambitious!)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Sprite table, each entry holds addr (which sprite to display) + Xpos + Ypos + enable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Determine which sprites to show on a horizontal line by precomputing during VBLANK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Sprite table filled from software instead of block ROM via dedicated Sprite RAM section exposed to AHB.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Uninteresting boilerplate project prep like ripping out the Rojobot stuff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Several hours preparing “placeholders” for the XADC, VGA, and audio modules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Modified mfp_sys.v to allow AHB modules outside the design (top-level)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Life hack: set m14k_top.v as an out-of-context run: save 6 minutes of synthesis!!!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7" name="Google Shape;207;p24"/>
          <p:cNvSpPr txBox="1"/>
          <p:nvPr>
            <p:ph idx="4294967295" type="title"/>
          </p:nvPr>
        </p:nvSpPr>
        <p:spPr>
          <a:xfrm>
            <a:off x="1297500" y="393750"/>
            <a:ext cx="738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Module integration: Brian Henson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