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f80cf88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f80cf88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f80cf88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f80cf88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f80cf8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f80cf8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f80cf88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f80cf88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badc77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badc77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this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badc7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badc7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f80cf8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f80cf8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0badc77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0badc77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f80cf88e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f80cf88e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86964ed2_0_3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86964ed2_0_3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a5a40380efee3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a5a40380efee3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86964ed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86964ed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f80cf88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f80cf88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86964ed2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86964ed2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86964e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86964e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86964e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86964e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f80cf88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f80cf88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1129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www.youtube.com/watch?v=4iv5EspsE-w" TargetMode="External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.gif"/><Relationship Id="rId5" Type="http://schemas.openxmlformats.org/officeDocument/2006/relationships/image" Target="../media/image12.gif"/><Relationship Id="rId6" Type="http://schemas.openxmlformats.org/officeDocument/2006/relationships/image" Target="../media/image11.gif"/><Relationship Id="rId7" Type="http://schemas.openxmlformats.org/officeDocument/2006/relationships/image" Target="../media/image14.gif"/><Relationship Id="rId8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Invaders from Space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949850" y="3288925"/>
            <a:ext cx="36048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ECE 540 Winter 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Bradon Kanyid - Video &amp; Input Hardware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Jamie Williams - Assets &amp; Sound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Brian Henson - Software Lead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Grant Vesely - Software Intern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Hardware: Jamie Williams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383300" y="1437700"/>
            <a:ext cx="63774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sz="1400"/>
              <a:t>Composed short background music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Comprised of two parts (sets of notes): low and high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Brian composed sound effects, but we didn’t have time to implement them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1056250"/>
            <a:ext cx="33423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Creating</a:t>
            </a:r>
            <a:r>
              <a:rPr lang="en" sz="1800" u="sng"/>
              <a:t> Audio</a:t>
            </a:r>
            <a:endParaRPr sz="1800" u="sng"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18883" l="6681" r="14807" t="39152"/>
          <a:stretch/>
        </p:blipFill>
        <p:spPr>
          <a:xfrm>
            <a:off x="3251825" y="2571750"/>
            <a:ext cx="5297026" cy="15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 title="FPGA Sound demo (Jamie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32000"/>
            <a:ext cx="2947025" cy="221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Hardware: Jamie Williams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383300" y="1631400"/>
            <a:ext cx="63774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sz="1400"/>
              <a:t>Worked on it’s own, but broke the game when integrated into larger project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Best guess, block memory interferes with memory crucial to game</a:t>
            </a:r>
            <a:endParaRPr sz="1400"/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1056250"/>
            <a:ext cx="33423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</a:t>
            </a:r>
            <a:r>
              <a:rPr lang="en" sz="1800" u="sng"/>
              <a:t>udio - Issues </a:t>
            </a:r>
            <a:endParaRPr sz="18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4294967295" type="title"/>
          </p:nvPr>
        </p:nvSpPr>
        <p:spPr>
          <a:xfrm>
            <a:off x="1857050" y="37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Sprites: Jamie Williams</a:t>
            </a:r>
            <a:endParaRPr/>
          </a:p>
        </p:txBody>
      </p:sp>
      <p:sp>
        <p:nvSpPr>
          <p:cNvPr id="230" name="Google Shape;230;p27"/>
          <p:cNvSpPr txBox="1"/>
          <p:nvPr>
            <p:ph idx="4294967295" type="title"/>
          </p:nvPr>
        </p:nvSpPr>
        <p:spPr>
          <a:xfrm>
            <a:off x="1857050" y="1056250"/>
            <a:ext cx="33423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Game Sprites</a:t>
            </a:r>
            <a:endParaRPr sz="1800" u="sng"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2039700" y="1437700"/>
            <a:ext cx="63774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31 Custom created sprites (16x16 bits) (9 colors)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players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enemies x 2 frames (+ 1 special enemy, unused)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 digits for 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4 for “SCORE” and “WAVE” labels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explosion x 2 frames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bullet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7 for bunker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Solid block x 3 frames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Curve block x 2 (left/right) each x 2 frames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Used 30 sprites out of 32 spots in table, 9 colors out of 15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Sprites loaded as arrays of color index values in a C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9074" l="29444" r="27134" t="16237"/>
          <a:stretch/>
        </p:blipFill>
        <p:spPr>
          <a:xfrm>
            <a:off x="7242800" y="189912"/>
            <a:ext cx="1710902" cy="165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050" y="3084900"/>
            <a:ext cx="625475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100" y="3084900"/>
            <a:ext cx="625475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513" y="2459425"/>
            <a:ext cx="625475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0050" y="2459425"/>
            <a:ext cx="625475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0975" y="2459425"/>
            <a:ext cx="625475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925" y="33863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 rotWithShape="1">
          <a:blip r:embed="rId8">
            <a:alphaModFix/>
          </a:blip>
          <a:srcRect b="0" l="0" r="0" t="40019"/>
          <a:stretch/>
        </p:blipFill>
        <p:spPr>
          <a:xfrm>
            <a:off x="227725" y="304825"/>
            <a:ext cx="15240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1835550" y="1016125"/>
            <a:ext cx="5472900" cy="391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375" y="1125250"/>
            <a:ext cx="4513250" cy="36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>
            <p:ph idx="4294967295" type="title"/>
          </p:nvPr>
        </p:nvSpPr>
        <p:spPr>
          <a:xfrm>
            <a:off x="1297500" y="393750"/>
            <a:ext cx="738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Lead: Brian Henson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449900" y="1026550"/>
            <a:ext cx="69477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3k lines of C-code: without optimization, 92kB program file!!!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Explanation of RTOS-like Scheduler System</a:t>
            </a:r>
            <a:br>
              <a:rPr lang="en"/>
            </a:br>
            <a:r>
              <a:rPr lang="en"/>
              <a:t>	“Gameticks” &amp; targets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Explanation of scheduled events</a:t>
            </a:r>
            <a:br>
              <a:rPr lang="en"/>
            </a:br>
            <a:r>
              <a:rPr lang="en"/>
              <a:t>	Move player &amp; inputs, move enemies, move bullets, enemy shoot</a:t>
            </a:r>
            <a:br>
              <a:rPr lang="en"/>
            </a:br>
            <a:r>
              <a:rPr lang="en"/>
              <a:t>	Animate enemy, animate player, player shoot cooldown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Parameterization</a:t>
            </a:r>
            <a:br>
              <a:rPr lang="en"/>
            </a:br>
            <a:r>
              <a:rPr lang="en"/>
              <a:t>	60+ defines for memory-mapped IO</a:t>
            </a:r>
            <a:br>
              <a:rPr lang="en"/>
            </a:br>
            <a:r>
              <a:rPr lang="en"/>
              <a:t>	120+ defines for easy game behavior tweaking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Software-loaded sprite palette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>
            <p:ph idx="4294967295" type="title"/>
          </p:nvPr>
        </p:nvSpPr>
        <p:spPr>
          <a:xfrm>
            <a:off x="1297500" y="393750"/>
            <a:ext cx="738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Lead: Brian Henson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Emulator: Grant Vesely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900" y="1307850"/>
            <a:ext cx="4020475" cy="30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172825" y="1438525"/>
            <a:ext cx="41550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Minority of game logic, but… software simulator!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Abstracted hardware-specific functionality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SDL2 media library software backend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#ifdef SDL compile-time backend switch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Allowed us to test ~5 days before hardware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Easier to debug on an OS than bare-metal, removed hard requirement for board/lab access for most of the MIPS game process.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Virtual LED display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ctrTitle"/>
          </p:nvPr>
        </p:nvSpPr>
        <p:spPr>
          <a:xfrm>
            <a:off x="1259475" y="931850"/>
            <a:ext cx="68130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The Final </a:t>
            </a:r>
            <a:r>
              <a:rPr lang="en" sz="4800"/>
              <a:t>Result</a:t>
            </a:r>
            <a:r>
              <a:rPr lang="en" sz="4800"/>
              <a:t>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DEMO</a:t>
            </a:r>
            <a:r>
              <a:rPr lang="en"/>
              <a:t> </a:t>
            </a:r>
            <a:br>
              <a:rPr lang="en"/>
            </a:br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200725" y="13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925" y="1047600"/>
            <a:ext cx="2527400" cy="37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1180525" y="1317000"/>
            <a:ext cx="4046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(on design strategy </a:t>
            </a:r>
            <a:r>
              <a:rPr i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actual implementation)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00725" y="13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Game Screenshot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25" y="1047600"/>
            <a:ext cx="6734189" cy="37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5476" r="5467" t="0"/>
          <a:stretch/>
        </p:blipFill>
        <p:spPr>
          <a:xfrm>
            <a:off x="3692600" y="335825"/>
            <a:ext cx="5004575" cy="447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ctrTitle"/>
          </p:nvPr>
        </p:nvSpPr>
        <p:spPr>
          <a:xfrm>
            <a:off x="323300" y="772850"/>
            <a:ext cx="30549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Goal</a:t>
            </a:r>
            <a:r>
              <a:rPr lang="en"/>
              <a:t>: </a:t>
            </a:r>
            <a:br>
              <a:rPr lang="en"/>
            </a:br>
            <a:r>
              <a:rPr b="0" lang="en"/>
              <a:t>this, but better!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3635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</a:t>
            </a:r>
            <a:r>
              <a:rPr lang="en"/>
              <a:t>res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2163075"/>
            <a:ext cx="34032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Space Invaders style game running on the Nexys A7 board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Controlled using Atari Paddle Controller(s)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VGA </a:t>
            </a:r>
            <a:r>
              <a:rPr lang="en">
                <a:solidFill>
                  <a:srgbClr val="00FF00"/>
                </a:solidFill>
              </a:rPr>
              <a:t>display</a:t>
            </a:r>
            <a:r>
              <a:rPr lang="en">
                <a:solidFill>
                  <a:srgbClr val="00FF00"/>
                </a:solidFill>
              </a:rPr>
              <a:t> at 1024x768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FF00"/>
                </a:solidFill>
              </a:rPr>
              <a:t>Score calculation and display (7seg &amp; VGA)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5" y="2163050"/>
            <a:ext cx="34032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menu with game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Multiplayer gameplay (with 2nd controller)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Sound effects via Nexys audio output*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Upgraded graphics and animations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 game modes/enemies/power-ups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4933225" y="1302453"/>
            <a:ext cx="363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Stretch</a:t>
            </a:r>
            <a:r>
              <a:rPr lang="en"/>
              <a:t> </a:t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1302453"/>
            <a:ext cx="363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Base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ctrTitle"/>
          </p:nvPr>
        </p:nvSpPr>
        <p:spPr>
          <a:xfrm>
            <a:off x="1297500" y="391100"/>
            <a:ext cx="7506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Controller Input and Video: Bradon Kanyid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506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Atari Paddle controllers (analog turn + 1 button)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 PMOD port for A2D, XADC IP module included with Vivado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2 analog inputs to 2x12-bit values, filter, expose to software </a:t>
            </a:r>
            <a:r>
              <a:rPr lang="en"/>
              <a:t>via</a:t>
            </a:r>
            <a:r>
              <a:rPr lang="en"/>
              <a:t> AHB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Simple PCB that holds the interface to the paddles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ctrTitle"/>
          </p:nvPr>
        </p:nvSpPr>
        <p:spPr>
          <a:xfrm>
            <a:off x="1297500" y="391100"/>
            <a:ext cx="7506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Controller Input and Video: Bradon Kanyid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297500" y="1013250"/>
            <a:ext cx="5823000" cy="348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47725"/>
            <a:ext cx="5623950" cy="42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4294967295" type="title"/>
          </p:nvPr>
        </p:nvSpPr>
        <p:spPr>
          <a:xfrm>
            <a:off x="343475" y="393750"/>
            <a:ext cx="738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Paddle Controller Interface</a:t>
            </a:r>
            <a:endParaRPr sz="24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800" y="152400"/>
            <a:ext cx="360982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37500" y="1233400"/>
            <a:ext cx="43473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Implemented on protoboard and parts from EPL.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Necessary to span two PMOD connectors, because XADC is only exposed on one PMOD for analog readings from paddle/potentiometer.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It is EXCLUSIVELY for ADC, so the 2nd PMOD connector is necessary for digital inputs (i.e the paddle buttons).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Simple voltage divider circuit to bring 3v3 input power down to 0-1V range necessary for XADC IP block, and pull-up resistors for digital buttons.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000" y="595475"/>
            <a:ext cx="7506000" cy="3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Video</a:t>
            </a:r>
            <a:r>
              <a:rPr lang="en" sz="2400"/>
              <a:t>: VGA Sprite Controller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640x480@60Hz instead of 1024x768@70Hz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Allows display to scale to something reasonable. The original game was 256x224.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Pixel clock decreases from 75MHz to 25.175MHz, so timing closure was possible.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Composed of sprite </a:t>
            </a:r>
            <a:r>
              <a:rPr i="1" lang="en" sz="1400">
                <a:latin typeface="Lato"/>
                <a:ea typeface="Lato"/>
                <a:cs typeface="Lato"/>
                <a:sym typeface="Lato"/>
              </a:rPr>
              <a:t>palette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+ sprite </a:t>
            </a:r>
            <a:r>
              <a:rPr i="1" lang="en" sz="1400">
                <a:latin typeface="Lato"/>
                <a:ea typeface="Lato"/>
                <a:cs typeface="Lato"/>
                <a:sym typeface="Lato"/>
              </a:rPr>
              <a:t>table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exposed to MIPS as MMIO: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Sprite palette: 32-entry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table where each entry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hold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sprite image data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Loaded from software, not hard-coded into design!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Each palette entry is 32 words (4-bit x 16 x 16)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Sprite table: 128 entries each holding sprite X, Y, index to palette entry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Complex Sprite Manager that sorts and shows only the first 16 sprites on a line, during HBLANK. Hardest part to integrate/debug.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Hardware: Jamie Williams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383300" y="1437700"/>
            <a:ext cx="63774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Nexys A7 board: Simple</a:t>
            </a:r>
            <a:r>
              <a:rPr lang="en" sz="1400"/>
              <a:t> 1-bit audio out + enable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Sound </a:t>
            </a:r>
            <a:r>
              <a:rPr lang="en" sz="1400"/>
              <a:t>driven by PWM signal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Signal filtered on board before getting to audio jack</a:t>
            </a:r>
            <a:endParaRPr sz="1400"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1056250"/>
            <a:ext cx="17721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Nexys </a:t>
            </a:r>
            <a:r>
              <a:rPr lang="en" sz="1800" u="sng"/>
              <a:t>Audio</a:t>
            </a:r>
            <a:endParaRPr sz="1800" u="sng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613" y="2930425"/>
            <a:ext cx="4292675" cy="18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Hardware: Jamie Williams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383300" y="1437700"/>
            <a:ext cx="63774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Done in Verilog sound generator module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Multiple PWM generator modules with outputs combined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Allows “chords” of multiple notes at once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PWM generated by creating a basic up counter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Counter max value  = clock_frequency/target_frequency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counter value under cutoff, output of 1, else 0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Cutoff value determines volume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block memory to store “music” sheets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Lookup table as another block memory to </a:t>
            </a:r>
            <a:r>
              <a:rPr lang="en" sz="1400"/>
              <a:t>translate</a:t>
            </a:r>
            <a:r>
              <a:rPr lang="en" sz="1400"/>
              <a:t> “notes” to correct frequency for the sawtooth signal</a:t>
            </a:r>
            <a:endParaRPr sz="1400"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1056250"/>
            <a:ext cx="33423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Generating Audio</a:t>
            </a:r>
            <a:endParaRPr sz="18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