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8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3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46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6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50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2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35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021A-524D-43EC-A07C-B95771BE697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25F5-FF99-4B4F-BC18-05A8149A26D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99757-38BB-431F-9AD2-9737EF856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Автоматизация анализа программного кода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4F67CC-584F-499C-94E9-218CDC144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7145" y="5255320"/>
            <a:ext cx="3003479" cy="48031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Кислицин Алексей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D7E0C-D6DE-41A8-8964-C5AEFD2C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6" y="681038"/>
            <a:ext cx="10452847" cy="1337732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На что программисты тратят больше всего нервов и сил</a:t>
            </a:r>
          </a:p>
        </p:txBody>
      </p:sp>
      <p:pic>
        <p:nvPicPr>
          <p:cNvPr id="1026" name="Picture 2" descr="Software Developers on Getting Recruited by Google, Amazon, Facebook">
            <a:extLst>
              <a:ext uri="{FF2B5EF4-FFF2-40B4-BE49-F238E27FC236}">
                <a16:creationId xmlns:a16="http://schemas.microsoft.com/office/drawing/2014/main" id="{ACD0DA3D-EA1B-43F8-9075-B3CD8C44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6" y="2801901"/>
            <a:ext cx="4500080" cy="337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840B6-D4A1-4F57-AB8B-2C1B776E329D}"/>
              </a:ext>
            </a:extLst>
          </p:cNvPr>
          <p:cNvSpPr txBox="1"/>
          <p:nvPr/>
        </p:nvSpPr>
        <p:spPr>
          <a:xfrm>
            <a:off x="6688476" y="3184989"/>
            <a:ext cx="4500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70 ошибок на каждые 1000 строчек кода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ru-RU" sz="2000" b="0" i="0" dirty="0">
                <a:solidFill>
                  <a:schemeClr val="bg1"/>
                </a:solidFill>
                <a:effectLst/>
              </a:rPr>
              <a:t>справление требует в 30 раз больше времени, чем написание одной новой строчки кода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6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2BA1-BBA1-4728-81E0-BB417A5E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0" y="127997"/>
            <a:ext cx="10452847" cy="1337732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Да здравствует машинное обучение!</a:t>
            </a:r>
          </a:p>
        </p:txBody>
      </p:sp>
      <p:pic>
        <p:nvPicPr>
          <p:cNvPr id="2050" name="Picture 2" descr="Как искусственный интеллект влияет на будущее вредоносных программ">
            <a:extLst>
              <a:ext uri="{FF2B5EF4-FFF2-40B4-BE49-F238E27FC236}">
                <a16:creationId xmlns:a16="http://schemas.microsoft.com/office/drawing/2014/main" id="{753CF241-3115-404A-A524-974D4DD57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55" y="2108771"/>
            <a:ext cx="5280916" cy="264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36C00-39E9-4F2B-A332-163E253700D1}"/>
              </a:ext>
            </a:extLst>
          </p:cNvPr>
          <p:cNvSpPr txBox="1"/>
          <p:nvPr/>
        </p:nvSpPr>
        <p:spPr>
          <a:xfrm>
            <a:off x="539129" y="3356175"/>
            <a:ext cx="2348556" cy="18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0495373-9BA6-45A1-A75E-DCD18D52E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6" y="1605715"/>
            <a:ext cx="5264344" cy="350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2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8021E-6EC6-4AC7-A0FE-AB54B312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38" y="201017"/>
            <a:ext cx="11599524" cy="107305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Не упускайте возможность облегчить свой труд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AA1D8-679B-4099-927E-063DC71F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2" y="2606160"/>
            <a:ext cx="5777425" cy="14315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DeepCode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Проект </a:t>
            </a:r>
            <a:r>
              <a:rPr lang="en-US" dirty="0">
                <a:solidFill>
                  <a:schemeClr val="bg1"/>
                </a:solidFill>
              </a:rPr>
              <a:t>Microsoft, </a:t>
            </a:r>
            <a:r>
              <a:rPr lang="ru-RU" dirty="0">
                <a:solidFill>
                  <a:schemeClr val="bg1"/>
                </a:solidFill>
              </a:rPr>
              <a:t>которого пока нет в публичном доступе</a:t>
            </a:r>
          </a:p>
        </p:txBody>
      </p:sp>
      <p:pic>
        <p:nvPicPr>
          <p:cNvPr id="3074" name="Picture 2" descr="DeepCode releases the first practical anomaly bug detector | by Veselin  Raychev | DeepCodeAI | Medium">
            <a:extLst>
              <a:ext uri="{FF2B5EF4-FFF2-40B4-BE49-F238E27FC236}">
                <a16:creationId xmlns:a16="http://schemas.microsoft.com/office/drawing/2014/main" id="{F75218D2-9414-48A8-A6F6-3ACD3ABD9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2" y="1774145"/>
            <a:ext cx="3322994" cy="45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D488AD-C5DF-40AD-9F76-ABFA668A3F01}"/>
              </a:ext>
            </a:extLst>
          </p:cNvPr>
          <p:cNvSpPr txBox="1"/>
          <p:nvPr/>
        </p:nvSpPr>
        <p:spPr>
          <a:xfrm>
            <a:off x="7814192" y="1371273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работы </a:t>
            </a:r>
            <a:r>
              <a:rPr lang="en-US" dirty="0" err="1">
                <a:solidFill>
                  <a:schemeClr val="bg1"/>
                </a:solidFill>
              </a:rPr>
              <a:t>DeepCode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97EF6-7FCE-4E7A-9088-C2360C6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75" y="195209"/>
            <a:ext cx="4236250" cy="1337732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Время – деньги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25D8-1456-4451-A07E-8AEC71A4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532" y="1889842"/>
            <a:ext cx="4236250" cy="354518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два раза меньше времени на поиск ошибок</a:t>
            </a:r>
          </a:p>
          <a:p>
            <a:r>
              <a:rPr lang="ru-RU" sz="2400" dirty="0">
                <a:solidFill>
                  <a:schemeClr val="bg1"/>
                </a:solidFill>
              </a:rPr>
              <a:t>на 15% больше свободного времени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точность алгоритма 99%</a:t>
            </a:r>
          </a:p>
          <a:p>
            <a:r>
              <a:rPr lang="ru-RU" sz="2400" dirty="0">
                <a:solidFill>
                  <a:schemeClr val="bg1"/>
                </a:solidFill>
              </a:rPr>
              <a:t>огромная экономия финансов для больших корпораций</a:t>
            </a:r>
          </a:p>
        </p:txBody>
      </p:sp>
      <p:pic>
        <p:nvPicPr>
          <p:cNvPr id="4098" name="Picture 2" descr="Купить постер (плакат) Duck Tales - Scrooge McDuck (артикул 120608)">
            <a:extLst>
              <a:ext uri="{FF2B5EF4-FFF2-40B4-BE49-F238E27FC236}">
                <a16:creationId xmlns:a16="http://schemas.microsoft.com/office/drawing/2014/main" id="{5073293A-8740-4E17-BAB2-895EDFDC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8" y="1656231"/>
            <a:ext cx="3466694" cy="46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5059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store.com_1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powerpointstore.com_12</Template>
  <TotalTime>120</TotalTime>
  <Words>88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powerpointstore.com_12</vt:lpstr>
      <vt:lpstr>Автоматизация анализа программного кода</vt:lpstr>
      <vt:lpstr>На что программисты тратят больше всего нервов и сил</vt:lpstr>
      <vt:lpstr>Да здравствует машинное обучение!</vt:lpstr>
      <vt:lpstr>Не упускайте возможность облегчить свой труд</vt:lpstr>
      <vt:lpstr>Время – деньги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анализа программного кода</dc:title>
  <dc:creator>Кислицин Алексей Андреевич</dc:creator>
  <cp:lastModifiedBy>Кислицин Алексей Андреевич</cp:lastModifiedBy>
  <cp:revision>1</cp:revision>
  <dcterms:created xsi:type="dcterms:W3CDTF">2021-12-10T22:22:33Z</dcterms:created>
  <dcterms:modified xsi:type="dcterms:W3CDTF">2021-12-11T00:24:08Z</dcterms:modified>
</cp:coreProperties>
</file>