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B8B4E-9D4D-4E58-1E28-55295459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F0EB4-C874-4BB8-0EB9-2E3A2820F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C3CDB-E487-9824-4E98-EDBFA170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E2061-942B-D9BA-4B86-608AA468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01ED8-FE13-0B87-55AB-520423B0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CBC10-4240-12A5-FEB7-60F914E8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E8DC3-094A-E027-DE65-99D8A632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C7CA8-58A4-09DD-66D1-C8FE42D8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B25BD-1109-1AC6-4AE7-1EF2294D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65858-F722-7560-9F06-D7865447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5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269D6-9185-5087-B247-5ADA61B8F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281E0-B03D-1693-CA24-B12B8D3E9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5409-9BEE-7A5E-0593-3EEFE6C1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93475-D32B-3D8B-0A54-2958A391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A4090-D768-896F-F515-EBE8C5FC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3F766-46EB-3321-1A97-6381490B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780C7-C73F-8221-5BD3-1591DAC1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4C8E4-BA78-38D8-0DC0-F0330719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1E70C-FF6D-4A1E-08D2-9BA2861D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8FDAB-C28D-01F9-4524-E5C70408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3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23D22-80DC-3308-77E2-311CC9CC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8F93B-FE94-78B4-F5D9-6682ABB2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37547-3A4E-9244-9F83-56C18FF9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73055-D130-34F3-1D51-E9E3961A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EFDC7-2A7D-8877-328D-8FB76179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2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2A36D-D30D-74E3-B943-368F500E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74536-85B6-0186-AA6A-D79496922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8C65-5CA2-1442-C227-A3701826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FAE1D-C9BC-378A-A080-EDE4F59F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D5A95-0C43-03BA-D762-C587F1C7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EB8A0-21CD-F972-F66C-A7DF6A39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8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D0021-DB74-AE27-137E-84E4A3DC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F821D-DDF5-B27A-A7FF-3ED9C8B0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39AFF-C0B0-EF2D-F8BA-22F25EAB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0BF1C-0499-69B9-2A55-AFDB482C1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148FF-247A-BC5E-FC71-94D19F4F7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E19B1A-CAC7-DE9B-383D-D9D5BFE8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90E08-A8F8-8D94-3062-235CF9E2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8C061B-85C2-6310-FCD1-336EAD07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5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9BFEA-678F-2076-3FE9-CE42EDA5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9858E-5FCC-BE0C-33D7-76036C36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418DE-8D68-DF92-22C3-FF4451A5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4BA8E-9A50-3461-7EDB-69C00441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3C8001-7C00-5971-A501-4A6C2290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7927EB-1445-BCC3-F548-48EEA34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686284-B344-9770-32BE-C6578D78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2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68F31-F11E-4330-A4D3-59B6FF2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9C0E0-04F2-A207-1FE0-C512F2FD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6F69-6195-7265-2CC1-E1998765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4D91F-903E-5E86-C013-1B8595CA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94985-FABB-64E6-CAF9-44A20CF9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A9A6F-ABFB-2921-0E22-87310B86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C14B9-137F-FA6C-5D41-77338A68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7650F-A070-3F7A-9B1B-C72E8A28E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8E8DA-9392-BABA-2B8A-663C36626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5BF96-5D3C-3F37-8098-0E5BDECE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E2FCD-6E77-BB2A-BB78-421CC9DB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7907-28F8-6BC2-30A7-F2A543F5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23DFA3-A766-6F73-F0A4-E8118AC6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2D630-5B78-07B7-3B78-73988782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46035-84BF-376A-10C5-CF588233F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E58-866C-42F6-A16A-DBFDBA8CC79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EF3D-A55C-FC0A-644D-E189D5DF8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A66D1-0021-D000-23A8-241443F59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F8D1-98BD-4F09-B391-A8EA71807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1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2D8D7F-B88C-36F8-81FC-5A6B5CC4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61" y="1089457"/>
            <a:ext cx="6889077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8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CD1B07-EBBC-ADD4-4EBA-085C1ABC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1100888"/>
            <a:ext cx="6828112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80F847-C90C-A3C7-EE65-C2B9CB67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54" y="1100888"/>
            <a:ext cx="682049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영일 김</dc:creator>
  <cp:lastModifiedBy>영일 김</cp:lastModifiedBy>
  <cp:revision>1</cp:revision>
  <dcterms:created xsi:type="dcterms:W3CDTF">2023-09-15T07:41:51Z</dcterms:created>
  <dcterms:modified xsi:type="dcterms:W3CDTF">2023-09-15T07:45:14Z</dcterms:modified>
</cp:coreProperties>
</file>