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0140-2419-4B9C-AE7C-1FF1E4F8AB73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D51A-57B2-4610-A8C8-2B213F63A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Big Data Stories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err="1" smtClean="0"/>
              <a:t>Dr.Preethi</a:t>
            </a:r>
            <a:r>
              <a:rPr lang="en-GB" dirty="0" smtClean="0"/>
              <a:t> </a:t>
            </a:r>
            <a:r>
              <a:rPr lang="en-GB" dirty="0" err="1" smtClean="0"/>
              <a:t>Ananthachari</a:t>
            </a:r>
            <a:endParaRPr lang="en-GB" dirty="0" smtClean="0"/>
          </a:p>
          <a:p>
            <a:r>
              <a:rPr lang="en-GB" dirty="0" err="1" smtClean="0"/>
              <a:t>Asst.Professor</a:t>
            </a:r>
            <a:endParaRPr lang="en-GB" dirty="0" smtClean="0"/>
          </a:p>
          <a:p>
            <a:r>
              <a:rPr lang="en-GB" dirty="0" smtClean="0"/>
              <a:t>AI &amp; </a:t>
            </a:r>
            <a:r>
              <a:rPr lang="en-GB" dirty="0" err="1" smtClean="0"/>
              <a:t>BigData</a:t>
            </a:r>
            <a:r>
              <a:rPr lang="en-GB" dirty="0" smtClean="0"/>
              <a:t> Dept</a:t>
            </a:r>
          </a:p>
          <a:p>
            <a:r>
              <a:rPr lang="en-GB" dirty="0" smtClean="0"/>
              <a:t>Endicott College of International Studies</a:t>
            </a:r>
          </a:p>
          <a:p>
            <a:r>
              <a:rPr lang="en-GB" dirty="0" err="1" smtClean="0"/>
              <a:t>Woosong</a:t>
            </a:r>
            <a:r>
              <a:rPr lang="en-GB" dirty="0" smtClean="0"/>
              <a:t> University</a:t>
            </a:r>
          </a:p>
          <a:p>
            <a:r>
              <a:rPr lang="en-GB" dirty="0"/>
              <a:t>p</a:t>
            </a:r>
            <a:r>
              <a:rPr lang="en-GB" dirty="0" smtClean="0"/>
              <a:t>reethi.ga@wsu.ac.kr</a:t>
            </a:r>
          </a:p>
          <a:p>
            <a:r>
              <a:rPr lang="en-GB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Data from across the chain’s stores, online divisions and corporate units are stored centrally on </a:t>
            </a:r>
            <a:r>
              <a:rPr lang="en-GB" dirty="0" err="1" smtClean="0"/>
              <a:t>Hadoop</a:t>
            </a:r>
            <a:r>
              <a:rPr lang="en-GB" dirty="0" smtClean="0"/>
              <a:t> (a distributed data storage and data management system</a:t>
            </a:r>
            <a:r>
              <a:rPr lang="en-GB" dirty="0" smtClean="0"/>
              <a:t>).</a:t>
            </a:r>
          </a:p>
          <a:p>
            <a:pPr algn="just"/>
            <a:r>
              <a:rPr lang="en-GB" dirty="0" smtClean="0"/>
              <a:t>Other technologies in use </a:t>
            </a:r>
            <a:r>
              <a:rPr lang="en-GB" dirty="0" smtClean="0"/>
              <a:t>include </a:t>
            </a:r>
            <a:r>
              <a:rPr lang="en-GB" dirty="0" smtClean="0"/>
              <a:t>Spark and Cassandra, and languages including R and SAS are used to develop analytical applications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Difficulty in hiring the appropriate talent.</a:t>
            </a:r>
          </a:p>
          <a:p>
            <a:pPr algn="just"/>
            <a:r>
              <a:rPr lang="en-GB" dirty="0" smtClean="0"/>
              <a:t>One of the approaches </a:t>
            </a:r>
            <a:r>
              <a:rPr lang="en-GB" dirty="0" err="1" smtClean="0"/>
              <a:t>Walmart</a:t>
            </a:r>
            <a:r>
              <a:rPr lang="en-GB" dirty="0" smtClean="0"/>
              <a:t> took to solving this was to turn to </a:t>
            </a:r>
            <a:r>
              <a:rPr lang="en-GB" dirty="0" err="1" smtClean="0"/>
              <a:t>crowdsourced</a:t>
            </a:r>
            <a:r>
              <a:rPr lang="en-GB" dirty="0" smtClean="0"/>
              <a:t> data science competition website </a:t>
            </a:r>
            <a:r>
              <a:rPr lang="en-GB" dirty="0" err="1" smtClean="0"/>
              <a:t>Kaggle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A </a:t>
            </a:r>
            <a:r>
              <a:rPr lang="en-GB" dirty="0" smtClean="0"/>
              <a:t>challenge involving predicting how promotional and seasonal events such as stock-clearance sales and holidays would influence sales of a number of different products.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Walmart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1500198"/>
          </a:xfrm>
        </p:spPr>
        <p:txBody>
          <a:bodyPr/>
          <a:lstStyle/>
          <a:p>
            <a:pPr algn="ctr">
              <a:buNone/>
            </a:pPr>
            <a:r>
              <a:rPr lang="en-GB" i="1" dirty="0" smtClean="0"/>
              <a:t>How Big data used to drive supermarket performance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Walmart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Largest Retailer in the world</a:t>
            </a:r>
          </a:p>
          <a:p>
            <a:r>
              <a:rPr lang="en-GB" dirty="0" smtClean="0"/>
              <a:t>2 million employees, 20,000 stores – world.</a:t>
            </a:r>
          </a:p>
          <a:p>
            <a:r>
              <a:rPr lang="en-GB" dirty="0" smtClean="0"/>
              <a:t>2004 – Hurricane Sandy – US</a:t>
            </a:r>
          </a:p>
          <a:p>
            <a:r>
              <a:rPr lang="en-GB" dirty="0" smtClean="0"/>
              <a:t>Data Analytics – Data as a whole.</a:t>
            </a:r>
          </a:p>
          <a:p>
            <a:r>
              <a:rPr lang="en-GB" dirty="0" smtClean="0"/>
              <a:t>Demand for emergency supplies.</a:t>
            </a:r>
          </a:p>
          <a:p>
            <a:r>
              <a:rPr lang="en-GB" dirty="0" smtClean="0"/>
              <a:t>CIO – Surprising statistics</a:t>
            </a:r>
          </a:p>
          <a:p>
            <a:r>
              <a:rPr lang="en-GB" dirty="0" smtClean="0"/>
              <a:t>Strawberry pop tarts – sales upsurge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Walmart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Hurricane France’s 2012 – pop tarts dispatched.</a:t>
            </a:r>
          </a:p>
          <a:p>
            <a:r>
              <a:rPr lang="en-GB" dirty="0" smtClean="0"/>
              <a:t>In 2015, World’s largest private data cloud</a:t>
            </a:r>
          </a:p>
          <a:p>
            <a:r>
              <a:rPr lang="en-GB" dirty="0" smtClean="0"/>
              <a:t>Processing 2.5 </a:t>
            </a:r>
            <a:r>
              <a:rPr lang="en-GB" dirty="0" err="1" smtClean="0"/>
              <a:t>peta</a:t>
            </a:r>
            <a:r>
              <a:rPr lang="en-GB" dirty="0" smtClean="0"/>
              <a:t> bytes of information.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problem is big data helping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Millions of products – people</a:t>
            </a:r>
          </a:p>
          <a:p>
            <a:r>
              <a:rPr lang="en-GB" dirty="0" smtClean="0"/>
              <a:t>Competitive industry</a:t>
            </a:r>
          </a:p>
          <a:p>
            <a:r>
              <a:rPr lang="en-GB" dirty="0" smtClean="0"/>
              <a:t>Sales, Customer service and Convenience</a:t>
            </a:r>
          </a:p>
          <a:p>
            <a:r>
              <a:rPr lang="en-GB" dirty="0" smtClean="0"/>
              <a:t>Right products, right place, right time, right people – Logistics problem</a:t>
            </a:r>
          </a:p>
          <a:p>
            <a:r>
              <a:rPr lang="en-GB" dirty="0" smtClean="0"/>
              <a:t>Everything under one roof.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Big data used in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2011, </a:t>
            </a:r>
            <a:r>
              <a:rPr lang="en-GB" dirty="0" err="1" smtClean="0"/>
              <a:t>WalmartLabs</a:t>
            </a:r>
            <a:r>
              <a:rPr lang="en-GB" dirty="0" smtClean="0"/>
              <a:t>@ - fast big data team.</a:t>
            </a:r>
          </a:p>
          <a:p>
            <a:r>
              <a:rPr lang="en-GB" dirty="0" smtClean="0"/>
              <a:t>Data cafe – Analytics hub – Arkansas Headquarters.</a:t>
            </a:r>
          </a:p>
          <a:p>
            <a:r>
              <a:rPr lang="en-GB" dirty="0" smtClean="0"/>
              <a:t>Analytics team – Monitor – 200 streams of data – </a:t>
            </a:r>
          </a:p>
          <a:p>
            <a:r>
              <a:rPr lang="en-GB" dirty="0" smtClean="0"/>
              <a:t>40 </a:t>
            </a:r>
            <a:r>
              <a:rPr lang="en-GB" dirty="0" err="1" smtClean="0"/>
              <a:t>peta</a:t>
            </a:r>
            <a:r>
              <a:rPr lang="en-GB" dirty="0" smtClean="0"/>
              <a:t> bytes of transactions data. </a:t>
            </a:r>
          </a:p>
          <a:p>
            <a:r>
              <a:rPr lang="en-GB" dirty="0" smtClean="0"/>
              <a:t>Timely analysis of </a:t>
            </a:r>
            <a:r>
              <a:rPr lang="en-GB" dirty="0" err="1" smtClean="0"/>
              <a:t>realtime</a:t>
            </a:r>
            <a:r>
              <a:rPr lang="en-GB" dirty="0" smtClean="0"/>
              <a:t> data – key – business performance.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Goal – get information faster – cut – turnaround time.</a:t>
            </a:r>
          </a:p>
          <a:p>
            <a:r>
              <a:rPr lang="en-GB" dirty="0" smtClean="0"/>
              <a:t>Proactive and reactive analytics</a:t>
            </a:r>
          </a:p>
          <a:p>
            <a:r>
              <a:rPr lang="en-GB" dirty="0" smtClean="0"/>
              <a:t>Teams from any part of the business – visit – cafe - Data problems</a:t>
            </a:r>
          </a:p>
          <a:p>
            <a:r>
              <a:rPr lang="en-GB" dirty="0" smtClean="0"/>
              <a:t>System – Performance indicators – triggers alert message by reaching a certain level.</a:t>
            </a:r>
          </a:p>
          <a:p>
            <a:r>
              <a:rPr lang="en-GB" dirty="0" smtClean="0"/>
              <a:t>a grocery team struggling - sales of a particular </a:t>
            </a:r>
            <a:r>
              <a:rPr lang="en-GB" dirty="0" smtClean="0"/>
              <a:t>product </a:t>
            </a:r>
            <a:r>
              <a:rPr lang="en-GB" dirty="0" smtClean="0"/>
              <a:t>- unexpectedly declining. </a:t>
            </a:r>
          </a:p>
          <a:p>
            <a:r>
              <a:rPr lang="en-GB" dirty="0" smtClean="0"/>
              <a:t>Cafe analysts - established very quickly - decline was directly attributable to a pricing error. </a:t>
            </a:r>
          </a:p>
          <a:p>
            <a:r>
              <a:rPr lang="en-GB" dirty="0" smtClean="0"/>
              <a:t>The error was immediately rectified and sales recovered within days.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en-GB" dirty="0" smtClean="0"/>
              <a:t>One Halloween, Novelty cookies – monitored</a:t>
            </a:r>
          </a:p>
          <a:p>
            <a:r>
              <a:rPr lang="en-GB" dirty="0" smtClean="0"/>
              <a:t>Analysts noted – several locations – No sales</a:t>
            </a:r>
          </a:p>
          <a:p>
            <a:r>
              <a:rPr lang="en-GB" dirty="0" smtClean="0"/>
              <a:t>Triggered alert – merchandizing team – realized – products hadn’t been in shelves.</a:t>
            </a:r>
          </a:p>
          <a:p>
            <a:r>
              <a:rPr lang="en-GB" dirty="0" smtClean="0"/>
              <a:t>No big algorithm – </a:t>
            </a:r>
            <a:r>
              <a:rPr lang="en-GB" dirty="0" err="1" smtClean="0"/>
              <a:t>Realtime</a:t>
            </a:r>
            <a:r>
              <a:rPr lang="en-GB" dirty="0" smtClean="0"/>
              <a:t> Analytics.</a:t>
            </a:r>
          </a:p>
          <a:p>
            <a:r>
              <a:rPr lang="en-GB" dirty="0" err="1" smtClean="0"/>
              <a:t>Walmarts</a:t>
            </a:r>
            <a:r>
              <a:rPr lang="en-GB" dirty="0" smtClean="0"/>
              <a:t> Social Genome Project – Monitor – Public conversation</a:t>
            </a:r>
          </a:p>
          <a:p>
            <a:r>
              <a:rPr lang="en-GB" dirty="0" smtClean="0"/>
              <a:t>Predict sales – </a:t>
            </a:r>
            <a:r>
              <a:rPr lang="en-GB" dirty="0" err="1" smtClean="0"/>
              <a:t>Shoppycat</a:t>
            </a:r>
            <a:r>
              <a:rPr lang="en-GB" dirty="0" smtClean="0"/>
              <a:t> service – shopping habits – influenced – friends.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Result?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en-GB" dirty="0" smtClean="0"/>
              <a:t>Problems – 2 weeks – 20 minutes</a:t>
            </a:r>
          </a:p>
          <a:p>
            <a:r>
              <a:rPr lang="en-GB" dirty="0" smtClean="0"/>
              <a:t>Data cafe – constantly refreshed database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30003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data is used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0034" y="4357694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Constantly refreshed database – 200 billion transactional data.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cafe – constantly refreshed database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475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Big Data Stories</vt:lpstr>
      <vt:lpstr>Walmart</vt:lpstr>
      <vt:lpstr>Walmart</vt:lpstr>
      <vt:lpstr>Walmart</vt:lpstr>
      <vt:lpstr>What problem is big data helping to solve?</vt:lpstr>
      <vt:lpstr>How Big data used in practice?</vt:lpstr>
      <vt:lpstr>Slide 7</vt:lpstr>
      <vt:lpstr>Slide 8</vt:lpstr>
      <vt:lpstr>What is the Result?</vt:lpstr>
      <vt:lpstr>Technical Details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Stories</dc:title>
  <dc:creator>Lenovo</dc:creator>
  <cp:lastModifiedBy>Lenovo</cp:lastModifiedBy>
  <cp:revision>38</cp:revision>
  <dcterms:created xsi:type="dcterms:W3CDTF">2023-03-06T12:53:54Z</dcterms:created>
  <dcterms:modified xsi:type="dcterms:W3CDTF">2023-03-07T15:12:31Z</dcterms:modified>
</cp:coreProperties>
</file>