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C191-D584-44C1-B9B9-2F6944347C56}" type="datetimeFigureOut">
              <a:rPr lang="en-IN" smtClean="0"/>
              <a:pPr/>
              <a:t>01-03-2022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4B89-C1D1-4ACA-9F41-F7F8EE80D9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rmHoSG8zSU" TargetMode="External"/><Relationship Id="rId2" Type="http://schemas.openxmlformats.org/officeDocument/2006/relationships/hyperlink" Target="https://unixcop.com/how-to-install-ubuntu-21-04-on-vmware-workstation-pr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advisor.com/how-to/software/virtual-machine-windows-10-3676506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How to install </a:t>
            </a:r>
            <a:r>
              <a:rPr lang="en-IN" dirty="0" err="1" smtClean="0"/>
              <a:t>Ubuntu</a:t>
            </a:r>
            <a:r>
              <a:rPr lang="en-IN" dirty="0" smtClean="0"/>
              <a:t> in Virtual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 smtClean="0"/>
              <a:t>Dr.Preethi</a:t>
            </a:r>
            <a:r>
              <a:rPr lang="en-IN" dirty="0" smtClean="0"/>
              <a:t> </a:t>
            </a:r>
            <a:r>
              <a:rPr lang="en-IN" dirty="0" err="1" smtClean="0"/>
              <a:t>Ananthachari</a:t>
            </a:r>
            <a:endParaRPr lang="en-IN" dirty="0" smtClean="0"/>
          </a:p>
          <a:p>
            <a:r>
              <a:rPr lang="en-IN" dirty="0" smtClean="0"/>
              <a:t>AI &amp; Big Data Department</a:t>
            </a:r>
          </a:p>
          <a:p>
            <a:r>
              <a:rPr lang="en-IN" dirty="0" smtClean="0"/>
              <a:t>Endicott College of International Studies</a:t>
            </a:r>
          </a:p>
          <a:p>
            <a:r>
              <a:rPr lang="en-IN" dirty="0" err="1" smtClean="0"/>
              <a:t>Woosong</a:t>
            </a:r>
            <a:r>
              <a:rPr lang="en-IN" dirty="0" smtClean="0"/>
              <a:t> University</a:t>
            </a:r>
          </a:p>
          <a:p>
            <a:r>
              <a:rPr lang="en-IN" dirty="0" smtClean="0"/>
              <a:t>Preethi.ga@wsu.ac.kr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Once you’ve selected the ISO click Start and the OS will be installed on your virtual machine. </a:t>
            </a:r>
          </a:p>
          <a:p>
            <a:r>
              <a:rPr lang="en-IN" dirty="0" smtClean="0"/>
              <a:t>Once that's done, you can use your virtual operating system in a Window, just like any other app. </a:t>
            </a:r>
          </a:p>
          <a:p>
            <a:r>
              <a:rPr lang="en-IN" dirty="0" smtClean="0"/>
              <a:t>To shut it down, click the File menu and choose 'Close' and then 'Save the machine state'. 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Ubuntu</a:t>
            </a:r>
            <a:r>
              <a:rPr lang="en-IN" dirty="0" smtClean="0"/>
              <a:t> in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https://unixcop.com/how-to-install-ubuntu-21-04-on-vmware-workstation-pro/</a:t>
            </a:r>
            <a:endParaRPr lang="en-IN" dirty="0" smtClean="0"/>
          </a:p>
          <a:p>
            <a:r>
              <a:rPr lang="en-IN" dirty="0" smtClean="0"/>
              <a:t>Video Link:</a:t>
            </a:r>
          </a:p>
          <a:p>
            <a:r>
              <a:rPr lang="en-IN" dirty="0" smtClean="0">
                <a:hlinkClick r:id="rId3"/>
              </a:rPr>
              <a:t>https://www.youtube.com/watch?v=CrmHoSG8zSU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92088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7632848" cy="13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628800"/>
            <a:ext cx="482453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04664"/>
            <a:ext cx="7056784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75608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700808"/>
            <a:ext cx="48245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4"/>
            <a:ext cx="6696744" cy="590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18695" cy="102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6863" y="1276350"/>
            <a:ext cx="6010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5514975"/>
            <a:ext cx="6019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0648"/>
            <a:ext cx="6250260" cy="12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7338" y="1600200"/>
            <a:ext cx="60293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5229200"/>
            <a:ext cx="6010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Ubuntu</a:t>
            </a:r>
            <a:r>
              <a:rPr lang="en-IN" dirty="0" smtClean="0"/>
              <a:t> in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 create the Virtual Machine in your laptop.</a:t>
            </a:r>
          </a:p>
          <a:p>
            <a:r>
              <a:rPr lang="en-IN" dirty="0" smtClean="0"/>
              <a:t>Download the </a:t>
            </a:r>
            <a:r>
              <a:rPr lang="en-IN" dirty="0" err="1" smtClean="0"/>
              <a:t>virtualbox</a:t>
            </a:r>
            <a:r>
              <a:rPr lang="en-IN" dirty="0" smtClean="0"/>
              <a:t>, </a:t>
            </a:r>
            <a:r>
              <a:rPr lang="en-IN" dirty="0" smtClean="0">
                <a:hlinkClick r:id="rId2"/>
              </a:rPr>
              <a:t>https://www.virtualbox.org/wiki/Downloads</a:t>
            </a:r>
            <a:endParaRPr lang="en-IN" dirty="0" smtClean="0"/>
          </a:p>
          <a:p>
            <a:r>
              <a:rPr lang="en-IN" dirty="0" smtClean="0"/>
              <a:t>Link for installing VM:</a:t>
            </a:r>
          </a:p>
          <a:p>
            <a:r>
              <a:rPr lang="en-IN" dirty="0" smtClean="0">
                <a:hlinkClick r:id="rId3"/>
              </a:rPr>
              <a:t>https://www.techadvisor.com/how-to/software/virtual-machine-windows-10-3676506/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5991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581128"/>
            <a:ext cx="604867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71296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49694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77686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</a:t>
            </a:r>
            <a:r>
              <a:rPr lang="en-IN" dirty="0" err="1" smtClean="0"/>
              <a:t>Ubuntu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640871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2656"/>
            <a:ext cx="7416824" cy="248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996952"/>
            <a:ext cx="48958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9694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Choose installation type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1055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70485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63284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Download VMware Workstation Pro</a:t>
            </a:r>
          </a:p>
          <a:p>
            <a:r>
              <a:rPr lang="en-IN" dirty="0" smtClean="0"/>
              <a:t>Download </a:t>
            </a:r>
            <a:r>
              <a:rPr lang="en-IN" dirty="0" err="1" smtClean="0"/>
              <a:t>Ubuntu</a:t>
            </a:r>
            <a:r>
              <a:rPr lang="en-IN" dirty="0" smtClean="0"/>
              <a:t> OS ISO file</a:t>
            </a:r>
          </a:p>
          <a:p>
            <a:r>
              <a:rPr lang="en-IN" dirty="0" smtClean="0"/>
              <a:t>Open </a:t>
            </a:r>
            <a:r>
              <a:rPr lang="en-IN" dirty="0" err="1" smtClean="0"/>
              <a:t>Vmware</a:t>
            </a:r>
            <a:r>
              <a:rPr lang="en-IN" dirty="0" smtClean="0"/>
              <a:t> Workstation</a:t>
            </a:r>
          </a:p>
          <a:p>
            <a:r>
              <a:rPr lang="en-IN" dirty="0" smtClean="0"/>
              <a:t>Setup </a:t>
            </a:r>
            <a:r>
              <a:rPr lang="en-IN" dirty="0" err="1" smtClean="0"/>
              <a:t>Vmware</a:t>
            </a:r>
            <a:r>
              <a:rPr lang="en-IN" dirty="0" smtClean="0"/>
              <a:t> Workstation</a:t>
            </a:r>
          </a:p>
          <a:p>
            <a:r>
              <a:rPr lang="en-IN" dirty="0" smtClean="0"/>
              <a:t>Insert the </a:t>
            </a:r>
            <a:r>
              <a:rPr lang="en-IN" dirty="0" err="1" smtClean="0"/>
              <a:t>Ubuntu</a:t>
            </a:r>
            <a:r>
              <a:rPr lang="en-IN" dirty="0" smtClean="0"/>
              <a:t> ISO file</a:t>
            </a:r>
          </a:p>
          <a:p>
            <a:r>
              <a:rPr lang="en-IN" dirty="0" smtClean="0"/>
              <a:t>Select the </a:t>
            </a:r>
            <a:r>
              <a:rPr lang="en-IN" dirty="0" err="1" smtClean="0"/>
              <a:t>Ubuntu</a:t>
            </a:r>
            <a:r>
              <a:rPr lang="en-IN" dirty="0" smtClean="0"/>
              <a:t> OS file</a:t>
            </a:r>
          </a:p>
          <a:p>
            <a:r>
              <a:rPr lang="en-IN" dirty="0" smtClean="0"/>
              <a:t>Setup </a:t>
            </a:r>
            <a:r>
              <a:rPr lang="en-IN" dirty="0" err="1" smtClean="0"/>
              <a:t>Ubuntu</a:t>
            </a:r>
            <a:r>
              <a:rPr lang="en-IN" dirty="0" smtClean="0"/>
              <a:t> OS</a:t>
            </a:r>
          </a:p>
          <a:p>
            <a:r>
              <a:rPr lang="en-IN" dirty="0" smtClean="0"/>
              <a:t>Restart </a:t>
            </a:r>
            <a:r>
              <a:rPr lang="en-IN" dirty="0" err="1" smtClean="0"/>
              <a:t>Ubuntu</a:t>
            </a:r>
            <a:r>
              <a:rPr lang="en-IN" dirty="0" smtClean="0"/>
              <a:t> after Installation</a:t>
            </a:r>
          </a:p>
          <a:p>
            <a:r>
              <a:rPr lang="en-IN" dirty="0" smtClean="0"/>
              <a:t>Remove </a:t>
            </a:r>
            <a:r>
              <a:rPr lang="en-IN" dirty="0" err="1" smtClean="0"/>
              <a:t>Ubuntu</a:t>
            </a:r>
            <a:r>
              <a:rPr lang="en-IN" dirty="0" smtClean="0"/>
              <a:t> ISO file</a:t>
            </a:r>
          </a:p>
          <a:p>
            <a:r>
              <a:rPr lang="en-IN" dirty="0" smtClean="0"/>
              <a:t>Welcome to </a:t>
            </a:r>
            <a:r>
              <a:rPr lang="en-IN" dirty="0" err="1" smtClean="0"/>
              <a:t>Ubuntu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848872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704856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5"/>
            <a:ext cx="849694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VM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Suppose if your virtual machine shows error. </a:t>
            </a:r>
          </a:p>
          <a:p>
            <a:r>
              <a:rPr lang="en-IN" dirty="0" smtClean="0"/>
              <a:t>To Enable/Disable, VM setting,</a:t>
            </a:r>
          </a:p>
          <a:p>
            <a:r>
              <a:rPr lang="en-IN" dirty="0" smtClean="0"/>
              <a:t>Reboot the system ( while reboot, press Esc )</a:t>
            </a:r>
          </a:p>
          <a:p>
            <a:r>
              <a:rPr lang="en-IN" dirty="0" smtClean="0"/>
              <a:t>Immediately press BIOS settings, F10 Button.</a:t>
            </a:r>
          </a:p>
          <a:p>
            <a:r>
              <a:rPr lang="en-IN" dirty="0" smtClean="0"/>
              <a:t>Under Security -&gt; System Security</a:t>
            </a:r>
          </a:p>
          <a:p>
            <a:r>
              <a:rPr lang="en-IN" dirty="0" smtClean="0"/>
              <a:t>Virtual Machine Technology -&gt; Enable</a:t>
            </a:r>
          </a:p>
          <a:p>
            <a:r>
              <a:rPr lang="en-IN" dirty="0" smtClean="0"/>
              <a:t>Again Press F10</a:t>
            </a:r>
          </a:p>
          <a:p>
            <a:r>
              <a:rPr lang="en-IN" dirty="0" smtClean="0"/>
              <a:t>File -&gt; Save &amp; Exit.</a:t>
            </a:r>
          </a:p>
          <a:p>
            <a:r>
              <a:rPr lang="en-IN" dirty="0" smtClean="0"/>
              <a:t>Then install </a:t>
            </a:r>
            <a:r>
              <a:rPr lang="en-IN" dirty="0" err="1" smtClean="0"/>
              <a:t>Ubuntu</a:t>
            </a:r>
            <a:r>
              <a:rPr lang="en-IN" dirty="0" smtClean="0"/>
              <a:t> </a:t>
            </a:r>
            <a:r>
              <a:rPr lang="en-IN" dirty="0" err="1" smtClean="0"/>
              <a:t>iso</a:t>
            </a:r>
            <a:r>
              <a:rPr lang="en-IN" dirty="0" smtClean="0"/>
              <a:t>-file in Virtual Box.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Start the </a:t>
            </a:r>
            <a:r>
              <a:rPr lang="en-IN" b="1" dirty="0" smtClean="0"/>
              <a:t>installation</a:t>
            </a:r>
          </a:p>
          <a:p>
            <a:r>
              <a:rPr lang="en-IN" dirty="0" smtClean="0"/>
              <a:t>Launch </a:t>
            </a:r>
            <a:r>
              <a:rPr lang="en-IN" dirty="0" err="1" smtClean="0"/>
              <a:t>Virtualbox</a:t>
            </a:r>
            <a:r>
              <a:rPr lang="en-IN" dirty="0" smtClean="0"/>
              <a:t> and you’ll be presented with a mostly empty menu welcoming you to the software. </a:t>
            </a:r>
          </a:p>
          <a:p>
            <a:r>
              <a:rPr lang="en-IN" dirty="0" smtClean="0"/>
              <a:t>To create a new Virtual Machine you’ll first need to click on the New icon in the top left corner of the window. </a:t>
            </a:r>
          </a:p>
          <a:p>
            <a:r>
              <a:rPr lang="en-IN" dirty="0" smtClean="0"/>
              <a:t>Next you’ll be asked to name the VM and select which type it is from the drop-down menus. We're installing Windows 10 here, </a:t>
            </a:r>
          </a:p>
          <a:p>
            <a:r>
              <a:rPr lang="en-IN" dirty="0" smtClean="0"/>
              <a:t>but you can choose between Linux, BSD, Solaris, IBM OS/2, Mac OS X or Other (which includes DOS). </a:t>
            </a:r>
            <a:endParaRPr lang="en-IN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280920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i="1" dirty="0" smtClean="0"/>
              <a:t>Type: </a:t>
            </a:r>
            <a:r>
              <a:rPr lang="en-IN" i="1" dirty="0" err="1" smtClean="0"/>
              <a:t>linux</a:t>
            </a:r>
            <a:endParaRPr lang="en-IN" i="1" dirty="0" smtClean="0"/>
          </a:p>
          <a:p>
            <a:pPr>
              <a:buNone/>
            </a:pPr>
            <a:r>
              <a:rPr lang="en-IN" i="1" dirty="0" smtClean="0"/>
              <a:t>Version: </a:t>
            </a:r>
            <a:r>
              <a:rPr lang="en-IN" i="1" dirty="0" err="1" smtClean="0"/>
              <a:t>Ubuntu</a:t>
            </a:r>
            <a:r>
              <a:rPr lang="en-IN" i="1" dirty="0" smtClean="0"/>
              <a:t> 64bit</a:t>
            </a:r>
          </a:p>
          <a:p>
            <a:pPr>
              <a:buNone/>
            </a:pPr>
            <a:endParaRPr lang="en-IN" i="1" dirty="0" smtClean="0"/>
          </a:p>
          <a:p>
            <a:r>
              <a:rPr lang="en-IN" dirty="0" smtClean="0"/>
              <a:t>After selecting your operating system and the exact version you’ll need to allocate the Memory size that the VM will have access to.</a:t>
            </a:r>
          </a:p>
          <a:p>
            <a:r>
              <a:rPr lang="en-IN" dirty="0" err="1" smtClean="0"/>
              <a:t>VirtualBox</a:t>
            </a:r>
            <a:r>
              <a:rPr lang="en-IN" dirty="0" smtClean="0"/>
              <a:t> will recommend an amount, and we suggest you go with that then click next.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777686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IN" dirty="0" smtClean="0"/>
              <a:t>When the virtual drive has been created you can now begin installing your operating system. </a:t>
            </a:r>
          </a:p>
          <a:p>
            <a:r>
              <a:rPr lang="en-IN" dirty="0" smtClean="0"/>
              <a:t>To do this click the Start arrow. In the window that appears (Select start-up disk) </a:t>
            </a:r>
          </a:p>
          <a:p>
            <a:r>
              <a:rPr lang="en-IN" dirty="0" smtClean="0"/>
              <a:t>click on the folder to the right of the drop-down menu that appears next to 'Empty'.</a:t>
            </a:r>
          </a:p>
          <a:p>
            <a:r>
              <a:rPr lang="en-IN" dirty="0" smtClean="0"/>
              <a:t>Here you can navigate to the </a:t>
            </a:r>
            <a:r>
              <a:rPr lang="en-IN" dirty="0" err="1" smtClean="0"/>
              <a:t>UbuntuISO</a:t>
            </a:r>
            <a:r>
              <a:rPr lang="en-IN" dirty="0" smtClean="0"/>
              <a:t> file that you downloaded earlier.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842493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388</Words>
  <Application>Microsoft Office PowerPoint</Application>
  <PresentationFormat>On-screen Show (4:3)</PresentationFormat>
  <Paragraphs>55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How to install Ubuntu in Virtual Machine</vt:lpstr>
      <vt:lpstr>Ubuntu in VM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Install Ubuntu in VM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Install Ubuntu</vt:lpstr>
      <vt:lpstr>Slide 25</vt:lpstr>
      <vt:lpstr>Slide 26</vt:lpstr>
      <vt:lpstr>Choose installation type</vt:lpstr>
      <vt:lpstr>Slide 28</vt:lpstr>
      <vt:lpstr>Slide 29</vt:lpstr>
      <vt:lpstr>Slide 30</vt:lpstr>
      <vt:lpstr>Slide 31</vt:lpstr>
      <vt:lpstr>Slide 32</vt:lpstr>
      <vt:lpstr>VM Error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Ubuntu in Virtual Machine</dc:title>
  <dc:creator>Windows User</dc:creator>
  <cp:lastModifiedBy>Windows User</cp:lastModifiedBy>
  <cp:revision>82</cp:revision>
  <dcterms:created xsi:type="dcterms:W3CDTF">2022-02-09T14:49:37Z</dcterms:created>
  <dcterms:modified xsi:type="dcterms:W3CDTF">2022-02-28T15:15:53Z</dcterms:modified>
</cp:coreProperties>
</file>