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2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7F73-6BC3-4015-B92A-8E64D6B708D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13F-D81C-4644-B381-4580B1B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Machine Ubuntu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Virtual Box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52600"/>
            <a:ext cx="61150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5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95288"/>
            <a:ext cx="618172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Size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27" y="2514600"/>
            <a:ext cx="59150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1739" y="1295401"/>
            <a:ext cx="6629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Increase the RAM Size. 1GB is not enough.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562600"/>
            <a:ext cx="5334000" cy="102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Increase the size of memory to 30 GB. 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62088"/>
            <a:ext cx="61531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79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Hard Disk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14" y="1524000"/>
            <a:ext cx="61245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99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space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87" y="1828800"/>
            <a:ext cx="59340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50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066800"/>
            <a:ext cx="60769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0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028700"/>
            <a:ext cx="61150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06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25" y="533400"/>
            <a:ext cx="62103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76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857999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27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22" y="2590800"/>
            <a:ext cx="6793329" cy="348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01164" y="1676400"/>
            <a:ext cx="6629400" cy="117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 to virtualbox.org and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2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404813"/>
            <a:ext cx="61531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Click in Windows hosts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819400"/>
            <a:ext cx="72580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89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exe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98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33400"/>
            <a:ext cx="70008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21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00200"/>
            <a:ext cx="70294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67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57200"/>
            <a:ext cx="70199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185988"/>
            <a:ext cx="47720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23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45" y="48087"/>
            <a:ext cx="5338116" cy="93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816" y="1219200"/>
            <a:ext cx="5057774" cy="537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48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</Words>
  <Application>Microsoft Office PowerPoint</Application>
  <PresentationFormat>On-screen Show (4:3)</PresentationFormat>
  <Paragraphs>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Virtual Machine Ubuntu</vt:lpstr>
      <vt:lpstr>Virtual Box</vt:lpstr>
      <vt:lpstr>Download Virtual Machine</vt:lpstr>
      <vt:lpstr>Run the exe file</vt:lpstr>
      <vt:lpstr>PowerPoint Presentation</vt:lpstr>
      <vt:lpstr>Install</vt:lpstr>
      <vt:lpstr>PowerPoint Presentation</vt:lpstr>
      <vt:lpstr>PowerPoint Presentation</vt:lpstr>
      <vt:lpstr>PowerPoint Presentation</vt:lpstr>
      <vt:lpstr>Run Virtual Box</vt:lpstr>
      <vt:lpstr>PowerPoint Presentation</vt:lpstr>
      <vt:lpstr>RAM Size </vt:lpstr>
      <vt:lpstr>Memory Size</vt:lpstr>
      <vt:lpstr>Virtual Hard Disk</vt:lpstr>
      <vt:lpstr>Storage space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Ubuntu</dc:title>
  <dc:creator>user</dc:creator>
  <cp:lastModifiedBy>user</cp:lastModifiedBy>
  <cp:revision>25</cp:revision>
  <dcterms:created xsi:type="dcterms:W3CDTF">2022-03-08T08:06:30Z</dcterms:created>
  <dcterms:modified xsi:type="dcterms:W3CDTF">2022-03-08T09:06:05Z</dcterms:modified>
</cp:coreProperties>
</file>