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7402-E8D1-48CB-AF48-7A161BC61DE1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0D7A-0BFA-42E7-B5A3-7E76FABEAD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7402-E8D1-48CB-AF48-7A161BC61DE1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0D7A-0BFA-42E7-B5A3-7E76FABEAD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7402-E8D1-48CB-AF48-7A161BC61DE1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0D7A-0BFA-42E7-B5A3-7E76FABEAD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7402-E8D1-48CB-AF48-7A161BC61DE1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0D7A-0BFA-42E7-B5A3-7E76FABEAD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7402-E8D1-48CB-AF48-7A161BC61DE1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0D7A-0BFA-42E7-B5A3-7E76FABEAD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7402-E8D1-48CB-AF48-7A161BC61DE1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0D7A-0BFA-42E7-B5A3-7E76FABEAD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7402-E8D1-48CB-AF48-7A161BC61DE1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0D7A-0BFA-42E7-B5A3-7E76FABEAD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7402-E8D1-48CB-AF48-7A161BC61DE1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0D7A-0BFA-42E7-B5A3-7E76FABEAD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7402-E8D1-48CB-AF48-7A161BC61DE1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0D7A-0BFA-42E7-B5A3-7E76FABEAD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7402-E8D1-48CB-AF48-7A161BC61DE1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0D7A-0BFA-42E7-B5A3-7E76FABEAD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7402-E8D1-48CB-AF48-7A161BC61DE1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0D7A-0BFA-42E7-B5A3-7E76FABEAD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A7402-E8D1-48CB-AF48-7A161BC61DE1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30D7A-0BFA-42E7-B5A3-7E76FABEAD0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Error Information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Sudoers</a:t>
            </a:r>
            <a:r>
              <a:rPr lang="en-GB" dirty="0" smtClean="0"/>
              <a:t>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71676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Su </a:t>
            </a:r>
            <a:r>
              <a:rPr lang="en-GB" dirty="0" err="1" smtClean="0"/>
              <a:t>root_user</a:t>
            </a:r>
            <a:endParaRPr lang="en-GB" dirty="0" smtClean="0"/>
          </a:p>
          <a:p>
            <a:r>
              <a:rPr lang="en-GB" dirty="0" err="1" smtClean="0"/>
              <a:t>Sudo</a:t>
            </a:r>
            <a:r>
              <a:rPr lang="en-GB" dirty="0" smtClean="0"/>
              <a:t> </a:t>
            </a:r>
            <a:r>
              <a:rPr lang="en-GB" dirty="0" err="1" smtClean="0"/>
              <a:t>nano</a:t>
            </a:r>
            <a:r>
              <a:rPr lang="en-GB" dirty="0" smtClean="0"/>
              <a:t> /etc/</a:t>
            </a:r>
            <a:r>
              <a:rPr lang="en-GB" dirty="0" err="1" smtClean="0"/>
              <a:t>sudoers</a:t>
            </a:r>
            <a:endParaRPr lang="en-GB" dirty="0" smtClean="0"/>
          </a:p>
          <a:p>
            <a:endParaRPr lang="en-GB" dirty="0"/>
          </a:p>
          <a:p>
            <a:r>
              <a:rPr lang="en-GB" dirty="0" err="1" smtClean="0"/>
              <a:t>User_name</a:t>
            </a:r>
            <a:r>
              <a:rPr lang="en-GB" dirty="0" smtClean="0"/>
              <a:t> ALL=(ALL) ALL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3714752"/>
            <a:ext cx="4819659" cy="2754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Datanode</a:t>
            </a:r>
            <a:r>
              <a:rPr lang="en-GB" dirty="0" smtClean="0"/>
              <a:t> missing on </a:t>
            </a:r>
            <a:r>
              <a:rPr lang="en-GB" dirty="0" err="1" smtClean="0"/>
              <a:t>jps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785926"/>
            <a:ext cx="8077194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000240"/>
            <a:ext cx="8404639" cy="3619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Permission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8734"/>
          </a:xfrm>
        </p:spPr>
        <p:txBody>
          <a:bodyPr/>
          <a:lstStyle/>
          <a:p>
            <a:r>
              <a:rPr lang="en-GB" dirty="0" err="1" smtClean="0"/>
              <a:t>Sudo</a:t>
            </a:r>
            <a:r>
              <a:rPr lang="en-GB" dirty="0" smtClean="0"/>
              <a:t> </a:t>
            </a:r>
            <a:r>
              <a:rPr lang="en-GB" dirty="0" err="1" smtClean="0"/>
              <a:t>chmod</a:t>
            </a:r>
            <a:r>
              <a:rPr lang="en-GB" dirty="0" smtClean="0"/>
              <a:t> -755 /home/</a:t>
            </a:r>
            <a:r>
              <a:rPr lang="en-GB" dirty="0" err="1" smtClean="0"/>
              <a:t>hadoop</a:t>
            </a:r>
            <a:r>
              <a:rPr lang="en-GB" dirty="0" smtClean="0"/>
              <a:t>/</a:t>
            </a:r>
            <a:r>
              <a:rPr lang="en-GB" dirty="0" err="1" smtClean="0"/>
              <a:t>dfsdata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205416"/>
            <a:ext cx="8239139" cy="3018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28</Words>
  <Application>Microsoft Office PowerPoint</Application>
  <PresentationFormat>On-screen Show (4:3)</PresentationFormat>
  <Paragraphs>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Error Information</vt:lpstr>
      <vt:lpstr>Sudoers issue</vt:lpstr>
      <vt:lpstr>Datanode missing on jps</vt:lpstr>
      <vt:lpstr>Slide 4</vt:lpstr>
      <vt:lpstr>Permission error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Information</dc:title>
  <dc:creator>Lenovo</dc:creator>
  <cp:lastModifiedBy>Lenovo</cp:lastModifiedBy>
  <cp:revision>6</cp:revision>
  <dcterms:created xsi:type="dcterms:W3CDTF">2023-03-21T06:49:17Z</dcterms:created>
  <dcterms:modified xsi:type="dcterms:W3CDTF">2023-03-21T12:30:03Z</dcterms:modified>
</cp:coreProperties>
</file>