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59" r:id="rId6"/>
    <p:sldId id="29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4" r:id="rId20"/>
    <p:sldId id="272" r:id="rId21"/>
    <p:sldId id="275" r:id="rId22"/>
    <p:sldId id="276" r:id="rId23"/>
    <p:sldId id="278" r:id="rId24"/>
    <p:sldId id="279" r:id="rId25"/>
    <p:sldId id="277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4EB9-1D7B-4948-B3A9-89324BD4AEB2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D947-8754-4EA4-A5B6-2C0450274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adoop.apache.org/releas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in </a:t>
            </a:r>
            <a:r>
              <a:rPr lang="en-IN" dirty="0" err="1" smtClean="0"/>
              <a:t>Ubuntu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 smtClean="0"/>
              <a:t>Dr.Preethi</a:t>
            </a:r>
            <a:r>
              <a:rPr lang="en-IN" dirty="0" smtClean="0"/>
              <a:t> </a:t>
            </a:r>
            <a:r>
              <a:rPr lang="en-IN" dirty="0" err="1" smtClean="0"/>
              <a:t>Ananthachari</a:t>
            </a:r>
            <a:endParaRPr lang="en-IN" dirty="0" smtClean="0"/>
          </a:p>
          <a:p>
            <a:r>
              <a:rPr lang="en-IN" dirty="0" err="1" smtClean="0"/>
              <a:t>Asst.Professor</a:t>
            </a:r>
            <a:endParaRPr lang="en-IN" dirty="0" smtClean="0"/>
          </a:p>
          <a:p>
            <a:r>
              <a:rPr lang="en-IN" dirty="0" smtClean="0"/>
              <a:t>Endicott College of International Studies</a:t>
            </a:r>
          </a:p>
          <a:p>
            <a:r>
              <a:rPr lang="en-IN" dirty="0" err="1" smtClean="0"/>
              <a:t>Woosong</a:t>
            </a:r>
            <a:r>
              <a:rPr lang="en-IN" dirty="0" smtClean="0"/>
              <a:t> University</a:t>
            </a:r>
          </a:p>
          <a:p>
            <a:r>
              <a:rPr lang="en-IN" dirty="0"/>
              <a:t>p</a:t>
            </a:r>
            <a:r>
              <a:rPr lang="en-IN" dirty="0" smtClean="0"/>
              <a:t>reethi.ga@wsu.ac.kr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>Download and Install </a:t>
            </a:r>
            <a:r>
              <a:rPr lang="en-IN" sz="4000" b="1" dirty="0" err="1"/>
              <a:t>Hadoop</a:t>
            </a:r>
            <a:r>
              <a:rPr lang="en-IN" sz="4000" b="1" dirty="0"/>
              <a:t> on </a:t>
            </a:r>
            <a:r>
              <a:rPr lang="en-IN" sz="4000" b="1" dirty="0" err="1"/>
              <a:t>Ubuntu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0405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400" dirty="0"/>
              <a:t>Visit the </a:t>
            </a:r>
            <a:r>
              <a:rPr lang="en-IN" sz="1400" dirty="0">
                <a:hlinkClick r:id="rId2"/>
              </a:rPr>
              <a:t>official Apache </a:t>
            </a:r>
            <a:r>
              <a:rPr lang="en-IN" sz="1400" dirty="0" err="1">
                <a:hlinkClick r:id="rId2"/>
              </a:rPr>
              <a:t>Hadoop</a:t>
            </a:r>
            <a:r>
              <a:rPr lang="en-IN" sz="1400" dirty="0">
                <a:hlinkClick r:id="rId2"/>
              </a:rPr>
              <a:t> project page</a:t>
            </a:r>
            <a:r>
              <a:rPr lang="en-IN" sz="1400" dirty="0"/>
              <a:t>, and select the version of </a:t>
            </a:r>
            <a:r>
              <a:rPr lang="en-IN" sz="1400" dirty="0" err="1"/>
              <a:t>Hadoop</a:t>
            </a:r>
            <a:r>
              <a:rPr lang="en-IN" sz="1400" dirty="0"/>
              <a:t> you want to implement</a:t>
            </a:r>
            <a:r>
              <a:rPr lang="en-IN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28800"/>
            <a:ext cx="8738220" cy="372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24936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280920" cy="590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352927" cy="202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67544" y="476672"/>
            <a:ext cx="5617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Suppose you download manually, it will be in ‘Downloads’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340768"/>
            <a:ext cx="574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mv</a:t>
            </a:r>
            <a:r>
              <a:rPr lang="en-IN" dirty="0" smtClean="0"/>
              <a:t> ~/Downloads/hadoop-3.2.2.tar.gz /home/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23928" y="3068960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Add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9552" y="4653136"/>
            <a:ext cx="3207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ln</a:t>
            </a:r>
            <a:r>
              <a:rPr lang="en-IN" dirty="0" smtClean="0"/>
              <a:t> –s hadoop-3.2.2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39552" y="5229200"/>
            <a:ext cx="4425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chown</a:t>
            </a:r>
            <a:r>
              <a:rPr lang="en-IN" dirty="0" smtClean="0"/>
              <a:t> –R </a:t>
            </a:r>
            <a:r>
              <a:rPr lang="en-IN" dirty="0" err="1" smtClean="0"/>
              <a:t>hduser:hadoop</a:t>
            </a:r>
            <a:r>
              <a:rPr lang="en-IN" dirty="0" smtClean="0"/>
              <a:t> hadoop-3.2.2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39552" y="5949280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sudo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chmod</a:t>
            </a:r>
            <a:r>
              <a:rPr lang="en-IN" dirty="0" smtClean="0">
                <a:solidFill>
                  <a:srgbClr val="FF0000"/>
                </a:solidFill>
              </a:rPr>
              <a:t> 777 hadoop-3.2.2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28092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424935" cy="61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24936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28092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949280"/>
            <a:ext cx="4381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208912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3"/>
            <a:ext cx="813690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496944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11560" y="6309320"/>
            <a:ext cx="2674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sudo</a:t>
            </a:r>
            <a:r>
              <a:rPr lang="en-IN" dirty="0" smtClean="0"/>
              <a:t> apt install default-</a:t>
            </a:r>
            <a:r>
              <a:rPr lang="en-IN" dirty="0" err="1" smtClean="0"/>
              <a:t>jdk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42493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9694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72000" y="3068960"/>
            <a:ext cx="2446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/home/</a:t>
            </a:r>
            <a:r>
              <a:rPr lang="en-IN" dirty="0" err="1" smtClean="0"/>
              <a:t>hduser</a:t>
            </a:r>
            <a:r>
              <a:rPr lang="en-IN" dirty="0" smtClean="0"/>
              <a:t>/</a:t>
            </a:r>
            <a:r>
              <a:rPr lang="en-IN" dirty="0" err="1" smtClean="0"/>
              <a:t>tmpdata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44008" y="4221088"/>
            <a:ext cx="271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localhost://127.0.0.1:9000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5"/>
            <a:ext cx="835292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6093296"/>
            <a:ext cx="664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496944" cy="330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352928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763688" y="1988840"/>
            <a:ext cx="1366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dfs.name.dir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92080" y="2564904"/>
            <a:ext cx="351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/home/</a:t>
            </a:r>
            <a:r>
              <a:rPr lang="en-IN" dirty="0" err="1" smtClean="0"/>
              <a:t>hadoop</a:t>
            </a:r>
            <a:r>
              <a:rPr lang="en-IN" dirty="0" smtClean="0"/>
              <a:t>/</a:t>
            </a:r>
            <a:r>
              <a:rPr lang="en-IN" dirty="0" err="1" smtClean="0"/>
              <a:t>dfsdata</a:t>
            </a:r>
            <a:r>
              <a:rPr lang="en-IN" dirty="0" smtClean="0"/>
              <a:t>/</a:t>
            </a:r>
            <a:r>
              <a:rPr lang="en-IN" dirty="0" err="1" smtClean="0"/>
              <a:t>namenode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88024" y="4149080"/>
            <a:ext cx="339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/home/</a:t>
            </a:r>
            <a:r>
              <a:rPr lang="en-IN" dirty="0" err="1" smtClean="0"/>
              <a:t>hadoop</a:t>
            </a:r>
            <a:r>
              <a:rPr lang="en-IN" dirty="0" smtClean="0"/>
              <a:t>/</a:t>
            </a:r>
            <a:r>
              <a:rPr lang="en-IN" dirty="0" err="1" smtClean="0"/>
              <a:t>dfsdata</a:t>
            </a:r>
            <a:r>
              <a:rPr lang="en-IN" dirty="0" smtClean="0"/>
              <a:t>/</a:t>
            </a:r>
            <a:r>
              <a:rPr lang="en-IN" dirty="0" err="1" smtClean="0"/>
              <a:t>datanode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35292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835292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8092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48680"/>
            <a:ext cx="7200900" cy="241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284984"/>
            <a:ext cx="7200900" cy="233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424935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820891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7992888" cy="590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06489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0891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280920" cy="55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2809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835292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352928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568952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Sudo</a:t>
            </a:r>
            <a:r>
              <a:rPr lang="en-IN" dirty="0" smtClean="0"/>
              <a:t> apt-get update</a:t>
            </a:r>
          </a:p>
          <a:p>
            <a:r>
              <a:rPr lang="en-IN" dirty="0" smtClean="0"/>
              <a:t>Java –version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apt-get install openjdk-8-jdk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apt-get install openjre-8-jre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update-alternatives –</a:t>
            </a:r>
            <a:r>
              <a:rPr lang="en-IN" dirty="0" err="1" smtClean="0"/>
              <a:t>config</a:t>
            </a:r>
            <a:r>
              <a:rPr lang="en-IN" dirty="0" smtClean="0"/>
              <a:t> java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nano</a:t>
            </a:r>
            <a:r>
              <a:rPr lang="en-IN" dirty="0" smtClean="0"/>
              <a:t> /etc/environment</a:t>
            </a:r>
          </a:p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To know java path</a:t>
            </a:r>
            <a:r>
              <a:rPr lang="en-IN" dirty="0" smtClean="0"/>
              <a:t>, </a:t>
            </a:r>
            <a:r>
              <a:rPr lang="en-IN" dirty="0" err="1" smtClean="0"/>
              <a:t>readlink</a:t>
            </a:r>
            <a:r>
              <a:rPr lang="en-IN" dirty="0" smtClean="0"/>
              <a:t> –f /</a:t>
            </a:r>
            <a:r>
              <a:rPr lang="en-IN" dirty="0" err="1" smtClean="0"/>
              <a:t>usr</a:t>
            </a:r>
            <a:r>
              <a:rPr lang="en-IN" dirty="0" smtClean="0"/>
              <a:t>/bin/</a:t>
            </a:r>
            <a:r>
              <a:rPr lang="en-IN" dirty="0" err="1" smtClean="0"/>
              <a:t>javac</a:t>
            </a:r>
            <a:endParaRPr lang="en-IN" dirty="0" smtClean="0"/>
          </a:p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Add the path</a:t>
            </a:r>
          </a:p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Save it </a:t>
            </a:r>
          </a:p>
          <a:p>
            <a:r>
              <a:rPr lang="en-IN" dirty="0" smtClean="0"/>
              <a:t>Source /etc/environment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568952" cy="396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496944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691680" y="2132856"/>
            <a:ext cx="2329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sudo</a:t>
            </a:r>
            <a:r>
              <a:rPr lang="en-IN" dirty="0" smtClean="0"/>
              <a:t> apt-get install </a:t>
            </a:r>
            <a:r>
              <a:rPr lang="en-IN" dirty="0" err="1" smtClean="0"/>
              <a:t>ssh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SSH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 the previous step will not work, in that case,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96952"/>
            <a:ext cx="49720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085184"/>
            <a:ext cx="4896544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987824" y="2204864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adduser</a:t>
            </a:r>
            <a:r>
              <a:rPr lang="en-IN" dirty="0" smtClean="0"/>
              <a:t> </a:t>
            </a:r>
            <a:r>
              <a:rPr lang="en-IN" dirty="0" err="1" smtClean="0"/>
              <a:t>hduser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640960" cy="21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92896"/>
            <a:ext cx="871296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352927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136</Words>
  <Application>Microsoft Office PowerPoint</Application>
  <PresentationFormat>On-screen Show (4:3)</PresentationFormat>
  <Paragraphs>35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Hadoop in Ubuntu</vt:lpstr>
      <vt:lpstr>Slide 2</vt:lpstr>
      <vt:lpstr>Slide 3</vt:lpstr>
      <vt:lpstr>Install Java</vt:lpstr>
      <vt:lpstr>Slide 5</vt:lpstr>
      <vt:lpstr>Configure SSH</vt:lpstr>
      <vt:lpstr>Slide 7</vt:lpstr>
      <vt:lpstr>Slide 8</vt:lpstr>
      <vt:lpstr>Slide 9</vt:lpstr>
      <vt:lpstr>Download and Install Hadoop on Ubuntu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 Ubuntu</dc:title>
  <dc:creator>Windows User</dc:creator>
  <cp:lastModifiedBy>Lenovo</cp:lastModifiedBy>
  <cp:revision>76</cp:revision>
  <dcterms:created xsi:type="dcterms:W3CDTF">2022-02-16T08:40:44Z</dcterms:created>
  <dcterms:modified xsi:type="dcterms:W3CDTF">2023-03-14T15:53:48Z</dcterms:modified>
</cp:coreProperties>
</file>