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918E-BA28-4E7E-9D83-6BCC43BA4326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73BC-3EE2-4C4F-B841-66BE41C58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Programs -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Dr.Preethi</a:t>
            </a:r>
            <a:r>
              <a:rPr lang="en-GB" dirty="0" smtClean="0"/>
              <a:t> </a:t>
            </a:r>
            <a:r>
              <a:rPr lang="en-GB" dirty="0" err="1" smtClean="0"/>
              <a:t>Ananthachari</a:t>
            </a:r>
            <a:endParaRPr lang="en-GB" dirty="0" smtClean="0"/>
          </a:p>
          <a:p>
            <a:r>
              <a:rPr lang="en-GB" dirty="0" smtClean="0"/>
              <a:t>AI &amp; Big Data Dept</a:t>
            </a:r>
          </a:p>
          <a:p>
            <a:r>
              <a:rPr lang="en-GB" dirty="0" smtClean="0"/>
              <a:t>Endicott College of International Studies</a:t>
            </a:r>
          </a:p>
          <a:p>
            <a:r>
              <a:rPr lang="en-GB" dirty="0" err="1" smtClean="0"/>
              <a:t>Woosong</a:t>
            </a:r>
            <a:r>
              <a:rPr lang="en-GB" dirty="0" smtClean="0"/>
              <a:t> University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r>
              <a:rPr lang="en-IN" dirty="0" smtClean="0"/>
              <a:t> - </a:t>
            </a:r>
            <a:r>
              <a:rPr lang="en-IN" dirty="0" err="1" smtClean="0"/>
              <a:t>Iterator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16832"/>
            <a:ext cx="464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GB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0648"/>
            <a:ext cx="669674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Programs - Review</vt:lpstr>
      <vt:lpstr>Slide 2</vt:lpstr>
      <vt:lpstr>Arraylist - Iterator</vt:lpstr>
      <vt:lpstr>Interface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Programs - Review</dc:title>
  <dc:creator>Lenovo</dc:creator>
  <cp:lastModifiedBy>Lenovo</cp:lastModifiedBy>
  <cp:revision>7</cp:revision>
  <dcterms:created xsi:type="dcterms:W3CDTF">2023-03-20T13:50:12Z</dcterms:created>
  <dcterms:modified xsi:type="dcterms:W3CDTF">2023-03-21T14:59:16Z</dcterms:modified>
</cp:coreProperties>
</file>